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68" r:id="rId5"/>
    <p:sldId id="266" r:id="rId6"/>
    <p:sldId id="275" r:id="rId7"/>
    <p:sldId id="267" r:id="rId8"/>
    <p:sldId id="269" r:id="rId9"/>
    <p:sldId id="260" r:id="rId10"/>
    <p:sldId id="270" r:id="rId11"/>
    <p:sldId id="271" r:id="rId12"/>
    <p:sldId id="272" r:id="rId13"/>
    <p:sldId id="274" r:id="rId14"/>
    <p:sldId id="261" r:id="rId15"/>
    <p:sldId id="262" r:id="rId16"/>
    <p:sldId id="263" r:id="rId17"/>
    <p:sldId id="273" r:id="rId18"/>
    <p:sldId id="264" r:id="rId19"/>
  </p:sldIdLst>
  <p:sldSz cx="12192000" cy="6858000"/>
  <p:notesSz cx="6858000" cy="9144000"/>
  <p:embeddedFontLst>
    <p:embeddedFont>
      <p:font typeface="汉呈王久存行书" panose="00020600040101010101" pitchFamily="18" charset="-128"/>
      <p:regular r:id="rId23"/>
    </p:embeddedFont>
    <p:embeddedFont>
      <p:font typeface="微软雅黑" panose="020B0503020204020204" charset="-122"/>
      <p:regular r:id="rId24"/>
    </p:embeddedFont>
    <p:embeddedFont>
      <p:font typeface="汉仪苏泽立行楷精修版W" panose="00020600040101010101" pitchFamily="18" charset="-122"/>
      <p:regular r:id="rId25"/>
    </p:embeddedFont>
    <p:embeddedFont>
      <p:font typeface="楷体" panose="02010609060101010101" charset="-122"/>
      <p:regular r:id="rId26"/>
    </p:embeddedFont>
    <p:embeddedFont>
      <p:font typeface="隶书" panose="02010509060101010101" charset="-122"/>
      <p:regular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566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07086" y="1704112"/>
            <a:ext cx="607570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1500" dirty="0">
                <a:solidFill>
                  <a:srgbClr val="0F0F0F"/>
                </a:solidFill>
                <a:latin typeface="汉呈王久存行书" panose="00020600040101010101" pitchFamily="18" charset="-128"/>
                <a:ea typeface="汉呈王久存行书" panose="00020600040101010101" pitchFamily="18" charset="-128"/>
              </a:rPr>
              <a:t>游园不值</a:t>
            </a:r>
            <a:endParaRPr lang="zh-CN" altLang="en-US" sz="11500" dirty="0">
              <a:solidFill>
                <a:srgbClr val="0F0F0F"/>
              </a:solidFill>
              <a:latin typeface="汉呈王久存行书" panose="00020600040101010101" pitchFamily="18" charset="-128"/>
              <a:ea typeface="汉呈王久存行书" panose="00020600040101010101" pitchFamily="18" charset="-128"/>
            </a:endParaRPr>
          </a:p>
        </p:txBody>
      </p:sp>
      <p:sp>
        <p:nvSpPr>
          <p:cNvPr id="11" name="文本框 29"/>
          <p:cNvSpPr txBox="1">
            <a:spLocks noChangeArrowheads="1"/>
          </p:cNvSpPr>
          <p:nvPr/>
        </p:nvSpPr>
        <p:spPr bwMode="auto">
          <a:xfrm>
            <a:off x="4293870" y="4850765"/>
            <a:ext cx="3604260" cy="451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79" tIns="34289" rIns="68579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语文</a:t>
            </a:r>
            <a:r>
              <a:rPr lang="en-US" altLang="zh-CN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25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六年级下</a:t>
            </a:r>
            <a:endParaRPr lang="zh-CN" altLang="en-US" sz="25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211" y="-435803"/>
            <a:ext cx="3429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3" b="31016"/>
          <a:stretch>
            <a:fillRect/>
          </a:stretch>
        </p:blipFill>
        <p:spPr>
          <a:xfrm>
            <a:off x="8307723" y="5254905"/>
            <a:ext cx="3884277" cy="16030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94617" y="810397"/>
            <a:ext cx="2981960" cy="937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汉仪苏泽立行楷精修版W" panose="00020600040101010101" pitchFamily="18" charset="-122"/>
                <a:ea typeface="汉仪苏泽立行楷精修版W" panose="00020600040101010101" pitchFamily="18" charset="-122"/>
              </a:rPr>
              <a:t>古诗赏析</a:t>
            </a:r>
            <a:endParaRPr lang="zh-CN" altLang="en-US" sz="55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汉仪苏泽立行楷精修版W" panose="00020600040101010101" pitchFamily="18" charset="-122"/>
              <a:ea typeface="汉仪苏泽立行楷精修版W" panose="00020600040101010101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0875" y="2351405"/>
            <a:ext cx="10890250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4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小中见大，给读者想象的空间。“红杏”一词一语双关，喻园中主人闭门隐居，但他的美德、名声在外。说明具有生命力的美好事物是压抑不住的。</a:t>
            </a:r>
            <a:endParaRPr sz="4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41" y="-435803"/>
            <a:ext cx="3429000" cy="3429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3470" y="4259484"/>
            <a:ext cx="3511314" cy="35113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68" y="5495524"/>
            <a:ext cx="1254989" cy="9086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3665" y="988695"/>
            <a:ext cx="3661410" cy="12839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57605" y="2701925"/>
            <a:ext cx="10237470" cy="1783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en-US" altLang="zh-CN" sz="5500" b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   </a:t>
            </a:r>
            <a:r>
              <a:rPr sz="5500" b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你认为这首诗应该怎样读更能表达诗人当时的心情呢?</a:t>
            </a:r>
            <a:endParaRPr sz="5500" b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21280" y="4512310"/>
            <a:ext cx="6948805" cy="189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30000"/>
              </a:lnSpc>
            </a:pPr>
            <a:r>
              <a:rPr lang="zh-CN" sz="45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前两句扫兴、惆怅之感</a:t>
            </a:r>
            <a:endParaRPr lang="zh-CN" sz="45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0" algn="ctr">
              <a:lnSpc>
                <a:spcPct val="130000"/>
              </a:lnSpc>
            </a:pPr>
            <a:r>
              <a:rPr lang="zh-CN" sz="45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后两句欢快、喜悦之情</a:t>
            </a:r>
            <a:endParaRPr lang="zh-CN" sz="45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820" y="5264150"/>
            <a:ext cx="2191385" cy="15868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41" y="-435803"/>
            <a:ext cx="3429000" cy="3429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17600" y="2082165"/>
            <a:ext cx="10245090" cy="433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0F0F0F"/>
                </a:solidFill>
                <a:latin typeface="汉呈王久存行书" panose="00020600040101010101" pitchFamily="18" charset="-128"/>
                <a:ea typeface="汉呈王久存行书" panose="00020600040101010101" pitchFamily="18" charset="-128"/>
              </a:rPr>
              <a:t>《</a:t>
            </a:r>
            <a:r>
              <a:rPr lang="zh-CN" altLang="en-US" sz="3200" dirty="0">
                <a:solidFill>
                  <a:srgbClr val="0F0F0F"/>
                </a:solidFill>
                <a:latin typeface="汉呈王久存行书" panose="00020600040101010101" pitchFamily="18" charset="-128"/>
                <a:ea typeface="汉呈王久存行书" panose="00020600040101010101" pitchFamily="18" charset="-128"/>
              </a:rPr>
              <a:t>游园不值</a:t>
            </a:r>
            <a:r>
              <a:rPr lang="en-US" altLang="zh-CN" sz="3200" dirty="0">
                <a:solidFill>
                  <a:srgbClr val="0F0F0F"/>
                </a:solidFill>
                <a:latin typeface="汉呈王久存行书" panose="00020600040101010101" pitchFamily="18" charset="-128"/>
                <a:ea typeface="汉呈王久存行书" panose="00020600040101010101" pitchFamily="18" charset="-128"/>
              </a:rPr>
              <a:t>》</a:t>
            </a:r>
            <a:r>
              <a:rPr lang="zh-CN" altLang="en-US" sz="3200" dirty="0">
                <a:solidFill>
                  <a:srgbClr val="0F0F0F"/>
                </a:solidFill>
                <a:latin typeface="汉呈王久存行书" panose="00020600040101010101" pitchFamily="18" charset="-128"/>
                <a:ea typeface="汉呈王久存行书" panose="00020600040101010101" pitchFamily="18" charset="-128"/>
              </a:rPr>
              <a:t>这首七言绝句</a:t>
            </a:r>
            <a:endParaRPr lang="en-US" altLang="zh-CN" sz="3200" dirty="0">
              <a:solidFill>
                <a:srgbClr val="0F0F0F"/>
              </a:solidFill>
              <a:latin typeface="汉呈王久存行书" panose="00020600040101010101" pitchFamily="18" charset="-128"/>
              <a:ea typeface="汉呈王久存行书" panose="00020600040101010101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0F0F0F"/>
                </a:solidFill>
                <a:latin typeface="汉呈王久存行书" panose="00020600040101010101" pitchFamily="18" charset="-128"/>
                <a:ea typeface="汉呈王久存行书" panose="00020600040101010101" pitchFamily="18" charset="-128"/>
              </a:rPr>
              <a:t>描写了作者游园不成，红杏出墙的动人情景。</a:t>
            </a:r>
            <a:endParaRPr lang="en-US" altLang="zh-CN" sz="3200" dirty="0">
              <a:solidFill>
                <a:srgbClr val="0F0F0F"/>
              </a:solidFill>
              <a:latin typeface="汉呈王久存行书" panose="00020600040101010101" pitchFamily="18" charset="-128"/>
              <a:ea typeface="汉呈王久存行书" panose="00020600040101010101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zh-CN" altLang="en-US" sz="3000" dirty="0">
                <a:solidFill>
                  <a:srgbClr val="0F0F0F"/>
                </a:solidFill>
                <a:latin typeface="楷体" panose="02010609060101010101" charset="-122"/>
                <a:ea typeface="楷体" panose="02010609060101010101" charset="-122"/>
              </a:rPr>
              <a:t>    不但表现了春天有着不能压抑的生机，而且流露出作者对春天的喜爱之情。描写出田园风光的幽静安逸、舒适惬意。这首诗还告诉我们一个道理：一切美好、充满生命的新鲜事物，必须按照客观规律发展，任何外力都无法阻挡。</a:t>
            </a:r>
            <a:r>
              <a:rPr lang="zh-CN" altLang="en-US" dirty="0">
                <a:solidFill>
                  <a:srgbClr val="0F0F0F"/>
                </a:solidFill>
                <a:latin typeface="+mn-ea"/>
              </a:rPr>
              <a:t> </a:t>
            </a:r>
            <a:endParaRPr lang="zh-CN" altLang="en-US" sz="16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94617" y="810397"/>
            <a:ext cx="2981960" cy="937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汉仪苏泽立行楷精修版W" panose="00020600040101010101" pitchFamily="18" charset="-122"/>
                <a:ea typeface="汉仪苏泽立行楷精修版W" panose="00020600040101010101" pitchFamily="18" charset="-122"/>
              </a:rPr>
              <a:t>古诗赏析</a:t>
            </a:r>
            <a:endParaRPr lang="zh-CN" altLang="en-US" sz="55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汉仪苏泽立行楷精修版W" panose="00020600040101010101" pitchFamily="18" charset="-122"/>
              <a:ea typeface="汉仪苏泽立行楷精修版W" panose="00020600040101010101" pitchFamily="18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41" y="-435803"/>
            <a:ext cx="3429000" cy="3429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73685" y="1910080"/>
            <a:ext cx="11643995" cy="470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0F0F0F"/>
                </a:solidFill>
                <a:latin typeface="汉呈王久存行书" panose="00020600040101010101" pitchFamily="18" charset="-128"/>
                <a:ea typeface="汉呈王久存行书" panose="00020600040101010101" pitchFamily="18" charset="-128"/>
              </a:rPr>
              <a:t>“应怜屐齿印苍苔，小扣柴扉久不开。”</a:t>
            </a:r>
            <a:endParaRPr lang="en-US" altLang="zh-CN" sz="3200" dirty="0">
              <a:solidFill>
                <a:srgbClr val="0F0F0F"/>
              </a:solidFill>
              <a:latin typeface="汉呈王久存行书" panose="00020600040101010101" pitchFamily="18" charset="-128"/>
              <a:ea typeface="汉呈王久存行书" panose="00020600040101010101" pitchFamily="18" charset="-128"/>
            </a:endParaRPr>
          </a:p>
          <a:p>
            <a:pPr algn="l">
              <a:lnSpc>
                <a:spcPct val="120000"/>
              </a:lnSpc>
            </a:pPr>
            <a:r>
              <a:rPr lang="zh-CN" altLang="en-US" sz="3000" dirty="0">
                <a:solidFill>
                  <a:srgbClr val="0F0F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由于有了“应怜屐齿印苍苔”的设想，才引出后两句更新奇的想象：虽然主人自私地紧闭园门，好像要把春色关在园内独赏，但“春色满园关不住，一枝红杏出墙来”。这后两句诗形象鲜明，构思奇特，“春色”和“红杏”都被拟人化，不仅景中含情，而且景中寓理，能引起读者许多联想，受到哲理的启示：“春色”是关锁不住的，“红杏”必然要“出墙来”宣告春天的来临。同样，一切新生的美好的事物也是封锁不住、禁锢不了的，它必能冲破任何束缚，蓬勃发展。</a:t>
            </a:r>
            <a:endParaRPr lang="zh-CN" altLang="en-US" sz="3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3" b="31016"/>
          <a:stretch>
            <a:fillRect/>
          </a:stretch>
        </p:blipFill>
        <p:spPr>
          <a:xfrm>
            <a:off x="8307723" y="5254905"/>
            <a:ext cx="3884277" cy="16030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94617" y="810397"/>
            <a:ext cx="2981960" cy="937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汉仪苏泽立行楷精修版W" panose="00020600040101010101" pitchFamily="18" charset="-122"/>
                <a:ea typeface="汉仪苏泽立行楷精修版W" panose="00020600040101010101" pitchFamily="18" charset="-122"/>
              </a:rPr>
              <a:t>古诗赏析</a:t>
            </a:r>
            <a:endParaRPr lang="zh-CN" altLang="en-US" sz="55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汉仪苏泽立行楷精修版W" panose="00020600040101010101" pitchFamily="18" charset="-122"/>
              <a:ea typeface="汉仪苏泽立行楷精修版W" panose="00020600040101010101" pitchFamily="18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41" y="-435803"/>
            <a:ext cx="3429000" cy="3429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09650" y="2244725"/>
            <a:ext cx="10172700" cy="429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0F0F0F"/>
                </a:solidFill>
                <a:latin typeface="汉呈王久存行书" panose="00020600040101010101" pitchFamily="18" charset="-128"/>
                <a:ea typeface="汉呈王久存行书" panose="00020600040101010101" pitchFamily="18" charset="-128"/>
              </a:rPr>
              <a:t>“春色满园关不住，一枝红杏出墙来。”</a:t>
            </a:r>
            <a:endParaRPr lang="en-US" altLang="zh-CN" sz="3200" dirty="0">
              <a:solidFill>
                <a:srgbClr val="0F0F0F"/>
              </a:solidFill>
              <a:latin typeface="汉呈王久存行书" panose="00020600040101010101" pitchFamily="18" charset="-128"/>
              <a:ea typeface="汉呈王久存行书" panose="00020600040101010101" pitchFamily="18" charset="-128"/>
            </a:endParaRPr>
          </a:p>
          <a:p>
            <a:pPr algn="l">
              <a:lnSpc>
                <a:spcPct val="150000"/>
              </a:lnSpc>
            </a:pPr>
            <a:r>
              <a:rPr lang="zh-CN" altLang="en-US" sz="3000" dirty="0">
                <a:solidFill>
                  <a:srgbClr val="0F0F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交代作者访友不遇，园门紧闭，无法观赏园内的春花。但写得很幽默风趣，说大概是园主人爱惜园内的青苔，怕我的屐齿在上面留下践踏的痕迹，所以“柴扉”久扣不开。将主人不在家，故意说成主人有意拒客，这是为了给下面的诗句作铺垫。</a:t>
            </a:r>
            <a:endParaRPr lang="zh-CN" altLang="en-US" sz="3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3" b="31016"/>
          <a:stretch>
            <a:fillRect/>
          </a:stretch>
        </p:blipFill>
        <p:spPr>
          <a:xfrm>
            <a:off x="8307723" y="5254905"/>
            <a:ext cx="3884277" cy="16030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94617" y="810397"/>
            <a:ext cx="2981960" cy="937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汉仪苏泽立行楷精修版W" panose="00020600040101010101" pitchFamily="18" charset="-122"/>
                <a:ea typeface="汉仪苏泽立行楷精修版W" panose="00020600040101010101" pitchFamily="18" charset="-122"/>
              </a:rPr>
              <a:t>古诗赏析</a:t>
            </a:r>
            <a:endParaRPr lang="zh-CN" altLang="en-US" sz="55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汉仪苏泽立行楷精修版W" panose="00020600040101010101" pitchFamily="18" charset="-122"/>
              <a:ea typeface="汉仪苏泽立行楷精修版W" panose="00020600040101010101" pitchFamily="18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11896" y="1704112"/>
            <a:ext cx="606608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1500" dirty="0">
                <a:solidFill>
                  <a:srgbClr val="0F0F0F"/>
                </a:solidFill>
                <a:latin typeface="汉呈王久存行书" panose="00020600040101010101" pitchFamily="18" charset="-128"/>
                <a:ea typeface="汉呈王久存行书" panose="00020600040101010101" pitchFamily="18" charset="-128"/>
              </a:rPr>
              <a:t>感谢观看</a:t>
            </a:r>
            <a:endParaRPr lang="zh-CN" altLang="en-US" sz="11500" dirty="0">
              <a:solidFill>
                <a:srgbClr val="0F0F0F"/>
              </a:solidFill>
              <a:latin typeface="汉呈王久存行书" panose="00020600040101010101" pitchFamily="18" charset="-128"/>
              <a:ea typeface="汉呈王久存行书" panose="00020600040101010101" pitchFamily="18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09193" y="2608906"/>
            <a:ext cx="6637227" cy="1640188"/>
            <a:chOff x="770570" y="1583567"/>
            <a:chExt cx="8437946" cy="2085181"/>
          </a:xfrm>
        </p:grpSpPr>
        <p:grpSp>
          <p:nvGrpSpPr>
            <p:cNvPr id="5" name="组合 4"/>
            <p:cNvGrpSpPr/>
            <p:nvPr/>
          </p:nvGrpSpPr>
          <p:grpSpPr>
            <a:xfrm>
              <a:off x="770570" y="2331378"/>
              <a:ext cx="3842796" cy="119390"/>
              <a:chOff x="2897189" y="3943350"/>
              <a:chExt cx="2570163" cy="103188"/>
            </a:xfrm>
          </p:grpSpPr>
          <p:sp>
            <p:nvSpPr>
              <p:cNvPr id="19" name="Freeform 20607"/>
              <p:cNvSpPr>
                <a:spLocks noEditPoints="1"/>
              </p:cNvSpPr>
              <p:nvPr/>
            </p:nvSpPr>
            <p:spPr bwMode="auto">
              <a:xfrm>
                <a:off x="2897189" y="3943350"/>
                <a:ext cx="2570163" cy="103188"/>
              </a:xfrm>
              <a:custGeom>
                <a:avLst/>
                <a:gdLst>
                  <a:gd name="T0" fmla="*/ 16 w 1619"/>
                  <a:gd name="T1" fmla="*/ 36 h 65"/>
                  <a:gd name="T2" fmla="*/ 38 w 1619"/>
                  <a:gd name="T3" fmla="*/ 36 h 65"/>
                  <a:gd name="T4" fmla="*/ 85 w 1619"/>
                  <a:gd name="T5" fmla="*/ 44 h 65"/>
                  <a:gd name="T6" fmla="*/ 113 w 1619"/>
                  <a:gd name="T7" fmla="*/ 52 h 65"/>
                  <a:gd name="T8" fmla="*/ 1619 w 1619"/>
                  <a:gd name="T9" fmla="*/ 36 h 65"/>
                  <a:gd name="T10" fmla="*/ 1565 w 1619"/>
                  <a:gd name="T11" fmla="*/ 44 h 65"/>
                  <a:gd name="T12" fmla="*/ 1527 w 1619"/>
                  <a:gd name="T13" fmla="*/ 46 h 65"/>
                  <a:gd name="T14" fmla="*/ 1224 w 1619"/>
                  <a:gd name="T15" fmla="*/ 44 h 65"/>
                  <a:gd name="T16" fmla="*/ 1198 w 1619"/>
                  <a:gd name="T17" fmla="*/ 44 h 65"/>
                  <a:gd name="T18" fmla="*/ 1250 w 1619"/>
                  <a:gd name="T19" fmla="*/ 49 h 65"/>
                  <a:gd name="T20" fmla="*/ 1294 w 1619"/>
                  <a:gd name="T21" fmla="*/ 49 h 65"/>
                  <a:gd name="T22" fmla="*/ 1355 w 1619"/>
                  <a:gd name="T23" fmla="*/ 52 h 65"/>
                  <a:gd name="T24" fmla="*/ 1394 w 1619"/>
                  <a:gd name="T25" fmla="*/ 54 h 65"/>
                  <a:gd name="T26" fmla="*/ 1440 w 1619"/>
                  <a:gd name="T27" fmla="*/ 54 h 65"/>
                  <a:gd name="T28" fmla="*/ 1437 w 1619"/>
                  <a:gd name="T29" fmla="*/ 60 h 65"/>
                  <a:gd name="T30" fmla="*/ 1453 w 1619"/>
                  <a:gd name="T31" fmla="*/ 64 h 65"/>
                  <a:gd name="T32" fmla="*/ 1337 w 1619"/>
                  <a:gd name="T33" fmla="*/ 64 h 65"/>
                  <a:gd name="T34" fmla="*/ 1296 w 1619"/>
                  <a:gd name="T35" fmla="*/ 60 h 65"/>
                  <a:gd name="T36" fmla="*/ 1214 w 1619"/>
                  <a:gd name="T37" fmla="*/ 57 h 65"/>
                  <a:gd name="T38" fmla="*/ 1176 w 1619"/>
                  <a:gd name="T39" fmla="*/ 55 h 65"/>
                  <a:gd name="T40" fmla="*/ 1119 w 1619"/>
                  <a:gd name="T41" fmla="*/ 50 h 65"/>
                  <a:gd name="T42" fmla="*/ 1085 w 1619"/>
                  <a:gd name="T43" fmla="*/ 47 h 65"/>
                  <a:gd name="T44" fmla="*/ 1016 w 1619"/>
                  <a:gd name="T45" fmla="*/ 44 h 65"/>
                  <a:gd name="T46" fmla="*/ 899 w 1619"/>
                  <a:gd name="T47" fmla="*/ 36 h 65"/>
                  <a:gd name="T48" fmla="*/ 824 w 1619"/>
                  <a:gd name="T49" fmla="*/ 34 h 65"/>
                  <a:gd name="T50" fmla="*/ 541 w 1619"/>
                  <a:gd name="T51" fmla="*/ 32 h 65"/>
                  <a:gd name="T52" fmla="*/ 470 w 1619"/>
                  <a:gd name="T53" fmla="*/ 34 h 65"/>
                  <a:gd name="T54" fmla="*/ 372 w 1619"/>
                  <a:gd name="T55" fmla="*/ 37 h 65"/>
                  <a:gd name="T56" fmla="*/ 339 w 1619"/>
                  <a:gd name="T57" fmla="*/ 39 h 65"/>
                  <a:gd name="T58" fmla="*/ 287 w 1619"/>
                  <a:gd name="T59" fmla="*/ 44 h 65"/>
                  <a:gd name="T60" fmla="*/ 256 w 1619"/>
                  <a:gd name="T61" fmla="*/ 46 h 65"/>
                  <a:gd name="T62" fmla="*/ 228 w 1619"/>
                  <a:gd name="T63" fmla="*/ 47 h 65"/>
                  <a:gd name="T64" fmla="*/ 149 w 1619"/>
                  <a:gd name="T65" fmla="*/ 46 h 65"/>
                  <a:gd name="T66" fmla="*/ 95 w 1619"/>
                  <a:gd name="T67" fmla="*/ 41 h 65"/>
                  <a:gd name="T68" fmla="*/ 62 w 1619"/>
                  <a:gd name="T69" fmla="*/ 37 h 65"/>
                  <a:gd name="T70" fmla="*/ 8 w 1619"/>
                  <a:gd name="T71" fmla="*/ 32 h 65"/>
                  <a:gd name="T72" fmla="*/ 349 w 1619"/>
                  <a:gd name="T73" fmla="*/ 5 h 65"/>
                  <a:gd name="T74" fmla="*/ 1125 w 1619"/>
                  <a:gd name="T75" fmla="*/ 19 h 65"/>
                  <a:gd name="T76" fmla="*/ 1555 w 1619"/>
                  <a:gd name="T77" fmla="*/ 32 h 65"/>
                  <a:gd name="T78" fmla="*/ 318 w 1619"/>
                  <a:gd name="T79" fmla="*/ 42 h 65"/>
                  <a:gd name="T80" fmla="*/ 433 w 1619"/>
                  <a:gd name="T81" fmla="*/ 42 h 65"/>
                  <a:gd name="T82" fmla="*/ 528 w 1619"/>
                  <a:gd name="T83" fmla="*/ 23 h 65"/>
                  <a:gd name="T84" fmla="*/ 791 w 1619"/>
                  <a:gd name="T85" fmla="*/ 32 h 65"/>
                  <a:gd name="T86" fmla="*/ 939 w 1619"/>
                  <a:gd name="T87" fmla="*/ 41 h 65"/>
                  <a:gd name="T88" fmla="*/ 1204 w 1619"/>
                  <a:gd name="T89" fmla="*/ 57 h 65"/>
                  <a:gd name="T90" fmla="*/ 1268 w 1619"/>
                  <a:gd name="T91" fmla="*/ 60 h 65"/>
                  <a:gd name="T92" fmla="*/ 1378 w 1619"/>
                  <a:gd name="T93" fmla="*/ 64 h 65"/>
                  <a:gd name="T94" fmla="*/ 1615 w 1619"/>
                  <a:gd name="T95" fmla="*/ 34 h 65"/>
                  <a:gd name="T96" fmla="*/ 1394 w 1619"/>
                  <a:gd name="T97" fmla="*/ 55 h 65"/>
                  <a:gd name="T98" fmla="*/ 1391 w 1619"/>
                  <a:gd name="T99" fmla="*/ 59 h 65"/>
                  <a:gd name="T100" fmla="*/ 1355 w 1619"/>
                  <a:gd name="T101" fmla="*/ 57 h 65"/>
                  <a:gd name="T102" fmla="*/ 1315 w 1619"/>
                  <a:gd name="T103" fmla="*/ 50 h 65"/>
                  <a:gd name="T104" fmla="*/ 1094 w 1619"/>
                  <a:gd name="T105" fmla="*/ 36 h 65"/>
                  <a:gd name="T106" fmla="*/ 1121 w 1619"/>
                  <a:gd name="T107" fmla="*/ 39 h 65"/>
                  <a:gd name="T108" fmla="*/ 1142 w 1619"/>
                  <a:gd name="T109" fmla="*/ 52 h 65"/>
                  <a:gd name="T110" fmla="*/ 1147 w 1619"/>
                  <a:gd name="T111" fmla="*/ 41 h 65"/>
                  <a:gd name="T112" fmla="*/ 1081 w 1619"/>
                  <a:gd name="T113" fmla="*/ 34 h 65"/>
                  <a:gd name="T114" fmla="*/ 1006 w 1619"/>
                  <a:gd name="T115" fmla="*/ 29 h 65"/>
                  <a:gd name="T116" fmla="*/ 1016 w 1619"/>
                  <a:gd name="T117" fmla="*/ 32 h 65"/>
                  <a:gd name="T118" fmla="*/ 1040 w 1619"/>
                  <a:gd name="T119" fmla="*/ 34 h 65"/>
                  <a:gd name="T120" fmla="*/ 901 w 1619"/>
                  <a:gd name="T121" fmla="*/ 36 h 65"/>
                  <a:gd name="T122" fmla="*/ 940 w 1619"/>
                  <a:gd name="T123" fmla="*/ 3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19" h="65">
                    <a:moveTo>
                      <a:pt x="165" y="50"/>
                    </a:moveTo>
                    <a:lnTo>
                      <a:pt x="165" y="50"/>
                    </a:lnTo>
                    <a:lnTo>
                      <a:pt x="164" y="50"/>
                    </a:lnTo>
                    <a:lnTo>
                      <a:pt x="162" y="50"/>
                    </a:lnTo>
                    <a:lnTo>
                      <a:pt x="161" y="50"/>
                    </a:lnTo>
                    <a:lnTo>
                      <a:pt x="159" y="50"/>
                    </a:lnTo>
                    <a:lnTo>
                      <a:pt x="157" y="50"/>
                    </a:lnTo>
                    <a:lnTo>
                      <a:pt x="157" y="50"/>
                    </a:lnTo>
                    <a:lnTo>
                      <a:pt x="159" y="49"/>
                    </a:lnTo>
                    <a:lnTo>
                      <a:pt x="162" y="49"/>
                    </a:lnTo>
                    <a:lnTo>
                      <a:pt x="164" y="49"/>
                    </a:lnTo>
                    <a:lnTo>
                      <a:pt x="165" y="49"/>
                    </a:lnTo>
                    <a:lnTo>
                      <a:pt x="165" y="50"/>
                    </a:lnTo>
                    <a:close/>
                    <a:moveTo>
                      <a:pt x="5" y="26"/>
                    </a:moveTo>
                    <a:lnTo>
                      <a:pt x="5" y="26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6"/>
                    </a:lnTo>
                    <a:close/>
                    <a:moveTo>
                      <a:pt x="16" y="37"/>
                    </a:moveTo>
                    <a:lnTo>
                      <a:pt x="15" y="37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6" y="37"/>
                    </a:lnTo>
                    <a:close/>
                    <a:moveTo>
                      <a:pt x="28" y="37"/>
                    </a:moveTo>
                    <a:lnTo>
                      <a:pt x="26" y="37"/>
                    </a:lnTo>
                    <a:lnTo>
                      <a:pt x="26" y="37"/>
                    </a:lnTo>
                    <a:lnTo>
                      <a:pt x="25" y="37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5" y="34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37"/>
                    </a:lnTo>
                    <a:close/>
                    <a:moveTo>
                      <a:pt x="43" y="36"/>
                    </a:moveTo>
                    <a:lnTo>
                      <a:pt x="43" y="36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4" y="36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1" y="34"/>
                    </a:lnTo>
                    <a:lnTo>
                      <a:pt x="33" y="36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9" y="34"/>
                    </a:lnTo>
                    <a:lnTo>
                      <a:pt x="41" y="34"/>
                    </a:lnTo>
                    <a:lnTo>
                      <a:pt x="43" y="34"/>
                    </a:lnTo>
                    <a:lnTo>
                      <a:pt x="43" y="36"/>
                    </a:lnTo>
                    <a:close/>
                    <a:moveTo>
                      <a:pt x="48" y="36"/>
                    </a:moveTo>
                    <a:lnTo>
                      <a:pt x="48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8" y="36"/>
                    </a:lnTo>
                    <a:close/>
                    <a:moveTo>
                      <a:pt x="51" y="36"/>
                    </a:moveTo>
                    <a:lnTo>
                      <a:pt x="51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51" y="36"/>
                    </a:lnTo>
                    <a:close/>
                    <a:moveTo>
                      <a:pt x="62" y="41"/>
                    </a:moveTo>
                    <a:lnTo>
                      <a:pt x="62" y="4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62" y="41"/>
                    </a:lnTo>
                    <a:lnTo>
                      <a:pt x="62" y="41"/>
                    </a:lnTo>
                    <a:close/>
                    <a:moveTo>
                      <a:pt x="85" y="41"/>
                    </a:moveTo>
                    <a:lnTo>
                      <a:pt x="85" y="41"/>
                    </a:lnTo>
                    <a:lnTo>
                      <a:pt x="84" y="41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5" y="41"/>
                    </a:lnTo>
                    <a:close/>
                    <a:moveTo>
                      <a:pt x="87" y="44"/>
                    </a:moveTo>
                    <a:lnTo>
                      <a:pt x="87" y="44"/>
                    </a:lnTo>
                    <a:lnTo>
                      <a:pt x="87" y="44"/>
                    </a:lnTo>
                    <a:lnTo>
                      <a:pt x="85" y="44"/>
                    </a:lnTo>
                    <a:lnTo>
                      <a:pt x="87" y="44"/>
                    </a:lnTo>
                    <a:lnTo>
                      <a:pt x="87" y="44"/>
                    </a:lnTo>
                    <a:close/>
                    <a:moveTo>
                      <a:pt x="92" y="54"/>
                    </a:moveTo>
                    <a:lnTo>
                      <a:pt x="92" y="54"/>
                    </a:lnTo>
                    <a:lnTo>
                      <a:pt x="90" y="54"/>
                    </a:lnTo>
                    <a:lnTo>
                      <a:pt x="90" y="52"/>
                    </a:lnTo>
                    <a:lnTo>
                      <a:pt x="92" y="52"/>
                    </a:lnTo>
                    <a:lnTo>
                      <a:pt x="92" y="54"/>
                    </a:lnTo>
                    <a:close/>
                    <a:moveTo>
                      <a:pt x="98" y="54"/>
                    </a:moveTo>
                    <a:lnTo>
                      <a:pt x="97" y="54"/>
                    </a:lnTo>
                    <a:lnTo>
                      <a:pt x="97" y="54"/>
                    </a:lnTo>
                    <a:lnTo>
                      <a:pt x="97" y="52"/>
                    </a:lnTo>
                    <a:lnTo>
                      <a:pt x="97" y="54"/>
                    </a:lnTo>
                    <a:lnTo>
                      <a:pt x="98" y="54"/>
                    </a:lnTo>
                    <a:close/>
                    <a:moveTo>
                      <a:pt x="105" y="54"/>
                    </a:moveTo>
                    <a:lnTo>
                      <a:pt x="103" y="54"/>
                    </a:lnTo>
                    <a:lnTo>
                      <a:pt x="103" y="54"/>
                    </a:lnTo>
                    <a:lnTo>
                      <a:pt x="103" y="52"/>
                    </a:lnTo>
                    <a:lnTo>
                      <a:pt x="103" y="52"/>
                    </a:lnTo>
                    <a:lnTo>
                      <a:pt x="105" y="54"/>
                    </a:lnTo>
                    <a:close/>
                    <a:moveTo>
                      <a:pt x="113" y="52"/>
                    </a:moveTo>
                    <a:lnTo>
                      <a:pt x="113" y="54"/>
                    </a:lnTo>
                    <a:lnTo>
                      <a:pt x="111" y="54"/>
                    </a:lnTo>
                    <a:lnTo>
                      <a:pt x="108" y="54"/>
                    </a:lnTo>
                    <a:lnTo>
                      <a:pt x="107" y="54"/>
                    </a:lnTo>
                    <a:lnTo>
                      <a:pt x="105" y="54"/>
                    </a:lnTo>
                    <a:lnTo>
                      <a:pt x="105" y="52"/>
                    </a:lnTo>
                    <a:lnTo>
                      <a:pt x="108" y="52"/>
                    </a:lnTo>
                    <a:lnTo>
                      <a:pt x="111" y="52"/>
                    </a:lnTo>
                    <a:lnTo>
                      <a:pt x="111" y="52"/>
                    </a:lnTo>
                    <a:lnTo>
                      <a:pt x="113" y="52"/>
                    </a:lnTo>
                    <a:lnTo>
                      <a:pt x="113" y="52"/>
                    </a:lnTo>
                    <a:close/>
                    <a:moveTo>
                      <a:pt x="156" y="54"/>
                    </a:moveTo>
                    <a:lnTo>
                      <a:pt x="154" y="54"/>
                    </a:lnTo>
                    <a:lnTo>
                      <a:pt x="152" y="54"/>
                    </a:lnTo>
                    <a:lnTo>
                      <a:pt x="151" y="54"/>
                    </a:lnTo>
                    <a:lnTo>
                      <a:pt x="151" y="54"/>
                    </a:lnTo>
                    <a:lnTo>
                      <a:pt x="144" y="52"/>
                    </a:lnTo>
                    <a:lnTo>
                      <a:pt x="138" y="52"/>
                    </a:lnTo>
                    <a:lnTo>
                      <a:pt x="131" y="52"/>
                    </a:lnTo>
                    <a:lnTo>
                      <a:pt x="129" y="52"/>
                    </a:lnTo>
                    <a:lnTo>
                      <a:pt x="126" y="52"/>
                    </a:lnTo>
                    <a:lnTo>
                      <a:pt x="123" y="52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1" y="52"/>
                    </a:lnTo>
                    <a:lnTo>
                      <a:pt x="123" y="52"/>
                    </a:lnTo>
                    <a:lnTo>
                      <a:pt x="133" y="52"/>
                    </a:lnTo>
                    <a:lnTo>
                      <a:pt x="143" y="50"/>
                    </a:lnTo>
                    <a:lnTo>
                      <a:pt x="144" y="50"/>
                    </a:lnTo>
                    <a:lnTo>
                      <a:pt x="146" y="50"/>
                    </a:lnTo>
                    <a:lnTo>
                      <a:pt x="149" y="50"/>
                    </a:lnTo>
                    <a:lnTo>
                      <a:pt x="151" y="50"/>
                    </a:lnTo>
                    <a:lnTo>
                      <a:pt x="152" y="50"/>
                    </a:lnTo>
                    <a:lnTo>
                      <a:pt x="152" y="50"/>
                    </a:lnTo>
                    <a:lnTo>
                      <a:pt x="152" y="50"/>
                    </a:lnTo>
                    <a:lnTo>
                      <a:pt x="152" y="52"/>
                    </a:lnTo>
                    <a:lnTo>
                      <a:pt x="152" y="52"/>
                    </a:lnTo>
                    <a:lnTo>
                      <a:pt x="152" y="52"/>
                    </a:lnTo>
                    <a:lnTo>
                      <a:pt x="152" y="52"/>
                    </a:lnTo>
                    <a:lnTo>
                      <a:pt x="154" y="52"/>
                    </a:lnTo>
                    <a:lnTo>
                      <a:pt x="156" y="54"/>
                    </a:lnTo>
                    <a:close/>
                    <a:moveTo>
                      <a:pt x="1619" y="36"/>
                    </a:moveTo>
                    <a:lnTo>
                      <a:pt x="1619" y="37"/>
                    </a:lnTo>
                    <a:lnTo>
                      <a:pt x="1617" y="37"/>
                    </a:lnTo>
                    <a:lnTo>
                      <a:pt x="1615" y="37"/>
                    </a:lnTo>
                    <a:lnTo>
                      <a:pt x="1610" y="37"/>
                    </a:lnTo>
                    <a:lnTo>
                      <a:pt x="1605" y="37"/>
                    </a:lnTo>
                    <a:lnTo>
                      <a:pt x="1601" y="37"/>
                    </a:lnTo>
                    <a:lnTo>
                      <a:pt x="1599" y="37"/>
                    </a:lnTo>
                    <a:lnTo>
                      <a:pt x="1599" y="37"/>
                    </a:lnTo>
                    <a:lnTo>
                      <a:pt x="1601" y="39"/>
                    </a:lnTo>
                    <a:lnTo>
                      <a:pt x="1602" y="39"/>
                    </a:lnTo>
                    <a:lnTo>
                      <a:pt x="1605" y="39"/>
                    </a:lnTo>
                    <a:lnTo>
                      <a:pt x="1605" y="39"/>
                    </a:lnTo>
                    <a:lnTo>
                      <a:pt x="1607" y="41"/>
                    </a:lnTo>
                    <a:lnTo>
                      <a:pt x="1607" y="41"/>
                    </a:lnTo>
                    <a:lnTo>
                      <a:pt x="1604" y="42"/>
                    </a:lnTo>
                    <a:lnTo>
                      <a:pt x="1601" y="42"/>
                    </a:lnTo>
                    <a:lnTo>
                      <a:pt x="1597" y="41"/>
                    </a:lnTo>
                    <a:lnTo>
                      <a:pt x="1594" y="41"/>
                    </a:lnTo>
                    <a:lnTo>
                      <a:pt x="1589" y="42"/>
                    </a:lnTo>
                    <a:lnTo>
                      <a:pt x="1583" y="42"/>
                    </a:lnTo>
                    <a:lnTo>
                      <a:pt x="1581" y="42"/>
                    </a:lnTo>
                    <a:lnTo>
                      <a:pt x="1581" y="42"/>
                    </a:lnTo>
                    <a:lnTo>
                      <a:pt x="1579" y="42"/>
                    </a:lnTo>
                    <a:lnTo>
                      <a:pt x="1576" y="44"/>
                    </a:lnTo>
                    <a:lnTo>
                      <a:pt x="1574" y="44"/>
                    </a:lnTo>
                    <a:lnTo>
                      <a:pt x="1571" y="44"/>
                    </a:lnTo>
                    <a:lnTo>
                      <a:pt x="1569" y="44"/>
                    </a:lnTo>
                    <a:lnTo>
                      <a:pt x="1569" y="44"/>
                    </a:lnTo>
                    <a:lnTo>
                      <a:pt x="1568" y="44"/>
                    </a:lnTo>
                    <a:lnTo>
                      <a:pt x="1566" y="44"/>
                    </a:lnTo>
                    <a:lnTo>
                      <a:pt x="1565" y="44"/>
                    </a:lnTo>
                    <a:lnTo>
                      <a:pt x="1565" y="44"/>
                    </a:lnTo>
                    <a:lnTo>
                      <a:pt x="1563" y="42"/>
                    </a:lnTo>
                    <a:lnTo>
                      <a:pt x="1561" y="42"/>
                    </a:lnTo>
                    <a:lnTo>
                      <a:pt x="1558" y="44"/>
                    </a:lnTo>
                    <a:lnTo>
                      <a:pt x="1558" y="44"/>
                    </a:lnTo>
                    <a:lnTo>
                      <a:pt x="1558" y="44"/>
                    </a:lnTo>
                    <a:lnTo>
                      <a:pt x="1558" y="46"/>
                    </a:lnTo>
                    <a:lnTo>
                      <a:pt x="1556" y="44"/>
                    </a:lnTo>
                    <a:lnTo>
                      <a:pt x="1556" y="44"/>
                    </a:lnTo>
                    <a:lnTo>
                      <a:pt x="1553" y="44"/>
                    </a:lnTo>
                    <a:lnTo>
                      <a:pt x="1550" y="44"/>
                    </a:lnTo>
                    <a:lnTo>
                      <a:pt x="1550" y="44"/>
                    </a:lnTo>
                    <a:lnTo>
                      <a:pt x="1548" y="46"/>
                    </a:lnTo>
                    <a:lnTo>
                      <a:pt x="1548" y="46"/>
                    </a:lnTo>
                    <a:lnTo>
                      <a:pt x="1546" y="46"/>
                    </a:lnTo>
                    <a:lnTo>
                      <a:pt x="1543" y="46"/>
                    </a:lnTo>
                    <a:lnTo>
                      <a:pt x="1542" y="46"/>
                    </a:lnTo>
                    <a:lnTo>
                      <a:pt x="1538" y="46"/>
                    </a:lnTo>
                    <a:lnTo>
                      <a:pt x="1538" y="46"/>
                    </a:lnTo>
                    <a:lnTo>
                      <a:pt x="1538" y="46"/>
                    </a:lnTo>
                    <a:lnTo>
                      <a:pt x="1537" y="44"/>
                    </a:lnTo>
                    <a:lnTo>
                      <a:pt x="1537" y="44"/>
                    </a:lnTo>
                    <a:lnTo>
                      <a:pt x="1535" y="46"/>
                    </a:lnTo>
                    <a:lnTo>
                      <a:pt x="1533" y="46"/>
                    </a:lnTo>
                    <a:lnTo>
                      <a:pt x="1532" y="46"/>
                    </a:lnTo>
                    <a:lnTo>
                      <a:pt x="1530" y="46"/>
                    </a:lnTo>
                    <a:lnTo>
                      <a:pt x="1530" y="46"/>
                    </a:lnTo>
                    <a:lnTo>
                      <a:pt x="1528" y="46"/>
                    </a:lnTo>
                    <a:lnTo>
                      <a:pt x="1528" y="46"/>
                    </a:lnTo>
                    <a:lnTo>
                      <a:pt x="1527" y="46"/>
                    </a:lnTo>
                    <a:lnTo>
                      <a:pt x="1527" y="44"/>
                    </a:lnTo>
                    <a:lnTo>
                      <a:pt x="1527" y="46"/>
                    </a:lnTo>
                    <a:lnTo>
                      <a:pt x="1527" y="46"/>
                    </a:lnTo>
                    <a:lnTo>
                      <a:pt x="1525" y="46"/>
                    </a:lnTo>
                    <a:lnTo>
                      <a:pt x="1525" y="46"/>
                    </a:lnTo>
                    <a:lnTo>
                      <a:pt x="1520" y="46"/>
                    </a:lnTo>
                    <a:lnTo>
                      <a:pt x="1515" y="46"/>
                    </a:lnTo>
                    <a:lnTo>
                      <a:pt x="1514" y="46"/>
                    </a:lnTo>
                    <a:lnTo>
                      <a:pt x="1514" y="46"/>
                    </a:lnTo>
                    <a:lnTo>
                      <a:pt x="1512" y="47"/>
                    </a:lnTo>
                    <a:lnTo>
                      <a:pt x="1512" y="47"/>
                    </a:lnTo>
                    <a:lnTo>
                      <a:pt x="1512" y="47"/>
                    </a:lnTo>
                    <a:lnTo>
                      <a:pt x="1510" y="47"/>
                    </a:lnTo>
                    <a:lnTo>
                      <a:pt x="1510" y="47"/>
                    </a:lnTo>
                    <a:lnTo>
                      <a:pt x="1509" y="47"/>
                    </a:lnTo>
                    <a:lnTo>
                      <a:pt x="1509" y="46"/>
                    </a:lnTo>
                    <a:lnTo>
                      <a:pt x="1509" y="46"/>
                    </a:lnTo>
                    <a:lnTo>
                      <a:pt x="1507" y="44"/>
                    </a:lnTo>
                    <a:lnTo>
                      <a:pt x="1507" y="46"/>
                    </a:lnTo>
                    <a:lnTo>
                      <a:pt x="1507" y="46"/>
                    </a:lnTo>
                    <a:lnTo>
                      <a:pt x="1502" y="49"/>
                    </a:lnTo>
                    <a:lnTo>
                      <a:pt x="1499" y="49"/>
                    </a:lnTo>
                    <a:lnTo>
                      <a:pt x="1492" y="49"/>
                    </a:lnTo>
                    <a:lnTo>
                      <a:pt x="1486" y="49"/>
                    </a:lnTo>
                    <a:lnTo>
                      <a:pt x="1435" y="49"/>
                    </a:lnTo>
                    <a:lnTo>
                      <a:pt x="1384" y="49"/>
                    </a:lnTo>
                    <a:lnTo>
                      <a:pt x="1366" y="49"/>
                    </a:lnTo>
                    <a:lnTo>
                      <a:pt x="1348" y="47"/>
                    </a:lnTo>
                    <a:lnTo>
                      <a:pt x="1332" y="47"/>
                    </a:lnTo>
                    <a:lnTo>
                      <a:pt x="1315" y="47"/>
                    </a:lnTo>
                    <a:lnTo>
                      <a:pt x="1311" y="47"/>
                    </a:lnTo>
                    <a:lnTo>
                      <a:pt x="1306" y="47"/>
                    </a:lnTo>
                    <a:lnTo>
                      <a:pt x="1275" y="46"/>
                    </a:lnTo>
                    <a:lnTo>
                      <a:pt x="1243" y="44"/>
                    </a:lnTo>
                    <a:lnTo>
                      <a:pt x="1224" y="44"/>
                    </a:lnTo>
                    <a:lnTo>
                      <a:pt x="1206" y="42"/>
                    </a:lnTo>
                    <a:lnTo>
                      <a:pt x="1184" y="41"/>
                    </a:lnTo>
                    <a:lnTo>
                      <a:pt x="1163" y="39"/>
                    </a:lnTo>
                    <a:lnTo>
                      <a:pt x="1162" y="39"/>
                    </a:lnTo>
                    <a:lnTo>
                      <a:pt x="1158" y="39"/>
                    </a:lnTo>
                    <a:lnTo>
                      <a:pt x="1157" y="39"/>
                    </a:lnTo>
                    <a:lnTo>
                      <a:pt x="1155" y="41"/>
                    </a:lnTo>
                    <a:lnTo>
                      <a:pt x="1155" y="41"/>
                    </a:lnTo>
                    <a:lnTo>
                      <a:pt x="1157" y="41"/>
                    </a:lnTo>
                    <a:lnTo>
                      <a:pt x="1158" y="42"/>
                    </a:lnTo>
                    <a:lnTo>
                      <a:pt x="1158" y="42"/>
                    </a:lnTo>
                    <a:lnTo>
                      <a:pt x="1158" y="42"/>
                    </a:lnTo>
                    <a:lnTo>
                      <a:pt x="1158" y="42"/>
                    </a:lnTo>
                    <a:lnTo>
                      <a:pt x="1158" y="44"/>
                    </a:lnTo>
                    <a:lnTo>
                      <a:pt x="1160" y="42"/>
                    </a:lnTo>
                    <a:lnTo>
                      <a:pt x="1160" y="42"/>
                    </a:lnTo>
                    <a:lnTo>
                      <a:pt x="1160" y="42"/>
                    </a:lnTo>
                    <a:lnTo>
                      <a:pt x="1160" y="42"/>
                    </a:lnTo>
                    <a:lnTo>
                      <a:pt x="1162" y="42"/>
                    </a:lnTo>
                    <a:lnTo>
                      <a:pt x="1163" y="42"/>
                    </a:lnTo>
                    <a:lnTo>
                      <a:pt x="1166" y="44"/>
                    </a:lnTo>
                    <a:lnTo>
                      <a:pt x="1170" y="44"/>
                    </a:lnTo>
                    <a:lnTo>
                      <a:pt x="1175" y="44"/>
                    </a:lnTo>
                    <a:lnTo>
                      <a:pt x="1178" y="44"/>
                    </a:lnTo>
                    <a:lnTo>
                      <a:pt x="1178" y="44"/>
                    </a:lnTo>
                    <a:lnTo>
                      <a:pt x="1178" y="44"/>
                    </a:lnTo>
                    <a:lnTo>
                      <a:pt x="1181" y="44"/>
                    </a:lnTo>
                    <a:lnTo>
                      <a:pt x="1184" y="44"/>
                    </a:lnTo>
                    <a:lnTo>
                      <a:pt x="1188" y="44"/>
                    </a:lnTo>
                    <a:lnTo>
                      <a:pt x="1189" y="44"/>
                    </a:lnTo>
                    <a:lnTo>
                      <a:pt x="1193" y="44"/>
                    </a:lnTo>
                    <a:lnTo>
                      <a:pt x="1198" y="44"/>
                    </a:lnTo>
                    <a:lnTo>
                      <a:pt x="1204" y="44"/>
                    </a:lnTo>
                    <a:lnTo>
                      <a:pt x="1204" y="44"/>
                    </a:lnTo>
                    <a:lnTo>
                      <a:pt x="1206" y="46"/>
                    </a:lnTo>
                    <a:lnTo>
                      <a:pt x="1209" y="46"/>
                    </a:lnTo>
                    <a:lnTo>
                      <a:pt x="1211" y="46"/>
                    </a:lnTo>
                    <a:lnTo>
                      <a:pt x="1212" y="46"/>
                    </a:lnTo>
                    <a:lnTo>
                      <a:pt x="1214" y="46"/>
                    </a:lnTo>
                    <a:lnTo>
                      <a:pt x="1214" y="46"/>
                    </a:lnTo>
                    <a:lnTo>
                      <a:pt x="1214" y="46"/>
                    </a:lnTo>
                    <a:lnTo>
                      <a:pt x="1217" y="44"/>
                    </a:lnTo>
                    <a:lnTo>
                      <a:pt x="1220" y="46"/>
                    </a:lnTo>
                    <a:lnTo>
                      <a:pt x="1224" y="46"/>
                    </a:lnTo>
                    <a:lnTo>
                      <a:pt x="1227" y="46"/>
                    </a:lnTo>
                    <a:lnTo>
                      <a:pt x="1232" y="47"/>
                    </a:lnTo>
                    <a:lnTo>
                      <a:pt x="1234" y="47"/>
                    </a:lnTo>
                    <a:lnTo>
                      <a:pt x="1235" y="47"/>
                    </a:lnTo>
                    <a:lnTo>
                      <a:pt x="1235" y="47"/>
                    </a:lnTo>
                    <a:lnTo>
                      <a:pt x="1235" y="46"/>
                    </a:lnTo>
                    <a:lnTo>
                      <a:pt x="1235" y="46"/>
                    </a:lnTo>
                    <a:lnTo>
                      <a:pt x="1237" y="47"/>
                    </a:lnTo>
                    <a:lnTo>
                      <a:pt x="1237" y="49"/>
                    </a:lnTo>
                    <a:lnTo>
                      <a:pt x="1237" y="49"/>
                    </a:lnTo>
                    <a:lnTo>
                      <a:pt x="1239" y="47"/>
                    </a:lnTo>
                    <a:lnTo>
                      <a:pt x="1240" y="47"/>
                    </a:lnTo>
                    <a:lnTo>
                      <a:pt x="1242" y="47"/>
                    </a:lnTo>
                    <a:lnTo>
                      <a:pt x="1243" y="47"/>
                    </a:lnTo>
                    <a:lnTo>
                      <a:pt x="1245" y="49"/>
                    </a:lnTo>
                    <a:lnTo>
                      <a:pt x="1247" y="49"/>
                    </a:lnTo>
                    <a:lnTo>
                      <a:pt x="1248" y="47"/>
                    </a:lnTo>
                    <a:lnTo>
                      <a:pt x="1250" y="47"/>
                    </a:lnTo>
                    <a:lnTo>
                      <a:pt x="1250" y="47"/>
                    </a:lnTo>
                    <a:lnTo>
                      <a:pt x="1250" y="49"/>
                    </a:lnTo>
                    <a:lnTo>
                      <a:pt x="1252" y="49"/>
                    </a:lnTo>
                    <a:lnTo>
                      <a:pt x="1252" y="49"/>
                    </a:lnTo>
                    <a:lnTo>
                      <a:pt x="1252" y="47"/>
                    </a:lnTo>
                    <a:lnTo>
                      <a:pt x="1255" y="47"/>
                    </a:lnTo>
                    <a:lnTo>
                      <a:pt x="1258" y="47"/>
                    </a:lnTo>
                    <a:lnTo>
                      <a:pt x="1260" y="47"/>
                    </a:lnTo>
                    <a:lnTo>
                      <a:pt x="1265" y="49"/>
                    </a:lnTo>
                    <a:lnTo>
                      <a:pt x="1266" y="49"/>
                    </a:lnTo>
                    <a:lnTo>
                      <a:pt x="1266" y="49"/>
                    </a:lnTo>
                    <a:lnTo>
                      <a:pt x="1268" y="49"/>
                    </a:lnTo>
                    <a:lnTo>
                      <a:pt x="1270" y="50"/>
                    </a:lnTo>
                    <a:lnTo>
                      <a:pt x="1270" y="49"/>
                    </a:lnTo>
                    <a:lnTo>
                      <a:pt x="1270" y="49"/>
                    </a:lnTo>
                    <a:lnTo>
                      <a:pt x="1268" y="49"/>
                    </a:lnTo>
                    <a:lnTo>
                      <a:pt x="1268" y="49"/>
                    </a:lnTo>
                    <a:lnTo>
                      <a:pt x="1271" y="47"/>
                    </a:lnTo>
                    <a:lnTo>
                      <a:pt x="1273" y="47"/>
                    </a:lnTo>
                    <a:lnTo>
                      <a:pt x="1276" y="49"/>
                    </a:lnTo>
                    <a:lnTo>
                      <a:pt x="1276" y="49"/>
                    </a:lnTo>
                    <a:lnTo>
                      <a:pt x="1278" y="49"/>
                    </a:lnTo>
                    <a:lnTo>
                      <a:pt x="1279" y="50"/>
                    </a:lnTo>
                    <a:lnTo>
                      <a:pt x="1279" y="50"/>
                    </a:lnTo>
                    <a:lnTo>
                      <a:pt x="1283" y="50"/>
                    </a:lnTo>
                    <a:lnTo>
                      <a:pt x="1284" y="50"/>
                    </a:lnTo>
                    <a:lnTo>
                      <a:pt x="1288" y="50"/>
                    </a:lnTo>
                    <a:lnTo>
                      <a:pt x="1289" y="50"/>
                    </a:lnTo>
                    <a:lnTo>
                      <a:pt x="1291" y="52"/>
                    </a:lnTo>
                    <a:lnTo>
                      <a:pt x="1294" y="50"/>
                    </a:lnTo>
                    <a:lnTo>
                      <a:pt x="1294" y="50"/>
                    </a:lnTo>
                    <a:lnTo>
                      <a:pt x="1294" y="50"/>
                    </a:lnTo>
                    <a:lnTo>
                      <a:pt x="1294" y="49"/>
                    </a:lnTo>
                    <a:lnTo>
                      <a:pt x="1294" y="49"/>
                    </a:lnTo>
                    <a:lnTo>
                      <a:pt x="1296" y="49"/>
                    </a:lnTo>
                    <a:lnTo>
                      <a:pt x="1297" y="50"/>
                    </a:lnTo>
                    <a:lnTo>
                      <a:pt x="1301" y="50"/>
                    </a:lnTo>
                    <a:lnTo>
                      <a:pt x="1304" y="50"/>
                    </a:lnTo>
                    <a:lnTo>
                      <a:pt x="1304" y="50"/>
                    </a:lnTo>
                    <a:lnTo>
                      <a:pt x="1306" y="50"/>
                    </a:lnTo>
                    <a:lnTo>
                      <a:pt x="1306" y="50"/>
                    </a:lnTo>
                    <a:lnTo>
                      <a:pt x="1306" y="50"/>
                    </a:lnTo>
                    <a:lnTo>
                      <a:pt x="1306" y="50"/>
                    </a:lnTo>
                    <a:lnTo>
                      <a:pt x="1307" y="50"/>
                    </a:lnTo>
                    <a:lnTo>
                      <a:pt x="1312" y="50"/>
                    </a:lnTo>
                    <a:lnTo>
                      <a:pt x="1315" y="50"/>
                    </a:lnTo>
                    <a:lnTo>
                      <a:pt x="1317" y="50"/>
                    </a:lnTo>
                    <a:lnTo>
                      <a:pt x="1319" y="50"/>
                    </a:lnTo>
                    <a:lnTo>
                      <a:pt x="1320" y="50"/>
                    </a:lnTo>
                    <a:lnTo>
                      <a:pt x="1322" y="50"/>
                    </a:lnTo>
                    <a:lnTo>
                      <a:pt x="1322" y="52"/>
                    </a:lnTo>
                    <a:lnTo>
                      <a:pt x="1320" y="52"/>
                    </a:lnTo>
                    <a:lnTo>
                      <a:pt x="1320" y="52"/>
                    </a:lnTo>
                    <a:lnTo>
                      <a:pt x="1322" y="52"/>
                    </a:lnTo>
                    <a:lnTo>
                      <a:pt x="1322" y="52"/>
                    </a:lnTo>
                    <a:lnTo>
                      <a:pt x="1324" y="52"/>
                    </a:lnTo>
                    <a:lnTo>
                      <a:pt x="1327" y="52"/>
                    </a:lnTo>
                    <a:lnTo>
                      <a:pt x="1330" y="52"/>
                    </a:lnTo>
                    <a:lnTo>
                      <a:pt x="1332" y="50"/>
                    </a:lnTo>
                    <a:lnTo>
                      <a:pt x="1335" y="52"/>
                    </a:lnTo>
                    <a:lnTo>
                      <a:pt x="1337" y="52"/>
                    </a:lnTo>
                    <a:lnTo>
                      <a:pt x="1337" y="52"/>
                    </a:lnTo>
                    <a:lnTo>
                      <a:pt x="1342" y="54"/>
                    </a:lnTo>
                    <a:lnTo>
                      <a:pt x="1347" y="54"/>
                    </a:lnTo>
                    <a:lnTo>
                      <a:pt x="1350" y="54"/>
                    </a:lnTo>
                    <a:lnTo>
                      <a:pt x="1355" y="52"/>
                    </a:lnTo>
                    <a:lnTo>
                      <a:pt x="1355" y="52"/>
                    </a:lnTo>
                    <a:lnTo>
                      <a:pt x="1355" y="52"/>
                    </a:lnTo>
                    <a:lnTo>
                      <a:pt x="1355" y="52"/>
                    </a:lnTo>
                    <a:lnTo>
                      <a:pt x="1356" y="52"/>
                    </a:lnTo>
                    <a:lnTo>
                      <a:pt x="1356" y="54"/>
                    </a:lnTo>
                    <a:lnTo>
                      <a:pt x="1356" y="54"/>
                    </a:lnTo>
                    <a:lnTo>
                      <a:pt x="1356" y="54"/>
                    </a:lnTo>
                    <a:lnTo>
                      <a:pt x="1356" y="54"/>
                    </a:lnTo>
                    <a:lnTo>
                      <a:pt x="1356" y="55"/>
                    </a:lnTo>
                    <a:lnTo>
                      <a:pt x="1358" y="54"/>
                    </a:lnTo>
                    <a:lnTo>
                      <a:pt x="1361" y="54"/>
                    </a:lnTo>
                    <a:lnTo>
                      <a:pt x="1363" y="54"/>
                    </a:lnTo>
                    <a:lnTo>
                      <a:pt x="1365" y="54"/>
                    </a:lnTo>
                    <a:lnTo>
                      <a:pt x="1366" y="54"/>
                    </a:lnTo>
                    <a:lnTo>
                      <a:pt x="1371" y="54"/>
                    </a:lnTo>
                    <a:lnTo>
                      <a:pt x="1374" y="55"/>
                    </a:lnTo>
                    <a:lnTo>
                      <a:pt x="1379" y="54"/>
                    </a:lnTo>
                    <a:lnTo>
                      <a:pt x="1381" y="54"/>
                    </a:lnTo>
                    <a:lnTo>
                      <a:pt x="1381" y="54"/>
                    </a:lnTo>
                    <a:lnTo>
                      <a:pt x="1381" y="52"/>
                    </a:lnTo>
                    <a:lnTo>
                      <a:pt x="1383" y="52"/>
                    </a:lnTo>
                    <a:lnTo>
                      <a:pt x="1383" y="54"/>
                    </a:lnTo>
                    <a:lnTo>
                      <a:pt x="1384" y="55"/>
                    </a:lnTo>
                    <a:lnTo>
                      <a:pt x="1386" y="55"/>
                    </a:lnTo>
                    <a:lnTo>
                      <a:pt x="1386" y="55"/>
                    </a:lnTo>
                    <a:lnTo>
                      <a:pt x="1388" y="55"/>
                    </a:lnTo>
                    <a:lnTo>
                      <a:pt x="1388" y="55"/>
                    </a:lnTo>
                    <a:lnTo>
                      <a:pt x="1388" y="55"/>
                    </a:lnTo>
                    <a:lnTo>
                      <a:pt x="1388" y="54"/>
                    </a:lnTo>
                    <a:lnTo>
                      <a:pt x="1388" y="52"/>
                    </a:lnTo>
                    <a:lnTo>
                      <a:pt x="1391" y="52"/>
                    </a:lnTo>
                    <a:lnTo>
                      <a:pt x="1394" y="54"/>
                    </a:lnTo>
                    <a:lnTo>
                      <a:pt x="1394" y="54"/>
                    </a:lnTo>
                    <a:lnTo>
                      <a:pt x="1394" y="52"/>
                    </a:lnTo>
                    <a:lnTo>
                      <a:pt x="1396" y="54"/>
                    </a:lnTo>
                    <a:lnTo>
                      <a:pt x="1396" y="55"/>
                    </a:lnTo>
                    <a:lnTo>
                      <a:pt x="1396" y="55"/>
                    </a:lnTo>
                    <a:lnTo>
                      <a:pt x="1396" y="54"/>
                    </a:lnTo>
                    <a:lnTo>
                      <a:pt x="1397" y="54"/>
                    </a:lnTo>
                    <a:lnTo>
                      <a:pt x="1404" y="54"/>
                    </a:lnTo>
                    <a:lnTo>
                      <a:pt x="1411" y="54"/>
                    </a:lnTo>
                    <a:lnTo>
                      <a:pt x="1414" y="54"/>
                    </a:lnTo>
                    <a:lnTo>
                      <a:pt x="1415" y="54"/>
                    </a:lnTo>
                    <a:lnTo>
                      <a:pt x="1419" y="54"/>
                    </a:lnTo>
                    <a:lnTo>
                      <a:pt x="1420" y="54"/>
                    </a:lnTo>
                    <a:lnTo>
                      <a:pt x="1422" y="54"/>
                    </a:lnTo>
                    <a:lnTo>
                      <a:pt x="1422" y="55"/>
                    </a:lnTo>
                    <a:lnTo>
                      <a:pt x="1422" y="55"/>
                    </a:lnTo>
                    <a:lnTo>
                      <a:pt x="1424" y="55"/>
                    </a:lnTo>
                    <a:lnTo>
                      <a:pt x="1425" y="55"/>
                    </a:lnTo>
                    <a:lnTo>
                      <a:pt x="1427" y="54"/>
                    </a:lnTo>
                    <a:lnTo>
                      <a:pt x="1429" y="55"/>
                    </a:lnTo>
                    <a:lnTo>
                      <a:pt x="1432" y="55"/>
                    </a:lnTo>
                    <a:lnTo>
                      <a:pt x="1432" y="55"/>
                    </a:lnTo>
                    <a:lnTo>
                      <a:pt x="1433" y="55"/>
                    </a:lnTo>
                    <a:lnTo>
                      <a:pt x="1433" y="55"/>
                    </a:lnTo>
                    <a:lnTo>
                      <a:pt x="1433" y="54"/>
                    </a:lnTo>
                    <a:lnTo>
                      <a:pt x="1433" y="54"/>
                    </a:lnTo>
                    <a:lnTo>
                      <a:pt x="1435" y="54"/>
                    </a:lnTo>
                    <a:lnTo>
                      <a:pt x="1435" y="55"/>
                    </a:lnTo>
                    <a:lnTo>
                      <a:pt x="1437" y="55"/>
                    </a:lnTo>
                    <a:lnTo>
                      <a:pt x="1438" y="55"/>
                    </a:lnTo>
                    <a:lnTo>
                      <a:pt x="1438" y="54"/>
                    </a:lnTo>
                    <a:lnTo>
                      <a:pt x="1440" y="54"/>
                    </a:lnTo>
                    <a:lnTo>
                      <a:pt x="1440" y="54"/>
                    </a:lnTo>
                    <a:lnTo>
                      <a:pt x="1440" y="54"/>
                    </a:lnTo>
                    <a:lnTo>
                      <a:pt x="1438" y="55"/>
                    </a:lnTo>
                    <a:lnTo>
                      <a:pt x="1438" y="55"/>
                    </a:lnTo>
                    <a:lnTo>
                      <a:pt x="1440" y="57"/>
                    </a:lnTo>
                    <a:lnTo>
                      <a:pt x="1442" y="57"/>
                    </a:lnTo>
                    <a:lnTo>
                      <a:pt x="1443" y="57"/>
                    </a:lnTo>
                    <a:lnTo>
                      <a:pt x="1447" y="55"/>
                    </a:lnTo>
                    <a:lnTo>
                      <a:pt x="1450" y="55"/>
                    </a:lnTo>
                    <a:lnTo>
                      <a:pt x="1451" y="57"/>
                    </a:lnTo>
                    <a:lnTo>
                      <a:pt x="1451" y="57"/>
                    </a:lnTo>
                    <a:lnTo>
                      <a:pt x="1456" y="57"/>
                    </a:lnTo>
                    <a:lnTo>
                      <a:pt x="1460" y="57"/>
                    </a:lnTo>
                    <a:lnTo>
                      <a:pt x="1463" y="57"/>
                    </a:lnTo>
                    <a:lnTo>
                      <a:pt x="1465" y="57"/>
                    </a:lnTo>
                    <a:lnTo>
                      <a:pt x="1468" y="57"/>
                    </a:lnTo>
                    <a:lnTo>
                      <a:pt x="1471" y="57"/>
                    </a:lnTo>
                    <a:lnTo>
                      <a:pt x="1474" y="59"/>
                    </a:lnTo>
                    <a:lnTo>
                      <a:pt x="1476" y="59"/>
                    </a:lnTo>
                    <a:lnTo>
                      <a:pt x="1474" y="59"/>
                    </a:lnTo>
                    <a:lnTo>
                      <a:pt x="1468" y="59"/>
                    </a:lnTo>
                    <a:lnTo>
                      <a:pt x="1461" y="59"/>
                    </a:lnTo>
                    <a:lnTo>
                      <a:pt x="1455" y="59"/>
                    </a:lnTo>
                    <a:lnTo>
                      <a:pt x="1447" y="59"/>
                    </a:lnTo>
                    <a:lnTo>
                      <a:pt x="1440" y="59"/>
                    </a:lnTo>
                    <a:lnTo>
                      <a:pt x="1432" y="59"/>
                    </a:lnTo>
                    <a:lnTo>
                      <a:pt x="1430" y="59"/>
                    </a:lnTo>
                    <a:lnTo>
                      <a:pt x="1429" y="59"/>
                    </a:lnTo>
                    <a:lnTo>
                      <a:pt x="1429" y="60"/>
                    </a:lnTo>
                    <a:lnTo>
                      <a:pt x="1432" y="60"/>
                    </a:lnTo>
                    <a:lnTo>
                      <a:pt x="1433" y="60"/>
                    </a:lnTo>
                    <a:lnTo>
                      <a:pt x="1437" y="60"/>
                    </a:lnTo>
                    <a:lnTo>
                      <a:pt x="1445" y="60"/>
                    </a:lnTo>
                    <a:lnTo>
                      <a:pt x="1451" y="60"/>
                    </a:lnTo>
                    <a:lnTo>
                      <a:pt x="1460" y="60"/>
                    </a:lnTo>
                    <a:lnTo>
                      <a:pt x="1465" y="60"/>
                    </a:lnTo>
                    <a:lnTo>
                      <a:pt x="1471" y="60"/>
                    </a:lnTo>
                    <a:lnTo>
                      <a:pt x="1476" y="60"/>
                    </a:lnTo>
                    <a:lnTo>
                      <a:pt x="1481" y="62"/>
                    </a:lnTo>
                    <a:lnTo>
                      <a:pt x="1481" y="62"/>
                    </a:lnTo>
                    <a:lnTo>
                      <a:pt x="1483" y="62"/>
                    </a:lnTo>
                    <a:lnTo>
                      <a:pt x="1481" y="64"/>
                    </a:lnTo>
                    <a:lnTo>
                      <a:pt x="1479" y="64"/>
                    </a:lnTo>
                    <a:lnTo>
                      <a:pt x="1478" y="62"/>
                    </a:lnTo>
                    <a:lnTo>
                      <a:pt x="1471" y="62"/>
                    </a:lnTo>
                    <a:lnTo>
                      <a:pt x="1465" y="62"/>
                    </a:lnTo>
                    <a:lnTo>
                      <a:pt x="1460" y="64"/>
                    </a:lnTo>
                    <a:lnTo>
                      <a:pt x="1460" y="64"/>
                    </a:lnTo>
                    <a:lnTo>
                      <a:pt x="1460" y="65"/>
                    </a:lnTo>
                    <a:lnTo>
                      <a:pt x="1456" y="65"/>
                    </a:lnTo>
                    <a:lnTo>
                      <a:pt x="1455" y="65"/>
                    </a:lnTo>
                    <a:lnTo>
                      <a:pt x="1451" y="65"/>
                    </a:lnTo>
                    <a:lnTo>
                      <a:pt x="1447" y="65"/>
                    </a:lnTo>
                    <a:lnTo>
                      <a:pt x="1443" y="65"/>
                    </a:lnTo>
                    <a:lnTo>
                      <a:pt x="1443" y="65"/>
                    </a:lnTo>
                    <a:lnTo>
                      <a:pt x="1442" y="65"/>
                    </a:lnTo>
                    <a:lnTo>
                      <a:pt x="1442" y="64"/>
                    </a:lnTo>
                    <a:lnTo>
                      <a:pt x="1443" y="64"/>
                    </a:lnTo>
                    <a:lnTo>
                      <a:pt x="1447" y="64"/>
                    </a:lnTo>
                    <a:lnTo>
                      <a:pt x="1448" y="64"/>
                    </a:lnTo>
                    <a:lnTo>
                      <a:pt x="1450" y="64"/>
                    </a:lnTo>
                    <a:lnTo>
                      <a:pt x="1451" y="64"/>
                    </a:lnTo>
                    <a:lnTo>
                      <a:pt x="1453" y="64"/>
                    </a:lnTo>
                    <a:lnTo>
                      <a:pt x="1453" y="64"/>
                    </a:lnTo>
                    <a:lnTo>
                      <a:pt x="1448" y="62"/>
                    </a:lnTo>
                    <a:lnTo>
                      <a:pt x="1443" y="64"/>
                    </a:lnTo>
                    <a:lnTo>
                      <a:pt x="1438" y="64"/>
                    </a:lnTo>
                    <a:lnTo>
                      <a:pt x="1433" y="64"/>
                    </a:lnTo>
                    <a:lnTo>
                      <a:pt x="1430" y="64"/>
                    </a:lnTo>
                    <a:lnTo>
                      <a:pt x="1427" y="64"/>
                    </a:lnTo>
                    <a:lnTo>
                      <a:pt x="1427" y="64"/>
                    </a:lnTo>
                    <a:lnTo>
                      <a:pt x="1429" y="64"/>
                    </a:lnTo>
                    <a:lnTo>
                      <a:pt x="1425" y="64"/>
                    </a:lnTo>
                    <a:lnTo>
                      <a:pt x="1424" y="64"/>
                    </a:lnTo>
                    <a:lnTo>
                      <a:pt x="1422" y="64"/>
                    </a:lnTo>
                    <a:lnTo>
                      <a:pt x="1411" y="62"/>
                    </a:lnTo>
                    <a:lnTo>
                      <a:pt x="1399" y="62"/>
                    </a:lnTo>
                    <a:lnTo>
                      <a:pt x="1397" y="62"/>
                    </a:lnTo>
                    <a:lnTo>
                      <a:pt x="1397" y="62"/>
                    </a:lnTo>
                    <a:lnTo>
                      <a:pt x="1391" y="62"/>
                    </a:lnTo>
                    <a:lnTo>
                      <a:pt x="1386" y="62"/>
                    </a:lnTo>
                    <a:lnTo>
                      <a:pt x="1379" y="62"/>
                    </a:lnTo>
                    <a:lnTo>
                      <a:pt x="1366" y="62"/>
                    </a:lnTo>
                    <a:lnTo>
                      <a:pt x="1353" y="62"/>
                    </a:lnTo>
                    <a:lnTo>
                      <a:pt x="1352" y="62"/>
                    </a:lnTo>
                    <a:lnTo>
                      <a:pt x="1348" y="62"/>
                    </a:lnTo>
                    <a:lnTo>
                      <a:pt x="1347" y="62"/>
                    </a:lnTo>
                    <a:lnTo>
                      <a:pt x="1345" y="62"/>
                    </a:lnTo>
                    <a:lnTo>
                      <a:pt x="1347" y="62"/>
                    </a:lnTo>
                    <a:lnTo>
                      <a:pt x="1347" y="62"/>
                    </a:lnTo>
                    <a:lnTo>
                      <a:pt x="1348" y="64"/>
                    </a:lnTo>
                    <a:lnTo>
                      <a:pt x="1348" y="64"/>
                    </a:lnTo>
                    <a:lnTo>
                      <a:pt x="1345" y="64"/>
                    </a:lnTo>
                    <a:lnTo>
                      <a:pt x="1342" y="64"/>
                    </a:lnTo>
                    <a:lnTo>
                      <a:pt x="1338" y="64"/>
                    </a:lnTo>
                    <a:lnTo>
                      <a:pt x="1337" y="64"/>
                    </a:lnTo>
                    <a:lnTo>
                      <a:pt x="1335" y="62"/>
                    </a:lnTo>
                    <a:lnTo>
                      <a:pt x="1335" y="62"/>
                    </a:lnTo>
                    <a:lnTo>
                      <a:pt x="1335" y="62"/>
                    </a:lnTo>
                    <a:lnTo>
                      <a:pt x="1337" y="62"/>
                    </a:lnTo>
                    <a:lnTo>
                      <a:pt x="1335" y="62"/>
                    </a:lnTo>
                    <a:lnTo>
                      <a:pt x="1332" y="62"/>
                    </a:lnTo>
                    <a:lnTo>
                      <a:pt x="1330" y="62"/>
                    </a:lnTo>
                    <a:lnTo>
                      <a:pt x="1325" y="64"/>
                    </a:lnTo>
                    <a:lnTo>
                      <a:pt x="1320" y="62"/>
                    </a:lnTo>
                    <a:lnTo>
                      <a:pt x="1319" y="64"/>
                    </a:lnTo>
                    <a:lnTo>
                      <a:pt x="1317" y="62"/>
                    </a:lnTo>
                    <a:lnTo>
                      <a:pt x="1314" y="62"/>
                    </a:lnTo>
                    <a:lnTo>
                      <a:pt x="1315" y="62"/>
                    </a:lnTo>
                    <a:lnTo>
                      <a:pt x="1317" y="60"/>
                    </a:lnTo>
                    <a:lnTo>
                      <a:pt x="1319" y="60"/>
                    </a:lnTo>
                    <a:lnTo>
                      <a:pt x="1322" y="60"/>
                    </a:lnTo>
                    <a:lnTo>
                      <a:pt x="1322" y="62"/>
                    </a:lnTo>
                    <a:lnTo>
                      <a:pt x="1322" y="60"/>
                    </a:lnTo>
                    <a:lnTo>
                      <a:pt x="1319" y="60"/>
                    </a:lnTo>
                    <a:lnTo>
                      <a:pt x="1314" y="60"/>
                    </a:lnTo>
                    <a:lnTo>
                      <a:pt x="1314" y="60"/>
                    </a:lnTo>
                    <a:lnTo>
                      <a:pt x="1312" y="60"/>
                    </a:lnTo>
                    <a:lnTo>
                      <a:pt x="1312" y="62"/>
                    </a:lnTo>
                    <a:lnTo>
                      <a:pt x="1312" y="62"/>
                    </a:lnTo>
                    <a:lnTo>
                      <a:pt x="1311" y="64"/>
                    </a:lnTo>
                    <a:lnTo>
                      <a:pt x="1307" y="62"/>
                    </a:lnTo>
                    <a:lnTo>
                      <a:pt x="1306" y="62"/>
                    </a:lnTo>
                    <a:lnTo>
                      <a:pt x="1302" y="62"/>
                    </a:lnTo>
                    <a:lnTo>
                      <a:pt x="1299" y="62"/>
                    </a:lnTo>
                    <a:lnTo>
                      <a:pt x="1297" y="60"/>
                    </a:lnTo>
                    <a:lnTo>
                      <a:pt x="1297" y="60"/>
                    </a:lnTo>
                    <a:lnTo>
                      <a:pt x="1296" y="60"/>
                    </a:lnTo>
                    <a:lnTo>
                      <a:pt x="1296" y="62"/>
                    </a:lnTo>
                    <a:lnTo>
                      <a:pt x="1293" y="62"/>
                    </a:lnTo>
                    <a:lnTo>
                      <a:pt x="1291" y="62"/>
                    </a:lnTo>
                    <a:lnTo>
                      <a:pt x="1284" y="62"/>
                    </a:lnTo>
                    <a:lnTo>
                      <a:pt x="1279" y="62"/>
                    </a:lnTo>
                    <a:lnTo>
                      <a:pt x="1273" y="60"/>
                    </a:lnTo>
                    <a:lnTo>
                      <a:pt x="1271" y="60"/>
                    </a:lnTo>
                    <a:lnTo>
                      <a:pt x="1271" y="60"/>
                    </a:lnTo>
                    <a:lnTo>
                      <a:pt x="1271" y="60"/>
                    </a:lnTo>
                    <a:lnTo>
                      <a:pt x="1271" y="60"/>
                    </a:lnTo>
                    <a:lnTo>
                      <a:pt x="1273" y="60"/>
                    </a:lnTo>
                    <a:lnTo>
                      <a:pt x="1275" y="60"/>
                    </a:lnTo>
                    <a:lnTo>
                      <a:pt x="1275" y="59"/>
                    </a:lnTo>
                    <a:lnTo>
                      <a:pt x="1271" y="59"/>
                    </a:lnTo>
                    <a:lnTo>
                      <a:pt x="1270" y="59"/>
                    </a:lnTo>
                    <a:lnTo>
                      <a:pt x="1266" y="59"/>
                    </a:lnTo>
                    <a:lnTo>
                      <a:pt x="1258" y="59"/>
                    </a:lnTo>
                    <a:lnTo>
                      <a:pt x="1250" y="57"/>
                    </a:lnTo>
                    <a:lnTo>
                      <a:pt x="1248" y="57"/>
                    </a:lnTo>
                    <a:lnTo>
                      <a:pt x="1248" y="57"/>
                    </a:lnTo>
                    <a:lnTo>
                      <a:pt x="1248" y="59"/>
                    </a:lnTo>
                    <a:lnTo>
                      <a:pt x="1247" y="59"/>
                    </a:lnTo>
                    <a:lnTo>
                      <a:pt x="1245" y="57"/>
                    </a:lnTo>
                    <a:lnTo>
                      <a:pt x="1242" y="57"/>
                    </a:lnTo>
                    <a:lnTo>
                      <a:pt x="1235" y="57"/>
                    </a:lnTo>
                    <a:lnTo>
                      <a:pt x="1229" y="57"/>
                    </a:lnTo>
                    <a:lnTo>
                      <a:pt x="1225" y="55"/>
                    </a:lnTo>
                    <a:lnTo>
                      <a:pt x="1224" y="55"/>
                    </a:lnTo>
                    <a:lnTo>
                      <a:pt x="1220" y="55"/>
                    </a:lnTo>
                    <a:lnTo>
                      <a:pt x="1216" y="55"/>
                    </a:lnTo>
                    <a:lnTo>
                      <a:pt x="1214" y="55"/>
                    </a:lnTo>
                    <a:lnTo>
                      <a:pt x="1214" y="57"/>
                    </a:lnTo>
                    <a:lnTo>
                      <a:pt x="1216" y="57"/>
                    </a:lnTo>
                    <a:lnTo>
                      <a:pt x="1217" y="57"/>
                    </a:lnTo>
                    <a:lnTo>
                      <a:pt x="1219" y="57"/>
                    </a:lnTo>
                    <a:lnTo>
                      <a:pt x="1219" y="57"/>
                    </a:lnTo>
                    <a:lnTo>
                      <a:pt x="1220" y="57"/>
                    </a:lnTo>
                    <a:lnTo>
                      <a:pt x="1220" y="59"/>
                    </a:lnTo>
                    <a:lnTo>
                      <a:pt x="1220" y="59"/>
                    </a:lnTo>
                    <a:lnTo>
                      <a:pt x="1219" y="59"/>
                    </a:lnTo>
                    <a:lnTo>
                      <a:pt x="1216" y="59"/>
                    </a:lnTo>
                    <a:lnTo>
                      <a:pt x="1214" y="59"/>
                    </a:lnTo>
                    <a:lnTo>
                      <a:pt x="1212" y="57"/>
                    </a:lnTo>
                    <a:lnTo>
                      <a:pt x="1211" y="57"/>
                    </a:lnTo>
                    <a:lnTo>
                      <a:pt x="1211" y="55"/>
                    </a:lnTo>
                    <a:lnTo>
                      <a:pt x="1209" y="55"/>
                    </a:lnTo>
                    <a:lnTo>
                      <a:pt x="1206" y="54"/>
                    </a:lnTo>
                    <a:lnTo>
                      <a:pt x="1202" y="54"/>
                    </a:lnTo>
                    <a:lnTo>
                      <a:pt x="1199" y="55"/>
                    </a:lnTo>
                    <a:lnTo>
                      <a:pt x="1198" y="55"/>
                    </a:lnTo>
                    <a:lnTo>
                      <a:pt x="1198" y="55"/>
                    </a:lnTo>
                    <a:lnTo>
                      <a:pt x="1196" y="55"/>
                    </a:lnTo>
                    <a:lnTo>
                      <a:pt x="1194" y="55"/>
                    </a:lnTo>
                    <a:lnTo>
                      <a:pt x="1194" y="55"/>
                    </a:lnTo>
                    <a:lnTo>
                      <a:pt x="1193" y="55"/>
                    </a:lnTo>
                    <a:lnTo>
                      <a:pt x="1193" y="55"/>
                    </a:lnTo>
                    <a:lnTo>
                      <a:pt x="1189" y="57"/>
                    </a:lnTo>
                    <a:lnTo>
                      <a:pt x="1186" y="55"/>
                    </a:lnTo>
                    <a:lnTo>
                      <a:pt x="1184" y="55"/>
                    </a:lnTo>
                    <a:lnTo>
                      <a:pt x="1183" y="55"/>
                    </a:lnTo>
                    <a:lnTo>
                      <a:pt x="1183" y="54"/>
                    </a:lnTo>
                    <a:lnTo>
                      <a:pt x="1183" y="55"/>
                    </a:lnTo>
                    <a:lnTo>
                      <a:pt x="1181" y="55"/>
                    </a:lnTo>
                    <a:lnTo>
                      <a:pt x="1176" y="55"/>
                    </a:lnTo>
                    <a:lnTo>
                      <a:pt x="1170" y="55"/>
                    </a:lnTo>
                    <a:lnTo>
                      <a:pt x="1168" y="55"/>
                    </a:lnTo>
                    <a:lnTo>
                      <a:pt x="1168" y="55"/>
                    </a:lnTo>
                    <a:lnTo>
                      <a:pt x="1168" y="54"/>
                    </a:lnTo>
                    <a:lnTo>
                      <a:pt x="1168" y="54"/>
                    </a:lnTo>
                    <a:lnTo>
                      <a:pt x="1168" y="54"/>
                    </a:lnTo>
                    <a:lnTo>
                      <a:pt x="1166" y="52"/>
                    </a:lnTo>
                    <a:lnTo>
                      <a:pt x="1165" y="54"/>
                    </a:lnTo>
                    <a:lnTo>
                      <a:pt x="1163" y="54"/>
                    </a:lnTo>
                    <a:lnTo>
                      <a:pt x="1162" y="54"/>
                    </a:lnTo>
                    <a:lnTo>
                      <a:pt x="1158" y="52"/>
                    </a:lnTo>
                    <a:lnTo>
                      <a:pt x="1158" y="52"/>
                    </a:lnTo>
                    <a:lnTo>
                      <a:pt x="1158" y="52"/>
                    </a:lnTo>
                    <a:lnTo>
                      <a:pt x="1157" y="52"/>
                    </a:lnTo>
                    <a:lnTo>
                      <a:pt x="1155" y="52"/>
                    </a:lnTo>
                    <a:lnTo>
                      <a:pt x="1153" y="52"/>
                    </a:lnTo>
                    <a:lnTo>
                      <a:pt x="1153" y="52"/>
                    </a:lnTo>
                    <a:lnTo>
                      <a:pt x="1155" y="54"/>
                    </a:lnTo>
                    <a:lnTo>
                      <a:pt x="1155" y="54"/>
                    </a:lnTo>
                    <a:lnTo>
                      <a:pt x="1153" y="54"/>
                    </a:lnTo>
                    <a:lnTo>
                      <a:pt x="1152" y="54"/>
                    </a:lnTo>
                    <a:lnTo>
                      <a:pt x="1150" y="52"/>
                    </a:lnTo>
                    <a:lnTo>
                      <a:pt x="1147" y="52"/>
                    </a:lnTo>
                    <a:lnTo>
                      <a:pt x="1147" y="52"/>
                    </a:lnTo>
                    <a:lnTo>
                      <a:pt x="1145" y="54"/>
                    </a:lnTo>
                    <a:lnTo>
                      <a:pt x="1142" y="54"/>
                    </a:lnTo>
                    <a:lnTo>
                      <a:pt x="1139" y="52"/>
                    </a:lnTo>
                    <a:lnTo>
                      <a:pt x="1137" y="52"/>
                    </a:lnTo>
                    <a:lnTo>
                      <a:pt x="1134" y="52"/>
                    </a:lnTo>
                    <a:lnTo>
                      <a:pt x="1129" y="52"/>
                    </a:lnTo>
                    <a:lnTo>
                      <a:pt x="1124" y="50"/>
                    </a:lnTo>
                    <a:lnTo>
                      <a:pt x="1119" y="50"/>
                    </a:lnTo>
                    <a:lnTo>
                      <a:pt x="1116" y="50"/>
                    </a:lnTo>
                    <a:lnTo>
                      <a:pt x="1112" y="50"/>
                    </a:lnTo>
                    <a:lnTo>
                      <a:pt x="1111" y="50"/>
                    </a:lnTo>
                    <a:lnTo>
                      <a:pt x="1111" y="50"/>
                    </a:lnTo>
                    <a:lnTo>
                      <a:pt x="1109" y="50"/>
                    </a:lnTo>
                    <a:lnTo>
                      <a:pt x="1107" y="49"/>
                    </a:lnTo>
                    <a:lnTo>
                      <a:pt x="1107" y="49"/>
                    </a:lnTo>
                    <a:lnTo>
                      <a:pt x="1107" y="47"/>
                    </a:lnTo>
                    <a:lnTo>
                      <a:pt x="1107" y="49"/>
                    </a:lnTo>
                    <a:lnTo>
                      <a:pt x="1107" y="49"/>
                    </a:lnTo>
                    <a:lnTo>
                      <a:pt x="1106" y="49"/>
                    </a:lnTo>
                    <a:lnTo>
                      <a:pt x="1104" y="49"/>
                    </a:lnTo>
                    <a:lnTo>
                      <a:pt x="1103" y="49"/>
                    </a:lnTo>
                    <a:lnTo>
                      <a:pt x="1103" y="49"/>
                    </a:lnTo>
                    <a:lnTo>
                      <a:pt x="1101" y="49"/>
                    </a:lnTo>
                    <a:lnTo>
                      <a:pt x="1099" y="49"/>
                    </a:lnTo>
                    <a:lnTo>
                      <a:pt x="1098" y="49"/>
                    </a:lnTo>
                    <a:lnTo>
                      <a:pt x="1098" y="49"/>
                    </a:lnTo>
                    <a:lnTo>
                      <a:pt x="1096" y="49"/>
                    </a:lnTo>
                    <a:lnTo>
                      <a:pt x="1096" y="49"/>
                    </a:lnTo>
                    <a:lnTo>
                      <a:pt x="1096" y="49"/>
                    </a:lnTo>
                    <a:lnTo>
                      <a:pt x="1093" y="49"/>
                    </a:lnTo>
                    <a:lnTo>
                      <a:pt x="1091" y="49"/>
                    </a:lnTo>
                    <a:lnTo>
                      <a:pt x="1088" y="49"/>
                    </a:lnTo>
                    <a:lnTo>
                      <a:pt x="1086" y="47"/>
                    </a:lnTo>
                    <a:lnTo>
                      <a:pt x="1086" y="47"/>
                    </a:lnTo>
                    <a:lnTo>
                      <a:pt x="1085" y="47"/>
                    </a:lnTo>
                    <a:lnTo>
                      <a:pt x="1086" y="47"/>
                    </a:lnTo>
                    <a:lnTo>
                      <a:pt x="1086" y="49"/>
                    </a:lnTo>
                    <a:lnTo>
                      <a:pt x="1085" y="49"/>
                    </a:lnTo>
                    <a:lnTo>
                      <a:pt x="1085" y="47"/>
                    </a:lnTo>
                    <a:lnTo>
                      <a:pt x="1085" y="47"/>
                    </a:lnTo>
                    <a:lnTo>
                      <a:pt x="1083" y="47"/>
                    </a:lnTo>
                    <a:lnTo>
                      <a:pt x="1083" y="47"/>
                    </a:lnTo>
                    <a:lnTo>
                      <a:pt x="1083" y="46"/>
                    </a:lnTo>
                    <a:lnTo>
                      <a:pt x="1083" y="46"/>
                    </a:lnTo>
                    <a:lnTo>
                      <a:pt x="1081" y="46"/>
                    </a:lnTo>
                    <a:lnTo>
                      <a:pt x="1076" y="46"/>
                    </a:lnTo>
                    <a:lnTo>
                      <a:pt x="1070" y="47"/>
                    </a:lnTo>
                    <a:lnTo>
                      <a:pt x="1068" y="47"/>
                    </a:lnTo>
                    <a:lnTo>
                      <a:pt x="1063" y="46"/>
                    </a:lnTo>
                    <a:lnTo>
                      <a:pt x="1058" y="47"/>
                    </a:lnTo>
                    <a:lnTo>
                      <a:pt x="1053" y="46"/>
                    </a:lnTo>
                    <a:lnTo>
                      <a:pt x="1050" y="46"/>
                    </a:lnTo>
                    <a:lnTo>
                      <a:pt x="1045" y="46"/>
                    </a:lnTo>
                    <a:lnTo>
                      <a:pt x="1044" y="46"/>
                    </a:lnTo>
                    <a:lnTo>
                      <a:pt x="1040" y="46"/>
                    </a:lnTo>
                    <a:lnTo>
                      <a:pt x="1039" y="46"/>
                    </a:lnTo>
                    <a:lnTo>
                      <a:pt x="1037" y="46"/>
                    </a:lnTo>
                    <a:lnTo>
                      <a:pt x="1037" y="46"/>
                    </a:lnTo>
                    <a:lnTo>
                      <a:pt x="1039" y="46"/>
                    </a:lnTo>
                    <a:lnTo>
                      <a:pt x="1039" y="46"/>
                    </a:lnTo>
                    <a:lnTo>
                      <a:pt x="1039" y="44"/>
                    </a:lnTo>
                    <a:lnTo>
                      <a:pt x="1039" y="44"/>
                    </a:lnTo>
                    <a:lnTo>
                      <a:pt x="1037" y="44"/>
                    </a:lnTo>
                    <a:lnTo>
                      <a:pt x="1035" y="44"/>
                    </a:lnTo>
                    <a:lnTo>
                      <a:pt x="1034" y="46"/>
                    </a:lnTo>
                    <a:lnTo>
                      <a:pt x="1029" y="44"/>
                    </a:lnTo>
                    <a:lnTo>
                      <a:pt x="1024" y="44"/>
                    </a:lnTo>
                    <a:lnTo>
                      <a:pt x="1024" y="44"/>
                    </a:lnTo>
                    <a:lnTo>
                      <a:pt x="1024" y="44"/>
                    </a:lnTo>
                    <a:lnTo>
                      <a:pt x="1021" y="44"/>
                    </a:lnTo>
                    <a:lnTo>
                      <a:pt x="1019" y="42"/>
                    </a:lnTo>
                    <a:lnTo>
                      <a:pt x="1016" y="44"/>
                    </a:lnTo>
                    <a:lnTo>
                      <a:pt x="1012" y="44"/>
                    </a:lnTo>
                    <a:lnTo>
                      <a:pt x="1011" y="44"/>
                    </a:lnTo>
                    <a:lnTo>
                      <a:pt x="1009" y="42"/>
                    </a:lnTo>
                    <a:lnTo>
                      <a:pt x="1008" y="42"/>
                    </a:lnTo>
                    <a:lnTo>
                      <a:pt x="1004" y="42"/>
                    </a:lnTo>
                    <a:lnTo>
                      <a:pt x="1003" y="42"/>
                    </a:lnTo>
                    <a:lnTo>
                      <a:pt x="998" y="42"/>
                    </a:lnTo>
                    <a:lnTo>
                      <a:pt x="998" y="42"/>
                    </a:lnTo>
                    <a:lnTo>
                      <a:pt x="996" y="42"/>
                    </a:lnTo>
                    <a:lnTo>
                      <a:pt x="996" y="42"/>
                    </a:lnTo>
                    <a:lnTo>
                      <a:pt x="996" y="44"/>
                    </a:lnTo>
                    <a:lnTo>
                      <a:pt x="994" y="42"/>
                    </a:lnTo>
                    <a:lnTo>
                      <a:pt x="993" y="42"/>
                    </a:lnTo>
                    <a:lnTo>
                      <a:pt x="989" y="41"/>
                    </a:lnTo>
                    <a:lnTo>
                      <a:pt x="983" y="41"/>
                    </a:lnTo>
                    <a:lnTo>
                      <a:pt x="976" y="41"/>
                    </a:lnTo>
                    <a:lnTo>
                      <a:pt x="975" y="41"/>
                    </a:lnTo>
                    <a:lnTo>
                      <a:pt x="973" y="41"/>
                    </a:lnTo>
                    <a:lnTo>
                      <a:pt x="963" y="39"/>
                    </a:lnTo>
                    <a:lnTo>
                      <a:pt x="953" y="39"/>
                    </a:lnTo>
                    <a:lnTo>
                      <a:pt x="942" y="39"/>
                    </a:lnTo>
                    <a:lnTo>
                      <a:pt x="931" y="37"/>
                    </a:lnTo>
                    <a:lnTo>
                      <a:pt x="927" y="37"/>
                    </a:lnTo>
                    <a:lnTo>
                      <a:pt x="926" y="39"/>
                    </a:lnTo>
                    <a:lnTo>
                      <a:pt x="924" y="39"/>
                    </a:lnTo>
                    <a:lnTo>
                      <a:pt x="917" y="41"/>
                    </a:lnTo>
                    <a:lnTo>
                      <a:pt x="913" y="39"/>
                    </a:lnTo>
                    <a:lnTo>
                      <a:pt x="911" y="37"/>
                    </a:lnTo>
                    <a:lnTo>
                      <a:pt x="909" y="37"/>
                    </a:lnTo>
                    <a:lnTo>
                      <a:pt x="906" y="36"/>
                    </a:lnTo>
                    <a:lnTo>
                      <a:pt x="903" y="36"/>
                    </a:lnTo>
                    <a:lnTo>
                      <a:pt x="899" y="36"/>
                    </a:lnTo>
                    <a:lnTo>
                      <a:pt x="891" y="36"/>
                    </a:lnTo>
                    <a:lnTo>
                      <a:pt x="883" y="36"/>
                    </a:lnTo>
                    <a:lnTo>
                      <a:pt x="875" y="36"/>
                    </a:lnTo>
                    <a:lnTo>
                      <a:pt x="868" y="36"/>
                    </a:lnTo>
                    <a:lnTo>
                      <a:pt x="863" y="36"/>
                    </a:lnTo>
                    <a:lnTo>
                      <a:pt x="863" y="36"/>
                    </a:lnTo>
                    <a:lnTo>
                      <a:pt x="862" y="36"/>
                    </a:lnTo>
                    <a:lnTo>
                      <a:pt x="860" y="34"/>
                    </a:lnTo>
                    <a:lnTo>
                      <a:pt x="858" y="34"/>
                    </a:lnTo>
                    <a:lnTo>
                      <a:pt x="857" y="34"/>
                    </a:lnTo>
                    <a:lnTo>
                      <a:pt x="855" y="36"/>
                    </a:lnTo>
                    <a:lnTo>
                      <a:pt x="857" y="36"/>
                    </a:lnTo>
                    <a:lnTo>
                      <a:pt x="857" y="36"/>
                    </a:lnTo>
                    <a:lnTo>
                      <a:pt x="855" y="37"/>
                    </a:lnTo>
                    <a:lnTo>
                      <a:pt x="852" y="37"/>
                    </a:lnTo>
                    <a:lnTo>
                      <a:pt x="850" y="36"/>
                    </a:lnTo>
                    <a:lnTo>
                      <a:pt x="850" y="36"/>
                    </a:lnTo>
                    <a:lnTo>
                      <a:pt x="852" y="36"/>
                    </a:lnTo>
                    <a:lnTo>
                      <a:pt x="852" y="36"/>
                    </a:lnTo>
                    <a:lnTo>
                      <a:pt x="852" y="34"/>
                    </a:lnTo>
                    <a:lnTo>
                      <a:pt x="850" y="34"/>
                    </a:lnTo>
                    <a:lnTo>
                      <a:pt x="847" y="36"/>
                    </a:lnTo>
                    <a:lnTo>
                      <a:pt x="844" y="36"/>
                    </a:lnTo>
                    <a:lnTo>
                      <a:pt x="842" y="36"/>
                    </a:lnTo>
                    <a:lnTo>
                      <a:pt x="839" y="36"/>
                    </a:lnTo>
                    <a:lnTo>
                      <a:pt x="839" y="34"/>
                    </a:lnTo>
                    <a:lnTo>
                      <a:pt x="839" y="34"/>
                    </a:lnTo>
                    <a:lnTo>
                      <a:pt x="836" y="34"/>
                    </a:lnTo>
                    <a:lnTo>
                      <a:pt x="834" y="34"/>
                    </a:lnTo>
                    <a:lnTo>
                      <a:pt x="832" y="34"/>
                    </a:lnTo>
                    <a:lnTo>
                      <a:pt x="829" y="34"/>
                    </a:lnTo>
                    <a:lnTo>
                      <a:pt x="824" y="34"/>
                    </a:lnTo>
                    <a:lnTo>
                      <a:pt x="819" y="34"/>
                    </a:lnTo>
                    <a:lnTo>
                      <a:pt x="814" y="34"/>
                    </a:lnTo>
                    <a:lnTo>
                      <a:pt x="811" y="34"/>
                    </a:lnTo>
                    <a:lnTo>
                      <a:pt x="808" y="34"/>
                    </a:lnTo>
                    <a:lnTo>
                      <a:pt x="808" y="34"/>
                    </a:lnTo>
                    <a:lnTo>
                      <a:pt x="809" y="34"/>
                    </a:lnTo>
                    <a:lnTo>
                      <a:pt x="811" y="32"/>
                    </a:lnTo>
                    <a:lnTo>
                      <a:pt x="811" y="32"/>
                    </a:lnTo>
                    <a:lnTo>
                      <a:pt x="811" y="32"/>
                    </a:lnTo>
                    <a:lnTo>
                      <a:pt x="809" y="32"/>
                    </a:lnTo>
                    <a:lnTo>
                      <a:pt x="806" y="32"/>
                    </a:lnTo>
                    <a:lnTo>
                      <a:pt x="804" y="32"/>
                    </a:lnTo>
                    <a:lnTo>
                      <a:pt x="803" y="32"/>
                    </a:lnTo>
                    <a:lnTo>
                      <a:pt x="799" y="32"/>
                    </a:lnTo>
                    <a:lnTo>
                      <a:pt x="798" y="32"/>
                    </a:lnTo>
                    <a:lnTo>
                      <a:pt x="798" y="32"/>
                    </a:lnTo>
                    <a:lnTo>
                      <a:pt x="799" y="34"/>
                    </a:lnTo>
                    <a:lnTo>
                      <a:pt x="799" y="34"/>
                    </a:lnTo>
                    <a:lnTo>
                      <a:pt x="798" y="34"/>
                    </a:lnTo>
                    <a:lnTo>
                      <a:pt x="795" y="32"/>
                    </a:lnTo>
                    <a:lnTo>
                      <a:pt x="793" y="32"/>
                    </a:lnTo>
                    <a:lnTo>
                      <a:pt x="790" y="32"/>
                    </a:lnTo>
                    <a:lnTo>
                      <a:pt x="786" y="32"/>
                    </a:lnTo>
                    <a:lnTo>
                      <a:pt x="762" y="31"/>
                    </a:lnTo>
                    <a:lnTo>
                      <a:pt x="737" y="31"/>
                    </a:lnTo>
                    <a:lnTo>
                      <a:pt x="714" y="31"/>
                    </a:lnTo>
                    <a:lnTo>
                      <a:pt x="691" y="31"/>
                    </a:lnTo>
                    <a:lnTo>
                      <a:pt x="629" y="31"/>
                    </a:lnTo>
                    <a:lnTo>
                      <a:pt x="567" y="32"/>
                    </a:lnTo>
                    <a:lnTo>
                      <a:pt x="557" y="32"/>
                    </a:lnTo>
                    <a:lnTo>
                      <a:pt x="549" y="32"/>
                    </a:lnTo>
                    <a:lnTo>
                      <a:pt x="541" y="32"/>
                    </a:lnTo>
                    <a:lnTo>
                      <a:pt x="541" y="32"/>
                    </a:lnTo>
                    <a:lnTo>
                      <a:pt x="541" y="32"/>
                    </a:lnTo>
                    <a:lnTo>
                      <a:pt x="541" y="32"/>
                    </a:lnTo>
                    <a:lnTo>
                      <a:pt x="542" y="31"/>
                    </a:lnTo>
                    <a:lnTo>
                      <a:pt x="546" y="31"/>
                    </a:lnTo>
                    <a:lnTo>
                      <a:pt x="549" y="31"/>
                    </a:lnTo>
                    <a:lnTo>
                      <a:pt x="550" y="31"/>
                    </a:lnTo>
                    <a:lnTo>
                      <a:pt x="559" y="31"/>
                    </a:lnTo>
                    <a:lnTo>
                      <a:pt x="568" y="31"/>
                    </a:lnTo>
                    <a:lnTo>
                      <a:pt x="568" y="31"/>
                    </a:lnTo>
                    <a:lnTo>
                      <a:pt x="570" y="31"/>
                    </a:lnTo>
                    <a:lnTo>
                      <a:pt x="570" y="31"/>
                    </a:lnTo>
                    <a:lnTo>
                      <a:pt x="568" y="29"/>
                    </a:lnTo>
                    <a:lnTo>
                      <a:pt x="567" y="29"/>
                    </a:lnTo>
                    <a:lnTo>
                      <a:pt x="565" y="29"/>
                    </a:lnTo>
                    <a:lnTo>
                      <a:pt x="546" y="29"/>
                    </a:lnTo>
                    <a:lnTo>
                      <a:pt x="528" y="29"/>
                    </a:lnTo>
                    <a:lnTo>
                      <a:pt x="503" y="31"/>
                    </a:lnTo>
                    <a:lnTo>
                      <a:pt x="478" y="31"/>
                    </a:lnTo>
                    <a:lnTo>
                      <a:pt x="473" y="32"/>
                    </a:lnTo>
                    <a:lnTo>
                      <a:pt x="470" y="32"/>
                    </a:lnTo>
                    <a:lnTo>
                      <a:pt x="467" y="32"/>
                    </a:lnTo>
                    <a:lnTo>
                      <a:pt x="465" y="32"/>
                    </a:lnTo>
                    <a:lnTo>
                      <a:pt x="462" y="32"/>
                    </a:lnTo>
                    <a:lnTo>
                      <a:pt x="459" y="32"/>
                    </a:lnTo>
                    <a:lnTo>
                      <a:pt x="457" y="32"/>
                    </a:lnTo>
                    <a:lnTo>
                      <a:pt x="455" y="34"/>
                    </a:lnTo>
                    <a:lnTo>
                      <a:pt x="457" y="34"/>
                    </a:lnTo>
                    <a:lnTo>
                      <a:pt x="460" y="36"/>
                    </a:lnTo>
                    <a:lnTo>
                      <a:pt x="464" y="34"/>
                    </a:lnTo>
                    <a:lnTo>
                      <a:pt x="467" y="34"/>
                    </a:lnTo>
                    <a:lnTo>
                      <a:pt x="470" y="34"/>
                    </a:lnTo>
                    <a:lnTo>
                      <a:pt x="488" y="34"/>
                    </a:lnTo>
                    <a:lnTo>
                      <a:pt x="508" y="32"/>
                    </a:lnTo>
                    <a:lnTo>
                      <a:pt x="511" y="32"/>
                    </a:lnTo>
                    <a:lnTo>
                      <a:pt x="514" y="32"/>
                    </a:lnTo>
                    <a:lnTo>
                      <a:pt x="519" y="32"/>
                    </a:lnTo>
                    <a:lnTo>
                      <a:pt x="523" y="32"/>
                    </a:lnTo>
                    <a:lnTo>
                      <a:pt x="526" y="32"/>
                    </a:lnTo>
                    <a:lnTo>
                      <a:pt x="528" y="32"/>
                    </a:lnTo>
                    <a:lnTo>
                      <a:pt x="529" y="32"/>
                    </a:lnTo>
                    <a:lnTo>
                      <a:pt x="528" y="32"/>
                    </a:lnTo>
                    <a:lnTo>
                      <a:pt x="513" y="34"/>
                    </a:lnTo>
                    <a:lnTo>
                      <a:pt x="498" y="32"/>
                    </a:lnTo>
                    <a:lnTo>
                      <a:pt x="483" y="34"/>
                    </a:lnTo>
                    <a:lnTo>
                      <a:pt x="467" y="34"/>
                    </a:lnTo>
                    <a:lnTo>
                      <a:pt x="459" y="36"/>
                    </a:lnTo>
                    <a:lnTo>
                      <a:pt x="449" y="34"/>
                    </a:lnTo>
                    <a:lnTo>
                      <a:pt x="447" y="36"/>
                    </a:lnTo>
                    <a:lnTo>
                      <a:pt x="447" y="36"/>
                    </a:lnTo>
                    <a:lnTo>
                      <a:pt x="447" y="36"/>
                    </a:lnTo>
                    <a:lnTo>
                      <a:pt x="446" y="37"/>
                    </a:lnTo>
                    <a:lnTo>
                      <a:pt x="442" y="37"/>
                    </a:lnTo>
                    <a:lnTo>
                      <a:pt x="441" y="37"/>
                    </a:lnTo>
                    <a:lnTo>
                      <a:pt x="437" y="36"/>
                    </a:lnTo>
                    <a:lnTo>
                      <a:pt x="403" y="37"/>
                    </a:lnTo>
                    <a:lnTo>
                      <a:pt x="370" y="39"/>
                    </a:lnTo>
                    <a:lnTo>
                      <a:pt x="369" y="39"/>
                    </a:lnTo>
                    <a:lnTo>
                      <a:pt x="367" y="39"/>
                    </a:lnTo>
                    <a:lnTo>
                      <a:pt x="365" y="39"/>
                    </a:lnTo>
                    <a:lnTo>
                      <a:pt x="365" y="37"/>
                    </a:lnTo>
                    <a:lnTo>
                      <a:pt x="367" y="37"/>
                    </a:lnTo>
                    <a:lnTo>
                      <a:pt x="370" y="37"/>
                    </a:lnTo>
                    <a:lnTo>
                      <a:pt x="372" y="37"/>
                    </a:lnTo>
                    <a:lnTo>
                      <a:pt x="374" y="37"/>
                    </a:lnTo>
                    <a:lnTo>
                      <a:pt x="375" y="37"/>
                    </a:lnTo>
                    <a:lnTo>
                      <a:pt x="375" y="37"/>
                    </a:lnTo>
                    <a:lnTo>
                      <a:pt x="374" y="36"/>
                    </a:lnTo>
                    <a:lnTo>
                      <a:pt x="372" y="37"/>
                    </a:lnTo>
                    <a:lnTo>
                      <a:pt x="370" y="37"/>
                    </a:lnTo>
                    <a:lnTo>
                      <a:pt x="365" y="37"/>
                    </a:lnTo>
                    <a:lnTo>
                      <a:pt x="362" y="37"/>
                    </a:lnTo>
                    <a:lnTo>
                      <a:pt x="357" y="37"/>
                    </a:lnTo>
                    <a:lnTo>
                      <a:pt x="352" y="37"/>
                    </a:lnTo>
                    <a:lnTo>
                      <a:pt x="349" y="37"/>
                    </a:lnTo>
                    <a:lnTo>
                      <a:pt x="346" y="39"/>
                    </a:lnTo>
                    <a:lnTo>
                      <a:pt x="346" y="39"/>
                    </a:lnTo>
                    <a:lnTo>
                      <a:pt x="347" y="39"/>
                    </a:lnTo>
                    <a:lnTo>
                      <a:pt x="351" y="39"/>
                    </a:lnTo>
                    <a:lnTo>
                      <a:pt x="356" y="39"/>
                    </a:lnTo>
                    <a:lnTo>
                      <a:pt x="357" y="39"/>
                    </a:lnTo>
                    <a:lnTo>
                      <a:pt x="360" y="39"/>
                    </a:lnTo>
                    <a:lnTo>
                      <a:pt x="362" y="37"/>
                    </a:lnTo>
                    <a:lnTo>
                      <a:pt x="364" y="39"/>
                    </a:lnTo>
                    <a:lnTo>
                      <a:pt x="364" y="39"/>
                    </a:lnTo>
                    <a:lnTo>
                      <a:pt x="360" y="41"/>
                    </a:lnTo>
                    <a:lnTo>
                      <a:pt x="357" y="39"/>
                    </a:lnTo>
                    <a:lnTo>
                      <a:pt x="354" y="39"/>
                    </a:lnTo>
                    <a:lnTo>
                      <a:pt x="351" y="39"/>
                    </a:lnTo>
                    <a:lnTo>
                      <a:pt x="346" y="41"/>
                    </a:lnTo>
                    <a:lnTo>
                      <a:pt x="342" y="41"/>
                    </a:lnTo>
                    <a:lnTo>
                      <a:pt x="341" y="41"/>
                    </a:lnTo>
                    <a:lnTo>
                      <a:pt x="339" y="41"/>
                    </a:lnTo>
                    <a:lnTo>
                      <a:pt x="338" y="39"/>
                    </a:lnTo>
                    <a:lnTo>
                      <a:pt x="338" y="39"/>
                    </a:lnTo>
                    <a:lnTo>
                      <a:pt x="339" y="39"/>
                    </a:lnTo>
                    <a:lnTo>
                      <a:pt x="341" y="39"/>
                    </a:lnTo>
                    <a:lnTo>
                      <a:pt x="341" y="39"/>
                    </a:lnTo>
                    <a:lnTo>
                      <a:pt x="338" y="37"/>
                    </a:lnTo>
                    <a:lnTo>
                      <a:pt x="334" y="39"/>
                    </a:lnTo>
                    <a:lnTo>
                      <a:pt x="331" y="37"/>
                    </a:lnTo>
                    <a:lnTo>
                      <a:pt x="329" y="37"/>
                    </a:lnTo>
                    <a:lnTo>
                      <a:pt x="328" y="37"/>
                    </a:lnTo>
                    <a:lnTo>
                      <a:pt x="324" y="37"/>
                    </a:lnTo>
                    <a:lnTo>
                      <a:pt x="324" y="39"/>
                    </a:lnTo>
                    <a:lnTo>
                      <a:pt x="324" y="39"/>
                    </a:lnTo>
                    <a:lnTo>
                      <a:pt x="326" y="39"/>
                    </a:lnTo>
                    <a:lnTo>
                      <a:pt x="326" y="39"/>
                    </a:lnTo>
                    <a:lnTo>
                      <a:pt x="328" y="39"/>
                    </a:lnTo>
                    <a:lnTo>
                      <a:pt x="328" y="39"/>
                    </a:lnTo>
                    <a:lnTo>
                      <a:pt x="326" y="41"/>
                    </a:lnTo>
                    <a:lnTo>
                      <a:pt x="323" y="41"/>
                    </a:lnTo>
                    <a:lnTo>
                      <a:pt x="321" y="41"/>
                    </a:lnTo>
                    <a:lnTo>
                      <a:pt x="319" y="39"/>
                    </a:lnTo>
                    <a:lnTo>
                      <a:pt x="318" y="39"/>
                    </a:lnTo>
                    <a:lnTo>
                      <a:pt x="318" y="41"/>
                    </a:lnTo>
                    <a:lnTo>
                      <a:pt x="316" y="41"/>
                    </a:lnTo>
                    <a:lnTo>
                      <a:pt x="315" y="42"/>
                    </a:lnTo>
                    <a:lnTo>
                      <a:pt x="311" y="41"/>
                    </a:lnTo>
                    <a:lnTo>
                      <a:pt x="310" y="41"/>
                    </a:lnTo>
                    <a:lnTo>
                      <a:pt x="306" y="42"/>
                    </a:lnTo>
                    <a:lnTo>
                      <a:pt x="306" y="42"/>
                    </a:lnTo>
                    <a:lnTo>
                      <a:pt x="306" y="42"/>
                    </a:lnTo>
                    <a:lnTo>
                      <a:pt x="306" y="42"/>
                    </a:lnTo>
                    <a:lnTo>
                      <a:pt x="301" y="42"/>
                    </a:lnTo>
                    <a:lnTo>
                      <a:pt x="298" y="42"/>
                    </a:lnTo>
                    <a:lnTo>
                      <a:pt x="293" y="44"/>
                    </a:lnTo>
                    <a:lnTo>
                      <a:pt x="287" y="44"/>
                    </a:lnTo>
                    <a:lnTo>
                      <a:pt x="285" y="42"/>
                    </a:lnTo>
                    <a:lnTo>
                      <a:pt x="283" y="42"/>
                    </a:lnTo>
                    <a:lnTo>
                      <a:pt x="282" y="44"/>
                    </a:lnTo>
                    <a:lnTo>
                      <a:pt x="282" y="44"/>
                    </a:lnTo>
                    <a:lnTo>
                      <a:pt x="283" y="44"/>
                    </a:lnTo>
                    <a:lnTo>
                      <a:pt x="283" y="44"/>
                    </a:lnTo>
                    <a:lnTo>
                      <a:pt x="283" y="44"/>
                    </a:lnTo>
                    <a:lnTo>
                      <a:pt x="282" y="44"/>
                    </a:lnTo>
                    <a:lnTo>
                      <a:pt x="280" y="44"/>
                    </a:lnTo>
                    <a:lnTo>
                      <a:pt x="279" y="44"/>
                    </a:lnTo>
                    <a:lnTo>
                      <a:pt x="277" y="42"/>
                    </a:lnTo>
                    <a:lnTo>
                      <a:pt x="275" y="42"/>
                    </a:lnTo>
                    <a:lnTo>
                      <a:pt x="274" y="44"/>
                    </a:lnTo>
                    <a:lnTo>
                      <a:pt x="275" y="44"/>
                    </a:lnTo>
                    <a:lnTo>
                      <a:pt x="277" y="44"/>
                    </a:lnTo>
                    <a:lnTo>
                      <a:pt x="277" y="46"/>
                    </a:lnTo>
                    <a:lnTo>
                      <a:pt x="277" y="46"/>
                    </a:lnTo>
                    <a:lnTo>
                      <a:pt x="274" y="46"/>
                    </a:lnTo>
                    <a:lnTo>
                      <a:pt x="272" y="44"/>
                    </a:lnTo>
                    <a:lnTo>
                      <a:pt x="270" y="44"/>
                    </a:lnTo>
                    <a:lnTo>
                      <a:pt x="270" y="44"/>
                    </a:lnTo>
                    <a:lnTo>
                      <a:pt x="267" y="44"/>
                    </a:lnTo>
                    <a:lnTo>
                      <a:pt x="265" y="44"/>
                    </a:lnTo>
                    <a:lnTo>
                      <a:pt x="262" y="44"/>
                    </a:lnTo>
                    <a:lnTo>
                      <a:pt x="259" y="44"/>
                    </a:lnTo>
                    <a:lnTo>
                      <a:pt x="259" y="44"/>
                    </a:lnTo>
                    <a:lnTo>
                      <a:pt x="261" y="46"/>
                    </a:lnTo>
                    <a:lnTo>
                      <a:pt x="259" y="46"/>
                    </a:lnTo>
                    <a:lnTo>
                      <a:pt x="259" y="46"/>
                    </a:lnTo>
                    <a:lnTo>
                      <a:pt x="257" y="46"/>
                    </a:lnTo>
                    <a:lnTo>
                      <a:pt x="256" y="46"/>
                    </a:lnTo>
                    <a:lnTo>
                      <a:pt x="256" y="46"/>
                    </a:lnTo>
                    <a:lnTo>
                      <a:pt x="256" y="44"/>
                    </a:lnTo>
                    <a:lnTo>
                      <a:pt x="249" y="44"/>
                    </a:lnTo>
                    <a:lnTo>
                      <a:pt x="242" y="44"/>
                    </a:lnTo>
                    <a:lnTo>
                      <a:pt x="241" y="44"/>
                    </a:lnTo>
                    <a:lnTo>
                      <a:pt x="241" y="44"/>
                    </a:lnTo>
                    <a:lnTo>
                      <a:pt x="241" y="46"/>
                    </a:lnTo>
                    <a:lnTo>
                      <a:pt x="241" y="46"/>
                    </a:lnTo>
                    <a:lnTo>
                      <a:pt x="241" y="47"/>
                    </a:lnTo>
                    <a:lnTo>
                      <a:pt x="239" y="47"/>
                    </a:lnTo>
                    <a:lnTo>
                      <a:pt x="239" y="46"/>
                    </a:lnTo>
                    <a:lnTo>
                      <a:pt x="239" y="46"/>
                    </a:lnTo>
                    <a:lnTo>
                      <a:pt x="239" y="46"/>
                    </a:lnTo>
                    <a:lnTo>
                      <a:pt x="239" y="46"/>
                    </a:lnTo>
                    <a:lnTo>
                      <a:pt x="238" y="46"/>
                    </a:lnTo>
                    <a:lnTo>
                      <a:pt x="236" y="46"/>
                    </a:lnTo>
                    <a:lnTo>
                      <a:pt x="234" y="46"/>
                    </a:lnTo>
                    <a:lnTo>
                      <a:pt x="233" y="46"/>
                    </a:lnTo>
                    <a:lnTo>
                      <a:pt x="231" y="46"/>
                    </a:lnTo>
                    <a:lnTo>
                      <a:pt x="231" y="46"/>
                    </a:lnTo>
                    <a:lnTo>
                      <a:pt x="233" y="47"/>
                    </a:lnTo>
                    <a:lnTo>
                      <a:pt x="234" y="47"/>
                    </a:lnTo>
                    <a:lnTo>
                      <a:pt x="234" y="47"/>
                    </a:lnTo>
                    <a:lnTo>
                      <a:pt x="236" y="47"/>
                    </a:lnTo>
                    <a:lnTo>
                      <a:pt x="236" y="47"/>
                    </a:lnTo>
                    <a:lnTo>
                      <a:pt x="233" y="47"/>
                    </a:lnTo>
                    <a:lnTo>
                      <a:pt x="231" y="47"/>
                    </a:lnTo>
                    <a:lnTo>
                      <a:pt x="228" y="47"/>
                    </a:lnTo>
                    <a:lnTo>
                      <a:pt x="226" y="47"/>
                    </a:lnTo>
                    <a:lnTo>
                      <a:pt x="224" y="47"/>
                    </a:lnTo>
                    <a:lnTo>
                      <a:pt x="224" y="47"/>
                    </a:lnTo>
                    <a:lnTo>
                      <a:pt x="226" y="47"/>
                    </a:lnTo>
                    <a:lnTo>
                      <a:pt x="228" y="47"/>
                    </a:lnTo>
                    <a:lnTo>
                      <a:pt x="229" y="47"/>
                    </a:lnTo>
                    <a:lnTo>
                      <a:pt x="229" y="46"/>
                    </a:lnTo>
                    <a:lnTo>
                      <a:pt x="228" y="46"/>
                    </a:lnTo>
                    <a:lnTo>
                      <a:pt x="226" y="46"/>
                    </a:lnTo>
                    <a:lnTo>
                      <a:pt x="223" y="46"/>
                    </a:lnTo>
                    <a:lnTo>
                      <a:pt x="221" y="46"/>
                    </a:lnTo>
                    <a:lnTo>
                      <a:pt x="206" y="47"/>
                    </a:lnTo>
                    <a:lnTo>
                      <a:pt x="193" y="49"/>
                    </a:lnTo>
                    <a:lnTo>
                      <a:pt x="187" y="49"/>
                    </a:lnTo>
                    <a:lnTo>
                      <a:pt x="180" y="49"/>
                    </a:lnTo>
                    <a:lnTo>
                      <a:pt x="179" y="50"/>
                    </a:lnTo>
                    <a:lnTo>
                      <a:pt x="177" y="50"/>
                    </a:lnTo>
                    <a:lnTo>
                      <a:pt x="175" y="50"/>
                    </a:lnTo>
                    <a:lnTo>
                      <a:pt x="174" y="50"/>
                    </a:lnTo>
                    <a:lnTo>
                      <a:pt x="174" y="49"/>
                    </a:lnTo>
                    <a:lnTo>
                      <a:pt x="174" y="49"/>
                    </a:lnTo>
                    <a:lnTo>
                      <a:pt x="175" y="49"/>
                    </a:lnTo>
                    <a:lnTo>
                      <a:pt x="175" y="49"/>
                    </a:lnTo>
                    <a:lnTo>
                      <a:pt x="177" y="47"/>
                    </a:lnTo>
                    <a:lnTo>
                      <a:pt x="175" y="47"/>
                    </a:lnTo>
                    <a:lnTo>
                      <a:pt x="174" y="46"/>
                    </a:lnTo>
                    <a:lnTo>
                      <a:pt x="170" y="46"/>
                    </a:lnTo>
                    <a:lnTo>
                      <a:pt x="169" y="46"/>
                    </a:lnTo>
                    <a:lnTo>
                      <a:pt x="164" y="46"/>
                    </a:lnTo>
                    <a:lnTo>
                      <a:pt x="161" y="46"/>
                    </a:lnTo>
                    <a:lnTo>
                      <a:pt x="157" y="46"/>
                    </a:lnTo>
                    <a:lnTo>
                      <a:pt x="154" y="47"/>
                    </a:lnTo>
                    <a:lnTo>
                      <a:pt x="152" y="47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49" y="47"/>
                    </a:lnTo>
                    <a:lnTo>
                      <a:pt x="149" y="46"/>
                    </a:lnTo>
                    <a:lnTo>
                      <a:pt x="149" y="46"/>
                    </a:lnTo>
                    <a:lnTo>
                      <a:pt x="149" y="46"/>
                    </a:lnTo>
                    <a:lnTo>
                      <a:pt x="149" y="46"/>
                    </a:lnTo>
                    <a:lnTo>
                      <a:pt x="149" y="47"/>
                    </a:lnTo>
                    <a:lnTo>
                      <a:pt x="147" y="47"/>
                    </a:lnTo>
                    <a:lnTo>
                      <a:pt x="147" y="46"/>
                    </a:lnTo>
                    <a:lnTo>
                      <a:pt x="147" y="46"/>
                    </a:lnTo>
                    <a:lnTo>
                      <a:pt x="146" y="44"/>
                    </a:lnTo>
                    <a:lnTo>
                      <a:pt x="146" y="46"/>
                    </a:lnTo>
                    <a:lnTo>
                      <a:pt x="144" y="46"/>
                    </a:lnTo>
                    <a:lnTo>
                      <a:pt x="146" y="47"/>
                    </a:lnTo>
                    <a:lnTo>
                      <a:pt x="147" y="47"/>
                    </a:lnTo>
                    <a:lnTo>
                      <a:pt x="146" y="47"/>
                    </a:lnTo>
                    <a:lnTo>
                      <a:pt x="144" y="47"/>
                    </a:lnTo>
                    <a:lnTo>
                      <a:pt x="143" y="47"/>
                    </a:lnTo>
                    <a:lnTo>
                      <a:pt x="138" y="47"/>
                    </a:lnTo>
                    <a:lnTo>
                      <a:pt x="133" y="46"/>
                    </a:lnTo>
                    <a:lnTo>
                      <a:pt x="128" y="44"/>
                    </a:lnTo>
                    <a:lnTo>
                      <a:pt x="126" y="44"/>
                    </a:lnTo>
                    <a:lnTo>
                      <a:pt x="120" y="44"/>
                    </a:lnTo>
                    <a:lnTo>
                      <a:pt x="113" y="42"/>
                    </a:lnTo>
                    <a:lnTo>
                      <a:pt x="111" y="42"/>
                    </a:lnTo>
                    <a:lnTo>
                      <a:pt x="110" y="42"/>
                    </a:lnTo>
                    <a:lnTo>
                      <a:pt x="110" y="41"/>
                    </a:lnTo>
                    <a:lnTo>
                      <a:pt x="110" y="41"/>
                    </a:lnTo>
                    <a:lnTo>
                      <a:pt x="107" y="41"/>
                    </a:lnTo>
                    <a:lnTo>
                      <a:pt x="105" y="41"/>
                    </a:lnTo>
                    <a:lnTo>
                      <a:pt x="102" y="41"/>
                    </a:lnTo>
                    <a:lnTo>
                      <a:pt x="98" y="41"/>
                    </a:lnTo>
                    <a:lnTo>
                      <a:pt x="97" y="41"/>
                    </a:lnTo>
                    <a:lnTo>
                      <a:pt x="93" y="41"/>
                    </a:lnTo>
                    <a:lnTo>
                      <a:pt x="95" y="41"/>
                    </a:lnTo>
                    <a:lnTo>
                      <a:pt x="95" y="41"/>
                    </a:lnTo>
                    <a:lnTo>
                      <a:pt x="93" y="39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87" y="39"/>
                    </a:lnTo>
                    <a:lnTo>
                      <a:pt x="85" y="39"/>
                    </a:lnTo>
                    <a:lnTo>
                      <a:pt x="84" y="39"/>
                    </a:lnTo>
                    <a:lnTo>
                      <a:pt x="82" y="39"/>
                    </a:lnTo>
                    <a:lnTo>
                      <a:pt x="82" y="39"/>
                    </a:lnTo>
                    <a:lnTo>
                      <a:pt x="80" y="39"/>
                    </a:lnTo>
                    <a:lnTo>
                      <a:pt x="80" y="39"/>
                    </a:lnTo>
                    <a:lnTo>
                      <a:pt x="79" y="39"/>
                    </a:lnTo>
                    <a:lnTo>
                      <a:pt x="79" y="39"/>
                    </a:lnTo>
                    <a:lnTo>
                      <a:pt x="77" y="39"/>
                    </a:lnTo>
                    <a:lnTo>
                      <a:pt x="75" y="39"/>
                    </a:lnTo>
                    <a:lnTo>
                      <a:pt x="74" y="37"/>
                    </a:lnTo>
                    <a:lnTo>
                      <a:pt x="74" y="39"/>
                    </a:lnTo>
                    <a:lnTo>
                      <a:pt x="72" y="39"/>
                    </a:lnTo>
                    <a:lnTo>
                      <a:pt x="72" y="39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0" y="41"/>
                    </a:lnTo>
                    <a:lnTo>
                      <a:pt x="69" y="41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7" y="36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7"/>
                    </a:lnTo>
                    <a:lnTo>
                      <a:pt x="61" y="37"/>
                    </a:lnTo>
                    <a:lnTo>
                      <a:pt x="62" y="37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57" y="36"/>
                    </a:lnTo>
                    <a:lnTo>
                      <a:pt x="56" y="36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57" y="36"/>
                    </a:lnTo>
                    <a:lnTo>
                      <a:pt x="59" y="36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61" y="34"/>
                    </a:lnTo>
                    <a:lnTo>
                      <a:pt x="57" y="34"/>
                    </a:lnTo>
                    <a:lnTo>
                      <a:pt x="56" y="34"/>
                    </a:lnTo>
                    <a:lnTo>
                      <a:pt x="52" y="34"/>
                    </a:lnTo>
                    <a:lnTo>
                      <a:pt x="52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49" y="32"/>
                    </a:lnTo>
                    <a:lnTo>
                      <a:pt x="46" y="32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3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8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3" y="26"/>
                    </a:lnTo>
                    <a:lnTo>
                      <a:pt x="31" y="26"/>
                    </a:lnTo>
                    <a:lnTo>
                      <a:pt x="49" y="26"/>
                    </a:lnTo>
                    <a:lnTo>
                      <a:pt x="52" y="24"/>
                    </a:lnTo>
                    <a:lnTo>
                      <a:pt x="56" y="26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6" y="26"/>
                    </a:lnTo>
                    <a:lnTo>
                      <a:pt x="59" y="26"/>
                    </a:lnTo>
                    <a:lnTo>
                      <a:pt x="61" y="26"/>
                    </a:lnTo>
                    <a:lnTo>
                      <a:pt x="80" y="24"/>
                    </a:lnTo>
                    <a:lnTo>
                      <a:pt x="102" y="23"/>
                    </a:lnTo>
                    <a:lnTo>
                      <a:pt x="116" y="23"/>
                    </a:lnTo>
                    <a:lnTo>
                      <a:pt x="131" y="21"/>
                    </a:lnTo>
                    <a:lnTo>
                      <a:pt x="177" y="16"/>
                    </a:lnTo>
                    <a:lnTo>
                      <a:pt x="224" y="11"/>
                    </a:lnTo>
                    <a:lnTo>
                      <a:pt x="262" y="8"/>
                    </a:lnTo>
                    <a:lnTo>
                      <a:pt x="301" y="6"/>
                    </a:lnTo>
                    <a:lnTo>
                      <a:pt x="349" y="5"/>
                    </a:lnTo>
                    <a:lnTo>
                      <a:pt x="396" y="3"/>
                    </a:lnTo>
                    <a:lnTo>
                      <a:pt x="459" y="1"/>
                    </a:lnTo>
                    <a:lnTo>
                      <a:pt x="521" y="0"/>
                    </a:lnTo>
                    <a:lnTo>
                      <a:pt x="572" y="0"/>
                    </a:lnTo>
                    <a:lnTo>
                      <a:pt x="619" y="0"/>
                    </a:lnTo>
                    <a:lnTo>
                      <a:pt x="670" y="0"/>
                    </a:lnTo>
                    <a:lnTo>
                      <a:pt x="713" y="0"/>
                    </a:lnTo>
                    <a:lnTo>
                      <a:pt x="754" y="1"/>
                    </a:lnTo>
                    <a:lnTo>
                      <a:pt x="788" y="3"/>
                    </a:lnTo>
                    <a:lnTo>
                      <a:pt x="821" y="3"/>
                    </a:lnTo>
                    <a:lnTo>
                      <a:pt x="827" y="3"/>
                    </a:lnTo>
                    <a:lnTo>
                      <a:pt x="834" y="5"/>
                    </a:lnTo>
                    <a:lnTo>
                      <a:pt x="842" y="5"/>
                    </a:lnTo>
                    <a:lnTo>
                      <a:pt x="862" y="5"/>
                    </a:lnTo>
                    <a:lnTo>
                      <a:pt x="881" y="6"/>
                    </a:lnTo>
                    <a:lnTo>
                      <a:pt x="894" y="6"/>
                    </a:lnTo>
                    <a:lnTo>
                      <a:pt x="908" y="8"/>
                    </a:lnTo>
                    <a:lnTo>
                      <a:pt x="926" y="9"/>
                    </a:lnTo>
                    <a:lnTo>
                      <a:pt x="944" y="9"/>
                    </a:lnTo>
                    <a:lnTo>
                      <a:pt x="960" y="11"/>
                    </a:lnTo>
                    <a:lnTo>
                      <a:pt x="976" y="11"/>
                    </a:lnTo>
                    <a:lnTo>
                      <a:pt x="1003" y="13"/>
                    </a:lnTo>
                    <a:lnTo>
                      <a:pt x="1030" y="14"/>
                    </a:lnTo>
                    <a:lnTo>
                      <a:pt x="1057" y="16"/>
                    </a:lnTo>
                    <a:lnTo>
                      <a:pt x="1085" y="18"/>
                    </a:lnTo>
                    <a:lnTo>
                      <a:pt x="1088" y="18"/>
                    </a:lnTo>
                    <a:lnTo>
                      <a:pt x="1089" y="18"/>
                    </a:lnTo>
                    <a:lnTo>
                      <a:pt x="1098" y="19"/>
                    </a:lnTo>
                    <a:lnTo>
                      <a:pt x="1104" y="19"/>
                    </a:lnTo>
                    <a:lnTo>
                      <a:pt x="1109" y="19"/>
                    </a:lnTo>
                    <a:lnTo>
                      <a:pt x="1114" y="19"/>
                    </a:lnTo>
                    <a:lnTo>
                      <a:pt x="1125" y="19"/>
                    </a:lnTo>
                    <a:lnTo>
                      <a:pt x="1137" y="21"/>
                    </a:lnTo>
                    <a:lnTo>
                      <a:pt x="1148" y="23"/>
                    </a:lnTo>
                    <a:lnTo>
                      <a:pt x="1158" y="23"/>
                    </a:lnTo>
                    <a:lnTo>
                      <a:pt x="1166" y="23"/>
                    </a:lnTo>
                    <a:lnTo>
                      <a:pt x="1175" y="24"/>
                    </a:lnTo>
                    <a:lnTo>
                      <a:pt x="1178" y="24"/>
                    </a:lnTo>
                    <a:lnTo>
                      <a:pt x="1181" y="24"/>
                    </a:lnTo>
                    <a:lnTo>
                      <a:pt x="1186" y="24"/>
                    </a:lnTo>
                    <a:lnTo>
                      <a:pt x="1193" y="26"/>
                    </a:lnTo>
                    <a:lnTo>
                      <a:pt x="1206" y="26"/>
                    </a:lnTo>
                    <a:lnTo>
                      <a:pt x="1220" y="26"/>
                    </a:lnTo>
                    <a:lnTo>
                      <a:pt x="1222" y="28"/>
                    </a:lnTo>
                    <a:lnTo>
                      <a:pt x="1222" y="28"/>
                    </a:lnTo>
                    <a:lnTo>
                      <a:pt x="1227" y="28"/>
                    </a:lnTo>
                    <a:lnTo>
                      <a:pt x="1232" y="28"/>
                    </a:lnTo>
                    <a:lnTo>
                      <a:pt x="1235" y="28"/>
                    </a:lnTo>
                    <a:lnTo>
                      <a:pt x="1243" y="29"/>
                    </a:lnTo>
                    <a:lnTo>
                      <a:pt x="1253" y="29"/>
                    </a:lnTo>
                    <a:lnTo>
                      <a:pt x="1261" y="29"/>
                    </a:lnTo>
                    <a:lnTo>
                      <a:pt x="1296" y="31"/>
                    </a:lnTo>
                    <a:lnTo>
                      <a:pt x="1311" y="31"/>
                    </a:lnTo>
                    <a:lnTo>
                      <a:pt x="1324" y="31"/>
                    </a:lnTo>
                    <a:lnTo>
                      <a:pt x="1332" y="31"/>
                    </a:lnTo>
                    <a:lnTo>
                      <a:pt x="1338" y="31"/>
                    </a:lnTo>
                    <a:lnTo>
                      <a:pt x="1345" y="31"/>
                    </a:lnTo>
                    <a:lnTo>
                      <a:pt x="1374" y="32"/>
                    </a:lnTo>
                    <a:lnTo>
                      <a:pt x="1404" y="34"/>
                    </a:lnTo>
                    <a:lnTo>
                      <a:pt x="1422" y="34"/>
                    </a:lnTo>
                    <a:lnTo>
                      <a:pt x="1440" y="34"/>
                    </a:lnTo>
                    <a:lnTo>
                      <a:pt x="1489" y="34"/>
                    </a:lnTo>
                    <a:lnTo>
                      <a:pt x="1538" y="32"/>
                    </a:lnTo>
                    <a:lnTo>
                      <a:pt x="1555" y="32"/>
                    </a:lnTo>
                    <a:lnTo>
                      <a:pt x="1571" y="32"/>
                    </a:lnTo>
                    <a:lnTo>
                      <a:pt x="1578" y="32"/>
                    </a:lnTo>
                    <a:lnTo>
                      <a:pt x="1584" y="34"/>
                    </a:lnTo>
                    <a:lnTo>
                      <a:pt x="1587" y="34"/>
                    </a:lnTo>
                    <a:lnTo>
                      <a:pt x="1589" y="34"/>
                    </a:lnTo>
                    <a:lnTo>
                      <a:pt x="1592" y="36"/>
                    </a:lnTo>
                    <a:lnTo>
                      <a:pt x="1592" y="36"/>
                    </a:lnTo>
                    <a:lnTo>
                      <a:pt x="1591" y="36"/>
                    </a:lnTo>
                    <a:lnTo>
                      <a:pt x="1591" y="36"/>
                    </a:lnTo>
                    <a:lnTo>
                      <a:pt x="1592" y="37"/>
                    </a:lnTo>
                    <a:lnTo>
                      <a:pt x="1594" y="37"/>
                    </a:lnTo>
                    <a:lnTo>
                      <a:pt x="1596" y="36"/>
                    </a:lnTo>
                    <a:lnTo>
                      <a:pt x="1599" y="36"/>
                    </a:lnTo>
                    <a:lnTo>
                      <a:pt x="1607" y="36"/>
                    </a:lnTo>
                    <a:lnTo>
                      <a:pt x="1615" y="36"/>
                    </a:lnTo>
                    <a:lnTo>
                      <a:pt x="1617" y="36"/>
                    </a:lnTo>
                    <a:lnTo>
                      <a:pt x="1619" y="36"/>
                    </a:lnTo>
                    <a:lnTo>
                      <a:pt x="1619" y="36"/>
                    </a:lnTo>
                    <a:close/>
                    <a:moveTo>
                      <a:pt x="316" y="42"/>
                    </a:moveTo>
                    <a:lnTo>
                      <a:pt x="315" y="44"/>
                    </a:lnTo>
                    <a:lnTo>
                      <a:pt x="315" y="44"/>
                    </a:lnTo>
                    <a:lnTo>
                      <a:pt x="313" y="44"/>
                    </a:lnTo>
                    <a:lnTo>
                      <a:pt x="311" y="42"/>
                    </a:lnTo>
                    <a:lnTo>
                      <a:pt x="310" y="42"/>
                    </a:lnTo>
                    <a:lnTo>
                      <a:pt x="310" y="42"/>
                    </a:lnTo>
                    <a:lnTo>
                      <a:pt x="311" y="42"/>
                    </a:lnTo>
                    <a:lnTo>
                      <a:pt x="313" y="42"/>
                    </a:lnTo>
                    <a:lnTo>
                      <a:pt x="315" y="42"/>
                    </a:lnTo>
                    <a:lnTo>
                      <a:pt x="316" y="42"/>
                    </a:lnTo>
                    <a:close/>
                    <a:moveTo>
                      <a:pt x="319" y="42"/>
                    </a:moveTo>
                    <a:lnTo>
                      <a:pt x="318" y="42"/>
                    </a:lnTo>
                    <a:lnTo>
                      <a:pt x="318" y="42"/>
                    </a:lnTo>
                    <a:lnTo>
                      <a:pt x="318" y="42"/>
                    </a:lnTo>
                    <a:lnTo>
                      <a:pt x="318" y="42"/>
                    </a:lnTo>
                    <a:lnTo>
                      <a:pt x="319" y="42"/>
                    </a:lnTo>
                    <a:close/>
                    <a:moveTo>
                      <a:pt x="331" y="29"/>
                    </a:moveTo>
                    <a:lnTo>
                      <a:pt x="331" y="29"/>
                    </a:lnTo>
                    <a:lnTo>
                      <a:pt x="329" y="29"/>
                    </a:lnTo>
                    <a:lnTo>
                      <a:pt x="329" y="29"/>
                    </a:lnTo>
                    <a:lnTo>
                      <a:pt x="329" y="31"/>
                    </a:lnTo>
                    <a:lnTo>
                      <a:pt x="328" y="29"/>
                    </a:lnTo>
                    <a:lnTo>
                      <a:pt x="328" y="29"/>
                    </a:lnTo>
                    <a:lnTo>
                      <a:pt x="326" y="29"/>
                    </a:lnTo>
                    <a:lnTo>
                      <a:pt x="326" y="29"/>
                    </a:lnTo>
                    <a:lnTo>
                      <a:pt x="326" y="29"/>
                    </a:lnTo>
                    <a:lnTo>
                      <a:pt x="326" y="28"/>
                    </a:lnTo>
                    <a:lnTo>
                      <a:pt x="328" y="28"/>
                    </a:lnTo>
                    <a:lnTo>
                      <a:pt x="331" y="28"/>
                    </a:lnTo>
                    <a:lnTo>
                      <a:pt x="331" y="28"/>
                    </a:lnTo>
                    <a:lnTo>
                      <a:pt x="331" y="29"/>
                    </a:lnTo>
                    <a:close/>
                    <a:moveTo>
                      <a:pt x="382" y="26"/>
                    </a:moveTo>
                    <a:lnTo>
                      <a:pt x="382" y="26"/>
                    </a:lnTo>
                    <a:lnTo>
                      <a:pt x="380" y="26"/>
                    </a:lnTo>
                    <a:lnTo>
                      <a:pt x="378" y="26"/>
                    </a:lnTo>
                    <a:lnTo>
                      <a:pt x="377" y="26"/>
                    </a:lnTo>
                    <a:lnTo>
                      <a:pt x="377" y="26"/>
                    </a:lnTo>
                    <a:lnTo>
                      <a:pt x="380" y="24"/>
                    </a:lnTo>
                    <a:lnTo>
                      <a:pt x="382" y="26"/>
                    </a:lnTo>
                    <a:lnTo>
                      <a:pt x="382" y="26"/>
                    </a:lnTo>
                    <a:lnTo>
                      <a:pt x="382" y="26"/>
                    </a:lnTo>
                    <a:close/>
                    <a:moveTo>
                      <a:pt x="434" y="42"/>
                    </a:moveTo>
                    <a:lnTo>
                      <a:pt x="434" y="42"/>
                    </a:lnTo>
                    <a:lnTo>
                      <a:pt x="433" y="42"/>
                    </a:lnTo>
                    <a:lnTo>
                      <a:pt x="433" y="42"/>
                    </a:lnTo>
                    <a:lnTo>
                      <a:pt x="433" y="42"/>
                    </a:lnTo>
                    <a:lnTo>
                      <a:pt x="434" y="42"/>
                    </a:lnTo>
                    <a:close/>
                    <a:moveTo>
                      <a:pt x="439" y="42"/>
                    </a:moveTo>
                    <a:lnTo>
                      <a:pt x="439" y="42"/>
                    </a:lnTo>
                    <a:lnTo>
                      <a:pt x="437" y="42"/>
                    </a:lnTo>
                    <a:lnTo>
                      <a:pt x="436" y="42"/>
                    </a:lnTo>
                    <a:lnTo>
                      <a:pt x="436" y="42"/>
                    </a:lnTo>
                    <a:lnTo>
                      <a:pt x="437" y="41"/>
                    </a:lnTo>
                    <a:lnTo>
                      <a:pt x="439" y="41"/>
                    </a:lnTo>
                    <a:lnTo>
                      <a:pt x="439" y="42"/>
                    </a:lnTo>
                    <a:close/>
                    <a:moveTo>
                      <a:pt x="469" y="24"/>
                    </a:moveTo>
                    <a:lnTo>
                      <a:pt x="469" y="24"/>
                    </a:lnTo>
                    <a:lnTo>
                      <a:pt x="469" y="23"/>
                    </a:lnTo>
                    <a:lnTo>
                      <a:pt x="467" y="23"/>
                    </a:lnTo>
                    <a:lnTo>
                      <a:pt x="469" y="23"/>
                    </a:lnTo>
                    <a:lnTo>
                      <a:pt x="469" y="24"/>
                    </a:lnTo>
                    <a:close/>
                    <a:moveTo>
                      <a:pt x="501" y="23"/>
                    </a:moveTo>
                    <a:lnTo>
                      <a:pt x="501" y="23"/>
                    </a:lnTo>
                    <a:lnTo>
                      <a:pt x="500" y="23"/>
                    </a:lnTo>
                    <a:lnTo>
                      <a:pt x="500" y="23"/>
                    </a:lnTo>
                    <a:lnTo>
                      <a:pt x="501" y="23"/>
                    </a:lnTo>
                    <a:lnTo>
                      <a:pt x="501" y="23"/>
                    </a:lnTo>
                    <a:close/>
                    <a:moveTo>
                      <a:pt x="523" y="23"/>
                    </a:moveTo>
                    <a:lnTo>
                      <a:pt x="521" y="23"/>
                    </a:lnTo>
                    <a:lnTo>
                      <a:pt x="521" y="23"/>
                    </a:lnTo>
                    <a:lnTo>
                      <a:pt x="519" y="23"/>
                    </a:lnTo>
                    <a:lnTo>
                      <a:pt x="521" y="23"/>
                    </a:lnTo>
                    <a:lnTo>
                      <a:pt x="523" y="23"/>
                    </a:lnTo>
                    <a:close/>
                    <a:moveTo>
                      <a:pt x="531" y="23"/>
                    </a:moveTo>
                    <a:lnTo>
                      <a:pt x="531" y="23"/>
                    </a:lnTo>
                    <a:lnTo>
                      <a:pt x="529" y="23"/>
                    </a:lnTo>
                    <a:lnTo>
                      <a:pt x="528" y="23"/>
                    </a:lnTo>
                    <a:lnTo>
                      <a:pt x="528" y="23"/>
                    </a:lnTo>
                    <a:lnTo>
                      <a:pt x="528" y="23"/>
                    </a:lnTo>
                    <a:lnTo>
                      <a:pt x="529" y="21"/>
                    </a:lnTo>
                    <a:lnTo>
                      <a:pt x="531" y="21"/>
                    </a:lnTo>
                    <a:lnTo>
                      <a:pt x="531" y="23"/>
                    </a:lnTo>
                    <a:close/>
                    <a:moveTo>
                      <a:pt x="532" y="32"/>
                    </a:moveTo>
                    <a:lnTo>
                      <a:pt x="532" y="32"/>
                    </a:lnTo>
                    <a:lnTo>
                      <a:pt x="531" y="32"/>
                    </a:lnTo>
                    <a:lnTo>
                      <a:pt x="531" y="32"/>
                    </a:lnTo>
                    <a:lnTo>
                      <a:pt x="532" y="32"/>
                    </a:lnTo>
                    <a:lnTo>
                      <a:pt x="532" y="32"/>
                    </a:lnTo>
                    <a:close/>
                    <a:moveTo>
                      <a:pt x="537" y="21"/>
                    </a:moveTo>
                    <a:lnTo>
                      <a:pt x="536" y="21"/>
                    </a:lnTo>
                    <a:lnTo>
                      <a:pt x="536" y="21"/>
                    </a:lnTo>
                    <a:lnTo>
                      <a:pt x="534" y="21"/>
                    </a:lnTo>
                    <a:lnTo>
                      <a:pt x="534" y="19"/>
                    </a:lnTo>
                    <a:lnTo>
                      <a:pt x="536" y="19"/>
                    </a:lnTo>
                    <a:lnTo>
                      <a:pt x="536" y="19"/>
                    </a:lnTo>
                    <a:lnTo>
                      <a:pt x="537" y="21"/>
                    </a:lnTo>
                    <a:close/>
                    <a:moveTo>
                      <a:pt x="731" y="41"/>
                    </a:moveTo>
                    <a:lnTo>
                      <a:pt x="731" y="41"/>
                    </a:lnTo>
                    <a:lnTo>
                      <a:pt x="729" y="41"/>
                    </a:lnTo>
                    <a:lnTo>
                      <a:pt x="729" y="39"/>
                    </a:lnTo>
                    <a:lnTo>
                      <a:pt x="729" y="39"/>
                    </a:lnTo>
                    <a:lnTo>
                      <a:pt x="729" y="39"/>
                    </a:lnTo>
                    <a:lnTo>
                      <a:pt x="731" y="39"/>
                    </a:lnTo>
                    <a:lnTo>
                      <a:pt x="731" y="41"/>
                    </a:lnTo>
                    <a:close/>
                    <a:moveTo>
                      <a:pt x="793" y="34"/>
                    </a:moveTo>
                    <a:lnTo>
                      <a:pt x="793" y="34"/>
                    </a:lnTo>
                    <a:lnTo>
                      <a:pt x="791" y="32"/>
                    </a:lnTo>
                    <a:lnTo>
                      <a:pt x="791" y="32"/>
                    </a:lnTo>
                    <a:lnTo>
                      <a:pt x="791" y="32"/>
                    </a:lnTo>
                    <a:lnTo>
                      <a:pt x="793" y="34"/>
                    </a:lnTo>
                    <a:close/>
                    <a:moveTo>
                      <a:pt x="870" y="37"/>
                    </a:moveTo>
                    <a:lnTo>
                      <a:pt x="870" y="37"/>
                    </a:lnTo>
                    <a:lnTo>
                      <a:pt x="868" y="37"/>
                    </a:lnTo>
                    <a:lnTo>
                      <a:pt x="868" y="37"/>
                    </a:lnTo>
                    <a:lnTo>
                      <a:pt x="870" y="37"/>
                    </a:lnTo>
                    <a:lnTo>
                      <a:pt x="870" y="37"/>
                    </a:lnTo>
                    <a:close/>
                    <a:moveTo>
                      <a:pt x="1006" y="44"/>
                    </a:moveTo>
                    <a:lnTo>
                      <a:pt x="1006" y="44"/>
                    </a:lnTo>
                    <a:lnTo>
                      <a:pt x="1004" y="44"/>
                    </a:lnTo>
                    <a:lnTo>
                      <a:pt x="1003" y="44"/>
                    </a:lnTo>
                    <a:lnTo>
                      <a:pt x="1001" y="44"/>
                    </a:lnTo>
                    <a:lnTo>
                      <a:pt x="1001" y="44"/>
                    </a:lnTo>
                    <a:lnTo>
                      <a:pt x="1001" y="44"/>
                    </a:lnTo>
                    <a:lnTo>
                      <a:pt x="1003" y="42"/>
                    </a:lnTo>
                    <a:lnTo>
                      <a:pt x="1004" y="42"/>
                    </a:lnTo>
                    <a:lnTo>
                      <a:pt x="1004" y="42"/>
                    </a:lnTo>
                    <a:lnTo>
                      <a:pt x="1006" y="44"/>
                    </a:lnTo>
                    <a:close/>
                    <a:moveTo>
                      <a:pt x="903" y="39"/>
                    </a:moveTo>
                    <a:lnTo>
                      <a:pt x="903" y="39"/>
                    </a:lnTo>
                    <a:lnTo>
                      <a:pt x="901" y="39"/>
                    </a:lnTo>
                    <a:lnTo>
                      <a:pt x="901" y="39"/>
                    </a:lnTo>
                    <a:lnTo>
                      <a:pt x="903" y="39"/>
                    </a:lnTo>
                    <a:lnTo>
                      <a:pt x="903" y="39"/>
                    </a:lnTo>
                    <a:close/>
                    <a:moveTo>
                      <a:pt x="911" y="39"/>
                    </a:moveTo>
                    <a:lnTo>
                      <a:pt x="909" y="39"/>
                    </a:lnTo>
                    <a:lnTo>
                      <a:pt x="909" y="39"/>
                    </a:lnTo>
                    <a:lnTo>
                      <a:pt x="909" y="39"/>
                    </a:lnTo>
                    <a:lnTo>
                      <a:pt x="909" y="39"/>
                    </a:lnTo>
                    <a:lnTo>
                      <a:pt x="911" y="39"/>
                    </a:lnTo>
                    <a:close/>
                    <a:moveTo>
                      <a:pt x="939" y="41"/>
                    </a:moveTo>
                    <a:lnTo>
                      <a:pt x="939" y="41"/>
                    </a:lnTo>
                    <a:lnTo>
                      <a:pt x="937" y="41"/>
                    </a:lnTo>
                    <a:lnTo>
                      <a:pt x="935" y="41"/>
                    </a:lnTo>
                    <a:lnTo>
                      <a:pt x="935" y="41"/>
                    </a:lnTo>
                    <a:lnTo>
                      <a:pt x="937" y="39"/>
                    </a:lnTo>
                    <a:lnTo>
                      <a:pt x="939" y="41"/>
                    </a:lnTo>
                    <a:lnTo>
                      <a:pt x="939" y="41"/>
                    </a:lnTo>
                    <a:close/>
                    <a:moveTo>
                      <a:pt x="955" y="41"/>
                    </a:moveTo>
                    <a:lnTo>
                      <a:pt x="955" y="42"/>
                    </a:lnTo>
                    <a:lnTo>
                      <a:pt x="953" y="42"/>
                    </a:lnTo>
                    <a:lnTo>
                      <a:pt x="952" y="41"/>
                    </a:lnTo>
                    <a:lnTo>
                      <a:pt x="950" y="41"/>
                    </a:lnTo>
                    <a:lnTo>
                      <a:pt x="949" y="41"/>
                    </a:lnTo>
                    <a:lnTo>
                      <a:pt x="949" y="41"/>
                    </a:lnTo>
                    <a:lnTo>
                      <a:pt x="947" y="41"/>
                    </a:lnTo>
                    <a:lnTo>
                      <a:pt x="952" y="39"/>
                    </a:lnTo>
                    <a:lnTo>
                      <a:pt x="955" y="41"/>
                    </a:lnTo>
                    <a:lnTo>
                      <a:pt x="955" y="41"/>
                    </a:lnTo>
                    <a:lnTo>
                      <a:pt x="955" y="41"/>
                    </a:lnTo>
                    <a:close/>
                    <a:moveTo>
                      <a:pt x="983" y="42"/>
                    </a:moveTo>
                    <a:lnTo>
                      <a:pt x="981" y="44"/>
                    </a:lnTo>
                    <a:lnTo>
                      <a:pt x="980" y="42"/>
                    </a:lnTo>
                    <a:lnTo>
                      <a:pt x="980" y="42"/>
                    </a:lnTo>
                    <a:lnTo>
                      <a:pt x="980" y="41"/>
                    </a:lnTo>
                    <a:lnTo>
                      <a:pt x="980" y="41"/>
                    </a:lnTo>
                    <a:lnTo>
                      <a:pt x="981" y="42"/>
                    </a:lnTo>
                    <a:lnTo>
                      <a:pt x="983" y="42"/>
                    </a:lnTo>
                    <a:close/>
                    <a:moveTo>
                      <a:pt x="1204" y="57"/>
                    </a:moveTo>
                    <a:lnTo>
                      <a:pt x="1204" y="57"/>
                    </a:lnTo>
                    <a:lnTo>
                      <a:pt x="1202" y="57"/>
                    </a:lnTo>
                    <a:lnTo>
                      <a:pt x="1202" y="57"/>
                    </a:lnTo>
                    <a:lnTo>
                      <a:pt x="1204" y="57"/>
                    </a:lnTo>
                    <a:lnTo>
                      <a:pt x="1204" y="57"/>
                    </a:lnTo>
                    <a:close/>
                    <a:moveTo>
                      <a:pt x="1225" y="59"/>
                    </a:moveTo>
                    <a:lnTo>
                      <a:pt x="1225" y="59"/>
                    </a:lnTo>
                    <a:lnTo>
                      <a:pt x="1224" y="59"/>
                    </a:lnTo>
                    <a:lnTo>
                      <a:pt x="1224" y="59"/>
                    </a:lnTo>
                    <a:lnTo>
                      <a:pt x="1224" y="57"/>
                    </a:lnTo>
                    <a:lnTo>
                      <a:pt x="1225" y="57"/>
                    </a:lnTo>
                    <a:lnTo>
                      <a:pt x="1225" y="59"/>
                    </a:lnTo>
                    <a:close/>
                    <a:moveTo>
                      <a:pt x="1237" y="59"/>
                    </a:moveTo>
                    <a:lnTo>
                      <a:pt x="1237" y="60"/>
                    </a:lnTo>
                    <a:lnTo>
                      <a:pt x="1235" y="59"/>
                    </a:lnTo>
                    <a:lnTo>
                      <a:pt x="1234" y="59"/>
                    </a:lnTo>
                    <a:lnTo>
                      <a:pt x="1232" y="57"/>
                    </a:lnTo>
                    <a:lnTo>
                      <a:pt x="1232" y="57"/>
                    </a:lnTo>
                    <a:lnTo>
                      <a:pt x="1234" y="57"/>
                    </a:lnTo>
                    <a:lnTo>
                      <a:pt x="1235" y="59"/>
                    </a:lnTo>
                    <a:lnTo>
                      <a:pt x="1237" y="59"/>
                    </a:lnTo>
                    <a:lnTo>
                      <a:pt x="1237" y="59"/>
                    </a:lnTo>
                    <a:close/>
                    <a:moveTo>
                      <a:pt x="1243" y="60"/>
                    </a:moveTo>
                    <a:lnTo>
                      <a:pt x="1243" y="60"/>
                    </a:lnTo>
                    <a:lnTo>
                      <a:pt x="1242" y="60"/>
                    </a:lnTo>
                    <a:lnTo>
                      <a:pt x="1240" y="59"/>
                    </a:lnTo>
                    <a:lnTo>
                      <a:pt x="1239" y="59"/>
                    </a:lnTo>
                    <a:lnTo>
                      <a:pt x="1239" y="59"/>
                    </a:lnTo>
                    <a:lnTo>
                      <a:pt x="1239" y="59"/>
                    </a:lnTo>
                    <a:lnTo>
                      <a:pt x="1240" y="59"/>
                    </a:lnTo>
                    <a:lnTo>
                      <a:pt x="1242" y="59"/>
                    </a:lnTo>
                    <a:lnTo>
                      <a:pt x="1243" y="59"/>
                    </a:lnTo>
                    <a:lnTo>
                      <a:pt x="1243" y="60"/>
                    </a:lnTo>
                    <a:close/>
                    <a:moveTo>
                      <a:pt x="1270" y="60"/>
                    </a:moveTo>
                    <a:lnTo>
                      <a:pt x="1268" y="60"/>
                    </a:lnTo>
                    <a:lnTo>
                      <a:pt x="1268" y="60"/>
                    </a:lnTo>
                    <a:lnTo>
                      <a:pt x="1268" y="60"/>
                    </a:lnTo>
                    <a:lnTo>
                      <a:pt x="1268" y="60"/>
                    </a:lnTo>
                    <a:lnTo>
                      <a:pt x="1270" y="60"/>
                    </a:lnTo>
                    <a:close/>
                    <a:moveTo>
                      <a:pt x="1329" y="52"/>
                    </a:moveTo>
                    <a:lnTo>
                      <a:pt x="1329" y="52"/>
                    </a:lnTo>
                    <a:lnTo>
                      <a:pt x="1327" y="50"/>
                    </a:lnTo>
                    <a:lnTo>
                      <a:pt x="1327" y="50"/>
                    </a:lnTo>
                    <a:lnTo>
                      <a:pt x="1329" y="50"/>
                    </a:lnTo>
                    <a:lnTo>
                      <a:pt x="1329" y="52"/>
                    </a:lnTo>
                    <a:close/>
                    <a:moveTo>
                      <a:pt x="1342" y="52"/>
                    </a:moveTo>
                    <a:lnTo>
                      <a:pt x="1342" y="52"/>
                    </a:lnTo>
                    <a:lnTo>
                      <a:pt x="1340" y="50"/>
                    </a:lnTo>
                    <a:lnTo>
                      <a:pt x="1340" y="50"/>
                    </a:lnTo>
                    <a:lnTo>
                      <a:pt x="1340" y="50"/>
                    </a:lnTo>
                    <a:lnTo>
                      <a:pt x="1342" y="52"/>
                    </a:lnTo>
                    <a:close/>
                    <a:moveTo>
                      <a:pt x="1348" y="52"/>
                    </a:moveTo>
                    <a:lnTo>
                      <a:pt x="1348" y="52"/>
                    </a:lnTo>
                    <a:lnTo>
                      <a:pt x="1347" y="52"/>
                    </a:lnTo>
                    <a:lnTo>
                      <a:pt x="1345" y="52"/>
                    </a:lnTo>
                    <a:lnTo>
                      <a:pt x="1345" y="50"/>
                    </a:lnTo>
                    <a:lnTo>
                      <a:pt x="1347" y="50"/>
                    </a:lnTo>
                    <a:lnTo>
                      <a:pt x="1348" y="50"/>
                    </a:lnTo>
                    <a:lnTo>
                      <a:pt x="1348" y="52"/>
                    </a:lnTo>
                    <a:close/>
                    <a:moveTo>
                      <a:pt x="1366" y="64"/>
                    </a:moveTo>
                    <a:lnTo>
                      <a:pt x="1366" y="64"/>
                    </a:lnTo>
                    <a:lnTo>
                      <a:pt x="1365" y="64"/>
                    </a:lnTo>
                    <a:lnTo>
                      <a:pt x="1365" y="64"/>
                    </a:lnTo>
                    <a:lnTo>
                      <a:pt x="1366" y="64"/>
                    </a:lnTo>
                    <a:lnTo>
                      <a:pt x="1366" y="64"/>
                    </a:lnTo>
                    <a:close/>
                    <a:moveTo>
                      <a:pt x="1379" y="64"/>
                    </a:moveTo>
                    <a:lnTo>
                      <a:pt x="1379" y="64"/>
                    </a:lnTo>
                    <a:lnTo>
                      <a:pt x="1378" y="64"/>
                    </a:lnTo>
                    <a:lnTo>
                      <a:pt x="1378" y="64"/>
                    </a:lnTo>
                    <a:lnTo>
                      <a:pt x="1378" y="64"/>
                    </a:lnTo>
                    <a:lnTo>
                      <a:pt x="1379" y="64"/>
                    </a:lnTo>
                    <a:close/>
                    <a:moveTo>
                      <a:pt x="1438" y="65"/>
                    </a:moveTo>
                    <a:lnTo>
                      <a:pt x="1438" y="65"/>
                    </a:lnTo>
                    <a:lnTo>
                      <a:pt x="1438" y="65"/>
                    </a:lnTo>
                    <a:lnTo>
                      <a:pt x="1438" y="64"/>
                    </a:lnTo>
                    <a:lnTo>
                      <a:pt x="1438" y="64"/>
                    </a:lnTo>
                    <a:lnTo>
                      <a:pt x="1438" y="65"/>
                    </a:lnTo>
                    <a:close/>
                    <a:moveTo>
                      <a:pt x="1507" y="49"/>
                    </a:moveTo>
                    <a:lnTo>
                      <a:pt x="1507" y="49"/>
                    </a:lnTo>
                    <a:lnTo>
                      <a:pt x="1506" y="49"/>
                    </a:lnTo>
                    <a:lnTo>
                      <a:pt x="1506" y="47"/>
                    </a:lnTo>
                    <a:lnTo>
                      <a:pt x="1507" y="47"/>
                    </a:lnTo>
                    <a:lnTo>
                      <a:pt x="1507" y="47"/>
                    </a:lnTo>
                    <a:lnTo>
                      <a:pt x="1507" y="49"/>
                    </a:lnTo>
                    <a:close/>
                    <a:moveTo>
                      <a:pt x="1553" y="46"/>
                    </a:moveTo>
                    <a:lnTo>
                      <a:pt x="1553" y="46"/>
                    </a:lnTo>
                    <a:lnTo>
                      <a:pt x="1553" y="46"/>
                    </a:lnTo>
                    <a:lnTo>
                      <a:pt x="1551" y="46"/>
                    </a:lnTo>
                    <a:lnTo>
                      <a:pt x="1553" y="46"/>
                    </a:lnTo>
                    <a:lnTo>
                      <a:pt x="1553" y="46"/>
                    </a:lnTo>
                    <a:close/>
                    <a:moveTo>
                      <a:pt x="1609" y="34"/>
                    </a:moveTo>
                    <a:lnTo>
                      <a:pt x="1609" y="34"/>
                    </a:lnTo>
                    <a:lnTo>
                      <a:pt x="1607" y="34"/>
                    </a:lnTo>
                    <a:lnTo>
                      <a:pt x="1607" y="34"/>
                    </a:lnTo>
                    <a:lnTo>
                      <a:pt x="1607" y="34"/>
                    </a:lnTo>
                    <a:lnTo>
                      <a:pt x="1609" y="34"/>
                    </a:lnTo>
                    <a:lnTo>
                      <a:pt x="1609" y="34"/>
                    </a:lnTo>
                    <a:close/>
                    <a:moveTo>
                      <a:pt x="1617" y="34"/>
                    </a:moveTo>
                    <a:lnTo>
                      <a:pt x="1617" y="34"/>
                    </a:lnTo>
                    <a:lnTo>
                      <a:pt x="1615" y="34"/>
                    </a:lnTo>
                    <a:lnTo>
                      <a:pt x="1615" y="34"/>
                    </a:lnTo>
                    <a:lnTo>
                      <a:pt x="1617" y="34"/>
                    </a:lnTo>
                    <a:lnTo>
                      <a:pt x="1617" y="34"/>
                    </a:lnTo>
                    <a:close/>
                    <a:moveTo>
                      <a:pt x="1545" y="44"/>
                    </a:moveTo>
                    <a:lnTo>
                      <a:pt x="1545" y="44"/>
                    </a:lnTo>
                    <a:lnTo>
                      <a:pt x="1543" y="44"/>
                    </a:lnTo>
                    <a:lnTo>
                      <a:pt x="1543" y="44"/>
                    </a:lnTo>
                    <a:lnTo>
                      <a:pt x="1543" y="44"/>
                    </a:lnTo>
                    <a:lnTo>
                      <a:pt x="1545" y="44"/>
                    </a:lnTo>
                    <a:close/>
                    <a:moveTo>
                      <a:pt x="1587" y="39"/>
                    </a:moveTo>
                    <a:lnTo>
                      <a:pt x="1587" y="39"/>
                    </a:lnTo>
                    <a:lnTo>
                      <a:pt x="1586" y="39"/>
                    </a:lnTo>
                    <a:lnTo>
                      <a:pt x="1586" y="39"/>
                    </a:lnTo>
                    <a:lnTo>
                      <a:pt x="1587" y="39"/>
                    </a:lnTo>
                    <a:close/>
                    <a:moveTo>
                      <a:pt x="1589" y="36"/>
                    </a:moveTo>
                    <a:lnTo>
                      <a:pt x="1589" y="36"/>
                    </a:lnTo>
                    <a:lnTo>
                      <a:pt x="1589" y="36"/>
                    </a:lnTo>
                    <a:lnTo>
                      <a:pt x="1587" y="36"/>
                    </a:lnTo>
                    <a:lnTo>
                      <a:pt x="1586" y="36"/>
                    </a:lnTo>
                    <a:lnTo>
                      <a:pt x="1586" y="36"/>
                    </a:lnTo>
                    <a:lnTo>
                      <a:pt x="1587" y="37"/>
                    </a:lnTo>
                    <a:lnTo>
                      <a:pt x="1587" y="37"/>
                    </a:lnTo>
                    <a:lnTo>
                      <a:pt x="1589" y="36"/>
                    </a:lnTo>
                    <a:close/>
                    <a:moveTo>
                      <a:pt x="1599" y="39"/>
                    </a:moveTo>
                    <a:lnTo>
                      <a:pt x="1597" y="39"/>
                    </a:lnTo>
                    <a:lnTo>
                      <a:pt x="1597" y="39"/>
                    </a:lnTo>
                    <a:lnTo>
                      <a:pt x="1596" y="39"/>
                    </a:lnTo>
                    <a:lnTo>
                      <a:pt x="1594" y="39"/>
                    </a:lnTo>
                    <a:lnTo>
                      <a:pt x="1594" y="39"/>
                    </a:lnTo>
                    <a:lnTo>
                      <a:pt x="1596" y="41"/>
                    </a:lnTo>
                    <a:lnTo>
                      <a:pt x="1597" y="41"/>
                    </a:lnTo>
                    <a:lnTo>
                      <a:pt x="1599" y="39"/>
                    </a:lnTo>
                    <a:close/>
                    <a:moveTo>
                      <a:pt x="1394" y="55"/>
                    </a:moveTo>
                    <a:lnTo>
                      <a:pt x="1394" y="55"/>
                    </a:lnTo>
                    <a:lnTo>
                      <a:pt x="1392" y="55"/>
                    </a:lnTo>
                    <a:lnTo>
                      <a:pt x="1391" y="54"/>
                    </a:lnTo>
                    <a:lnTo>
                      <a:pt x="1391" y="55"/>
                    </a:lnTo>
                    <a:lnTo>
                      <a:pt x="1391" y="55"/>
                    </a:lnTo>
                    <a:lnTo>
                      <a:pt x="1392" y="55"/>
                    </a:lnTo>
                    <a:lnTo>
                      <a:pt x="1394" y="55"/>
                    </a:lnTo>
                    <a:close/>
                    <a:moveTo>
                      <a:pt x="1396" y="59"/>
                    </a:moveTo>
                    <a:lnTo>
                      <a:pt x="1397" y="59"/>
                    </a:lnTo>
                    <a:lnTo>
                      <a:pt x="1396" y="57"/>
                    </a:lnTo>
                    <a:lnTo>
                      <a:pt x="1394" y="57"/>
                    </a:lnTo>
                    <a:lnTo>
                      <a:pt x="1391" y="57"/>
                    </a:lnTo>
                    <a:lnTo>
                      <a:pt x="1388" y="57"/>
                    </a:lnTo>
                    <a:lnTo>
                      <a:pt x="1383" y="57"/>
                    </a:lnTo>
                    <a:lnTo>
                      <a:pt x="1381" y="57"/>
                    </a:lnTo>
                    <a:lnTo>
                      <a:pt x="1373" y="57"/>
                    </a:lnTo>
                    <a:lnTo>
                      <a:pt x="1365" y="57"/>
                    </a:lnTo>
                    <a:lnTo>
                      <a:pt x="1363" y="57"/>
                    </a:lnTo>
                    <a:lnTo>
                      <a:pt x="1361" y="57"/>
                    </a:lnTo>
                    <a:lnTo>
                      <a:pt x="1360" y="57"/>
                    </a:lnTo>
                    <a:lnTo>
                      <a:pt x="1360" y="59"/>
                    </a:lnTo>
                    <a:lnTo>
                      <a:pt x="1360" y="59"/>
                    </a:lnTo>
                    <a:lnTo>
                      <a:pt x="1361" y="59"/>
                    </a:lnTo>
                    <a:lnTo>
                      <a:pt x="1363" y="59"/>
                    </a:lnTo>
                    <a:lnTo>
                      <a:pt x="1371" y="59"/>
                    </a:lnTo>
                    <a:lnTo>
                      <a:pt x="1379" y="59"/>
                    </a:lnTo>
                    <a:lnTo>
                      <a:pt x="1379" y="60"/>
                    </a:lnTo>
                    <a:lnTo>
                      <a:pt x="1381" y="60"/>
                    </a:lnTo>
                    <a:lnTo>
                      <a:pt x="1381" y="60"/>
                    </a:lnTo>
                    <a:lnTo>
                      <a:pt x="1383" y="59"/>
                    </a:lnTo>
                    <a:lnTo>
                      <a:pt x="1388" y="59"/>
                    </a:lnTo>
                    <a:lnTo>
                      <a:pt x="1391" y="59"/>
                    </a:lnTo>
                    <a:lnTo>
                      <a:pt x="1396" y="59"/>
                    </a:lnTo>
                    <a:close/>
                    <a:moveTo>
                      <a:pt x="1406" y="60"/>
                    </a:moveTo>
                    <a:lnTo>
                      <a:pt x="1406" y="59"/>
                    </a:lnTo>
                    <a:lnTo>
                      <a:pt x="1404" y="59"/>
                    </a:lnTo>
                    <a:lnTo>
                      <a:pt x="1404" y="59"/>
                    </a:lnTo>
                    <a:lnTo>
                      <a:pt x="1402" y="60"/>
                    </a:lnTo>
                    <a:lnTo>
                      <a:pt x="1404" y="60"/>
                    </a:lnTo>
                    <a:lnTo>
                      <a:pt x="1404" y="60"/>
                    </a:lnTo>
                    <a:lnTo>
                      <a:pt x="1406" y="60"/>
                    </a:lnTo>
                    <a:close/>
                    <a:moveTo>
                      <a:pt x="1409" y="59"/>
                    </a:moveTo>
                    <a:lnTo>
                      <a:pt x="1409" y="59"/>
                    </a:lnTo>
                    <a:lnTo>
                      <a:pt x="1407" y="59"/>
                    </a:lnTo>
                    <a:lnTo>
                      <a:pt x="1407" y="59"/>
                    </a:lnTo>
                    <a:lnTo>
                      <a:pt x="1409" y="59"/>
                    </a:lnTo>
                    <a:close/>
                    <a:moveTo>
                      <a:pt x="1424" y="59"/>
                    </a:moveTo>
                    <a:lnTo>
                      <a:pt x="1424" y="59"/>
                    </a:lnTo>
                    <a:lnTo>
                      <a:pt x="1422" y="59"/>
                    </a:lnTo>
                    <a:lnTo>
                      <a:pt x="1422" y="59"/>
                    </a:lnTo>
                    <a:lnTo>
                      <a:pt x="1424" y="60"/>
                    </a:lnTo>
                    <a:lnTo>
                      <a:pt x="1424" y="59"/>
                    </a:lnTo>
                    <a:close/>
                    <a:moveTo>
                      <a:pt x="1427" y="60"/>
                    </a:moveTo>
                    <a:lnTo>
                      <a:pt x="1427" y="60"/>
                    </a:lnTo>
                    <a:lnTo>
                      <a:pt x="1425" y="60"/>
                    </a:lnTo>
                    <a:lnTo>
                      <a:pt x="1425" y="60"/>
                    </a:lnTo>
                    <a:lnTo>
                      <a:pt x="1427" y="60"/>
                    </a:lnTo>
                    <a:close/>
                    <a:moveTo>
                      <a:pt x="1338" y="62"/>
                    </a:moveTo>
                    <a:lnTo>
                      <a:pt x="1338" y="62"/>
                    </a:lnTo>
                    <a:lnTo>
                      <a:pt x="1338" y="62"/>
                    </a:lnTo>
                    <a:lnTo>
                      <a:pt x="1338" y="62"/>
                    </a:lnTo>
                    <a:lnTo>
                      <a:pt x="1338" y="62"/>
                    </a:lnTo>
                    <a:close/>
                    <a:moveTo>
                      <a:pt x="1355" y="57"/>
                    </a:moveTo>
                    <a:lnTo>
                      <a:pt x="1355" y="57"/>
                    </a:lnTo>
                    <a:lnTo>
                      <a:pt x="1353" y="57"/>
                    </a:lnTo>
                    <a:lnTo>
                      <a:pt x="1353" y="57"/>
                    </a:lnTo>
                    <a:lnTo>
                      <a:pt x="1352" y="59"/>
                    </a:lnTo>
                    <a:lnTo>
                      <a:pt x="1353" y="59"/>
                    </a:lnTo>
                    <a:lnTo>
                      <a:pt x="1355" y="57"/>
                    </a:lnTo>
                    <a:close/>
                    <a:moveTo>
                      <a:pt x="1281" y="60"/>
                    </a:moveTo>
                    <a:lnTo>
                      <a:pt x="1281" y="59"/>
                    </a:lnTo>
                    <a:lnTo>
                      <a:pt x="1279" y="59"/>
                    </a:lnTo>
                    <a:lnTo>
                      <a:pt x="1278" y="59"/>
                    </a:lnTo>
                    <a:lnTo>
                      <a:pt x="1276" y="59"/>
                    </a:lnTo>
                    <a:lnTo>
                      <a:pt x="1276" y="60"/>
                    </a:lnTo>
                    <a:lnTo>
                      <a:pt x="1278" y="60"/>
                    </a:lnTo>
                    <a:lnTo>
                      <a:pt x="1281" y="60"/>
                    </a:lnTo>
                    <a:lnTo>
                      <a:pt x="1281" y="60"/>
                    </a:lnTo>
                    <a:close/>
                    <a:moveTo>
                      <a:pt x="1289" y="60"/>
                    </a:moveTo>
                    <a:lnTo>
                      <a:pt x="1289" y="60"/>
                    </a:lnTo>
                    <a:lnTo>
                      <a:pt x="1289" y="60"/>
                    </a:lnTo>
                    <a:lnTo>
                      <a:pt x="1288" y="60"/>
                    </a:lnTo>
                    <a:lnTo>
                      <a:pt x="1284" y="60"/>
                    </a:lnTo>
                    <a:lnTo>
                      <a:pt x="1283" y="60"/>
                    </a:lnTo>
                    <a:lnTo>
                      <a:pt x="1283" y="60"/>
                    </a:lnTo>
                    <a:lnTo>
                      <a:pt x="1286" y="62"/>
                    </a:lnTo>
                    <a:lnTo>
                      <a:pt x="1288" y="60"/>
                    </a:lnTo>
                    <a:lnTo>
                      <a:pt x="1289" y="60"/>
                    </a:lnTo>
                    <a:close/>
                    <a:moveTo>
                      <a:pt x="1309" y="60"/>
                    </a:moveTo>
                    <a:lnTo>
                      <a:pt x="1307" y="60"/>
                    </a:lnTo>
                    <a:lnTo>
                      <a:pt x="1307" y="60"/>
                    </a:lnTo>
                    <a:lnTo>
                      <a:pt x="1309" y="60"/>
                    </a:lnTo>
                    <a:close/>
                    <a:moveTo>
                      <a:pt x="1315" y="52"/>
                    </a:moveTo>
                    <a:lnTo>
                      <a:pt x="1315" y="52"/>
                    </a:lnTo>
                    <a:lnTo>
                      <a:pt x="1315" y="50"/>
                    </a:lnTo>
                    <a:lnTo>
                      <a:pt x="1315" y="50"/>
                    </a:lnTo>
                    <a:lnTo>
                      <a:pt x="1315" y="52"/>
                    </a:lnTo>
                    <a:lnTo>
                      <a:pt x="1315" y="52"/>
                    </a:lnTo>
                    <a:close/>
                    <a:moveTo>
                      <a:pt x="1188" y="55"/>
                    </a:moveTo>
                    <a:lnTo>
                      <a:pt x="1188" y="54"/>
                    </a:lnTo>
                    <a:lnTo>
                      <a:pt x="1186" y="54"/>
                    </a:lnTo>
                    <a:lnTo>
                      <a:pt x="1186" y="54"/>
                    </a:lnTo>
                    <a:lnTo>
                      <a:pt x="1186" y="55"/>
                    </a:lnTo>
                    <a:lnTo>
                      <a:pt x="1188" y="55"/>
                    </a:lnTo>
                    <a:close/>
                    <a:moveTo>
                      <a:pt x="1189" y="55"/>
                    </a:moveTo>
                    <a:lnTo>
                      <a:pt x="1189" y="55"/>
                    </a:lnTo>
                    <a:lnTo>
                      <a:pt x="1189" y="55"/>
                    </a:lnTo>
                    <a:lnTo>
                      <a:pt x="1188" y="55"/>
                    </a:lnTo>
                    <a:lnTo>
                      <a:pt x="1189" y="55"/>
                    </a:lnTo>
                    <a:lnTo>
                      <a:pt x="1189" y="55"/>
                    </a:lnTo>
                    <a:close/>
                    <a:moveTo>
                      <a:pt x="1111" y="37"/>
                    </a:moveTo>
                    <a:lnTo>
                      <a:pt x="1111" y="36"/>
                    </a:lnTo>
                    <a:lnTo>
                      <a:pt x="1109" y="36"/>
                    </a:lnTo>
                    <a:lnTo>
                      <a:pt x="1107" y="36"/>
                    </a:lnTo>
                    <a:lnTo>
                      <a:pt x="1104" y="36"/>
                    </a:lnTo>
                    <a:lnTo>
                      <a:pt x="1101" y="36"/>
                    </a:lnTo>
                    <a:lnTo>
                      <a:pt x="1096" y="36"/>
                    </a:lnTo>
                    <a:lnTo>
                      <a:pt x="1093" y="36"/>
                    </a:lnTo>
                    <a:lnTo>
                      <a:pt x="1091" y="36"/>
                    </a:lnTo>
                    <a:lnTo>
                      <a:pt x="1091" y="36"/>
                    </a:lnTo>
                    <a:lnTo>
                      <a:pt x="1091" y="37"/>
                    </a:lnTo>
                    <a:lnTo>
                      <a:pt x="1089" y="37"/>
                    </a:lnTo>
                    <a:lnTo>
                      <a:pt x="1089" y="37"/>
                    </a:lnTo>
                    <a:lnTo>
                      <a:pt x="1089" y="37"/>
                    </a:lnTo>
                    <a:lnTo>
                      <a:pt x="1089" y="39"/>
                    </a:lnTo>
                    <a:lnTo>
                      <a:pt x="1091" y="37"/>
                    </a:lnTo>
                    <a:lnTo>
                      <a:pt x="1093" y="37"/>
                    </a:lnTo>
                    <a:lnTo>
                      <a:pt x="1094" y="36"/>
                    </a:lnTo>
                    <a:lnTo>
                      <a:pt x="1094" y="37"/>
                    </a:lnTo>
                    <a:lnTo>
                      <a:pt x="1094" y="37"/>
                    </a:lnTo>
                    <a:lnTo>
                      <a:pt x="1094" y="39"/>
                    </a:lnTo>
                    <a:lnTo>
                      <a:pt x="1096" y="39"/>
                    </a:lnTo>
                    <a:lnTo>
                      <a:pt x="1098" y="37"/>
                    </a:lnTo>
                    <a:lnTo>
                      <a:pt x="1099" y="37"/>
                    </a:lnTo>
                    <a:lnTo>
                      <a:pt x="1101" y="37"/>
                    </a:lnTo>
                    <a:lnTo>
                      <a:pt x="1104" y="37"/>
                    </a:lnTo>
                    <a:lnTo>
                      <a:pt x="1104" y="39"/>
                    </a:lnTo>
                    <a:lnTo>
                      <a:pt x="1104" y="39"/>
                    </a:lnTo>
                    <a:lnTo>
                      <a:pt x="1106" y="39"/>
                    </a:lnTo>
                    <a:lnTo>
                      <a:pt x="1106" y="39"/>
                    </a:lnTo>
                    <a:lnTo>
                      <a:pt x="1107" y="39"/>
                    </a:lnTo>
                    <a:lnTo>
                      <a:pt x="1109" y="37"/>
                    </a:lnTo>
                    <a:lnTo>
                      <a:pt x="1109" y="39"/>
                    </a:lnTo>
                    <a:lnTo>
                      <a:pt x="1109" y="39"/>
                    </a:lnTo>
                    <a:lnTo>
                      <a:pt x="1111" y="39"/>
                    </a:lnTo>
                    <a:lnTo>
                      <a:pt x="1111" y="37"/>
                    </a:lnTo>
                    <a:close/>
                    <a:moveTo>
                      <a:pt x="1121" y="37"/>
                    </a:moveTo>
                    <a:lnTo>
                      <a:pt x="1121" y="37"/>
                    </a:lnTo>
                    <a:lnTo>
                      <a:pt x="1119" y="37"/>
                    </a:lnTo>
                    <a:lnTo>
                      <a:pt x="1117" y="37"/>
                    </a:lnTo>
                    <a:lnTo>
                      <a:pt x="1116" y="37"/>
                    </a:lnTo>
                    <a:lnTo>
                      <a:pt x="1114" y="37"/>
                    </a:lnTo>
                    <a:lnTo>
                      <a:pt x="1112" y="37"/>
                    </a:lnTo>
                    <a:lnTo>
                      <a:pt x="1112" y="37"/>
                    </a:lnTo>
                    <a:lnTo>
                      <a:pt x="1114" y="39"/>
                    </a:lnTo>
                    <a:lnTo>
                      <a:pt x="1116" y="37"/>
                    </a:lnTo>
                    <a:lnTo>
                      <a:pt x="1117" y="37"/>
                    </a:lnTo>
                    <a:lnTo>
                      <a:pt x="1117" y="39"/>
                    </a:lnTo>
                    <a:lnTo>
                      <a:pt x="1119" y="41"/>
                    </a:lnTo>
                    <a:lnTo>
                      <a:pt x="1121" y="39"/>
                    </a:lnTo>
                    <a:lnTo>
                      <a:pt x="1121" y="37"/>
                    </a:lnTo>
                    <a:close/>
                    <a:moveTo>
                      <a:pt x="1130" y="39"/>
                    </a:moveTo>
                    <a:lnTo>
                      <a:pt x="1132" y="39"/>
                    </a:lnTo>
                    <a:lnTo>
                      <a:pt x="1130" y="37"/>
                    </a:lnTo>
                    <a:lnTo>
                      <a:pt x="1130" y="37"/>
                    </a:lnTo>
                    <a:lnTo>
                      <a:pt x="1129" y="37"/>
                    </a:lnTo>
                    <a:lnTo>
                      <a:pt x="1127" y="37"/>
                    </a:lnTo>
                    <a:lnTo>
                      <a:pt x="1125" y="37"/>
                    </a:lnTo>
                    <a:lnTo>
                      <a:pt x="1124" y="37"/>
                    </a:lnTo>
                    <a:lnTo>
                      <a:pt x="1122" y="37"/>
                    </a:lnTo>
                    <a:lnTo>
                      <a:pt x="1122" y="37"/>
                    </a:lnTo>
                    <a:lnTo>
                      <a:pt x="1124" y="39"/>
                    </a:lnTo>
                    <a:lnTo>
                      <a:pt x="1125" y="39"/>
                    </a:lnTo>
                    <a:lnTo>
                      <a:pt x="1124" y="39"/>
                    </a:lnTo>
                    <a:lnTo>
                      <a:pt x="1124" y="39"/>
                    </a:lnTo>
                    <a:lnTo>
                      <a:pt x="1124" y="39"/>
                    </a:lnTo>
                    <a:lnTo>
                      <a:pt x="1122" y="39"/>
                    </a:lnTo>
                    <a:lnTo>
                      <a:pt x="1124" y="41"/>
                    </a:lnTo>
                    <a:lnTo>
                      <a:pt x="1124" y="41"/>
                    </a:lnTo>
                    <a:lnTo>
                      <a:pt x="1125" y="41"/>
                    </a:lnTo>
                    <a:lnTo>
                      <a:pt x="1127" y="39"/>
                    </a:lnTo>
                    <a:lnTo>
                      <a:pt x="1127" y="39"/>
                    </a:lnTo>
                    <a:lnTo>
                      <a:pt x="1129" y="39"/>
                    </a:lnTo>
                    <a:lnTo>
                      <a:pt x="1130" y="39"/>
                    </a:lnTo>
                    <a:close/>
                    <a:moveTo>
                      <a:pt x="1137" y="39"/>
                    </a:moveTo>
                    <a:lnTo>
                      <a:pt x="1135" y="39"/>
                    </a:lnTo>
                    <a:lnTo>
                      <a:pt x="1135" y="39"/>
                    </a:lnTo>
                    <a:lnTo>
                      <a:pt x="1135" y="39"/>
                    </a:lnTo>
                    <a:lnTo>
                      <a:pt x="1137" y="39"/>
                    </a:lnTo>
                    <a:lnTo>
                      <a:pt x="1137" y="39"/>
                    </a:lnTo>
                    <a:close/>
                    <a:moveTo>
                      <a:pt x="1142" y="52"/>
                    </a:moveTo>
                    <a:lnTo>
                      <a:pt x="1142" y="52"/>
                    </a:lnTo>
                    <a:lnTo>
                      <a:pt x="1140" y="52"/>
                    </a:lnTo>
                    <a:lnTo>
                      <a:pt x="1140" y="52"/>
                    </a:lnTo>
                    <a:lnTo>
                      <a:pt x="1140" y="52"/>
                    </a:lnTo>
                    <a:lnTo>
                      <a:pt x="1142" y="52"/>
                    </a:lnTo>
                    <a:close/>
                    <a:moveTo>
                      <a:pt x="1145" y="39"/>
                    </a:moveTo>
                    <a:lnTo>
                      <a:pt x="1145" y="39"/>
                    </a:lnTo>
                    <a:lnTo>
                      <a:pt x="1143" y="39"/>
                    </a:lnTo>
                    <a:lnTo>
                      <a:pt x="1142" y="39"/>
                    </a:lnTo>
                    <a:lnTo>
                      <a:pt x="1140" y="37"/>
                    </a:lnTo>
                    <a:lnTo>
                      <a:pt x="1139" y="39"/>
                    </a:lnTo>
                    <a:lnTo>
                      <a:pt x="1139" y="39"/>
                    </a:lnTo>
                    <a:lnTo>
                      <a:pt x="1139" y="41"/>
                    </a:lnTo>
                    <a:lnTo>
                      <a:pt x="1140" y="41"/>
                    </a:lnTo>
                    <a:lnTo>
                      <a:pt x="1140" y="42"/>
                    </a:lnTo>
                    <a:lnTo>
                      <a:pt x="1142" y="41"/>
                    </a:lnTo>
                    <a:lnTo>
                      <a:pt x="1142" y="41"/>
                    </a:lnTo>
                    <a:lnTo>
                      <a:pt x="1140" y="41"/>
                    </a:lnTo>
                    <a:lnTo>
                      <a:pt x="1140" y="41"/>
                    </a:lnTo>
                    <a:lnTo>
                      <a:pt x="1142" y="41"/>
                    </a:lnTo>
                    <a:lnTo>
                      <a:pt x="1143" y="41"/>
                    </a:lnTo>
                    <a:lnTo>
                      <a:pt x="1145" y="39"/>
                    </a:lnTo>
                    <a:close/>
                    <a:moveTo>
                      <a:pt x="1153" y="42"/>
                    </a:moveTo>
                    <a:lnTo>
                      <a:pt x="1152" y="42"/>
                    </a:lnTo>
                    <a:lnTo>
                      <a:pt x="1152" y="42"/>
                    </a:lnTo>
                    <a:lnTo>
                      <a:pt x="1153" y="42"/>
                    </a:lnTo>
                    <a:close/>
                    <a:moveTo>
                      <a:pt x="1153" y="41"/>
                    </a:moveTo>
                    <a:lnTo>
                      <a:pt x="1153" y="39"/>
                    </a:lnTo>
                    <a:lnTo>
                      <a:pt x="1152" y="39"/>
                    </a:lnTo>
                    <a:lnTo>
                      <a:pt x="1150" y="39"/>
                    </a:lnTo>
                    <a:lnTo>
                      <a:pt x="1148" y="39"/>
                    </a:lnTo>
                    <a:lnTo>
                      <a:pt x="1147" y="41"/>
                    </a:lnTo>
                    <a:lnTo>
                      <a:pt x="1147" y="41"/>
                    </a:lnTo>
                    <a:lnTo>
                      <a:pt x="1148" y="41"/>
                    </a:lnTo>
                    <a:lnTo>
                      <a:pt x="1150" y="41"/>
                    </a:lnTo>
                    <a:lnTo>
                      <a:pt x="1152" y="41"/>
                    </a:lnTo>
                    <a:lnTo>
                      <a:pt x="1152" y="41"/>
                    </a:lnTo>
                    <a:lnTo>
                      <a:pt x="1153" y="41"/>
                    </a:lnTo>
                    <a:close/>
                    <a:moveTo>
                      <a:pt x="1173" y="44"/>
                    </a:moveTo>
                    <a:lnTo>
                      <a:pt x="1173" y="44"/>
                    </a:lnTo>
                    <a:lnTo>
                      <a:pt x="1171" y="44"/>
                    </a:lnTo>
                    <a:lnTo>
                      <a:pt x="1171" y="44"/>
                    </a:lnTo>
                    <a:lnTo>
                      <a:pt x="1171" y="44"/>
                    </a:lnTo>
                    <a:lnTo>
                      <a:pt x="1173" y="44"/>
                    </a:lnTo>
                    <a:close/>
                    <a:moveTo>
                      <a:pt x="1065" y="44"/>
                    </a:moveTo>
                    <a:lnTo>
                      <a:pt x="1065" y="44"/>
                    </a:lnTo>
                    <a:lnTo>
                      <a:pt x="1065" y="44"/>
                    </a:lnTo>
                    <a:lnTo>
                      <a:pt x="1065" y="44"/>
                    </a:lnTo>
                    <a:close/>
                    <a:moveTo>
                      <a:pt x="1083" y="21"/>
                    </a:moveTo>
                    <a:lnTo>
                      <a:pt x="1081" y="21"/>
                    </a:lnTo>
                    <a:lnTo>
                      <a:pt x="1081" y="21"/>
                    </a:lnTo>
                    <a:lnTo>
                      <a:pt x="1080" y="21"/>
                    </a:lnTo>
                    <a:lnTo>
                      <a:pt x="1080" y="21"/>
                    </a:lnTo>
                    <a:lnTo>
                      <a:pt x="1081" y="23"/>
                    </a:lnTo>
                    <a:lnTo>
                      <a:pt x="1083" y="21"/>
                    </a:lnTo>
                    <a:close/>
                    <a:moveTo>
                      <a:pt x="1086" y="23"/>
                    </a:moveTo>
                    <a:lnTo>
                      <a:pt x="1086" y="23"/>
                    </a:lnTo>
                    <a:lnTo>
                      <a:pt x="1086" y="23"/>
                    </a:lnTo>
                    <a:lnTo>
                      <a:pt x="1086" y="23"/>
                    </a:lnTo>
                    <a:close/>
                    <a:moveTo>
                      <a:pt x="1089" y="36"/>
                    </a:moveTo>
                    <a:lnTo>
                      <a:pt x="1089" y="36"/>
                    </a:lnTo>
                    <a:lnTo>
                      <a:pt x="1089" y="34"/>
                    </a:lnTo>
                    <a:lnTo>
                      <a:pt x="1088" y="34"/>
                    </a:lnTo>
                    <a:lnTo>
                      <a:pt x="1085" y="34"/>
                    </a:lnTo>
                    <a:lnTo>
                      <a:pt x="1081" y="34"/>
                    </a:lnTo>
                    <a:lnTo>
                      <a:pt x="1078" y="34"/>
                    </a:lnTo>
                    <a:lnTo>
                      <a:pt x="1075" y="34"/>
                    </a:lnTo>
                    <a:lnTo>
                      <a:pt x="1073" y="34"/>
                    </a:lnTo>
                    <a:lnTo>
                      <a:pt x="1071" y="34"/>
                    </a:lnTo>
                    <a:lnTo>
                      <a:pt x="1063" y="34"/>
                    </a:lnTo>
                    <a:lnTo>
                      <a:pt x="1062" y="34"/>
                    </a:lnTo>
                    <a:lnTo>
                      <a:pt x="1060" y="34"/>
                    </a:lnTo>
                    <a:lnTo>
                      <a:pt x="1060" y="34"/>
                    </a:lnTo>
                    <a:lnTo>
                      <a:pt x="1062" y="34"/>
                    </a:lnTo>
                    <a:lnTo>
                      <a:pt x="1062" y="34"/>
                    </a:lnTo>
                    <a:lnTo>
                      <a:pt x="1068" y="36"/>
                    </a:lnTo>
                    <a:lnTo>
                      <a:pt x="1073" y="36"/>
                    </a:lnTo>
                    <a:lnTo>
                      <a:pt x="1078" y="36"/>
                    </a:lnTo>
                    <a:lnTo>
                      <a:pt x="1080" y="36"/>
                    </a:lnTo>
                    <a:lnTo>
                      <a:pt x="1080" y="37"/>
                    </a:lnTo>
                    <a:lnTo>
                      <a:pt x="1081" y="37"/>
                    </a:lnTo>
                    <a:lnTo>
                      <a:pt x="1081" y="36"/>
                    </a:lnTo>
                    <a:lnTo>
                      <a:pt x="1085" y="36"/>
                    </a:lnTo>
                    <a:lnTo>
                      <a:pt x="1088" y="36"/>
                    </a:lnTo>
                    <a:lnTo>
                      <a:pt x="1089" y="36"/>
                    </a:lnTo>
                    <a:lnTo>
                      <a:pt x="1089" y="36"/>
                    </a:lnTo>
                    <a:close/>
                    <a:moveTo>
                      <a:pt x="1099" y="23"/>
                    </a:moveTo>
                    <a:lnTo>
                      <a:pt x="1099" y="23"/>
                    </a:lnTo>
                    <a:lnTo>
                      <a:pt x="1098" y="23"/>
                    </a:lnTo>
                    <a:lnTo>
                      <a:pt x="1096" y="23"/>
                    </a:lnTo>
                    <a:lnTo>
                      <a:pt x="1096" y="23"/>
                    </a:lnTo>
                    <a:lnTo>
                      <a:pt x="1098" y="23"/>
                    </a:lnTo>
                    <a:lnTo>
                      <a:pt x="1099" y="23"/>
                    </a:lnTo>
                    <a:close/>
                    <a:moveTo>
                      <a:pt x="1008" y="31"/>
                    </a:moveTo>
                    <a:lnTo>
                      <a:pt x="1009" y="31"/>
                    </a:lnTo>
                    <a:lnTo>
                      <a:pt x="1008" y="29"/>
                    </a:lnTo>
                    <a:lnTo>
                      <a:pt x="1006" y="29"/>
                    </a:lnTo>
                    <a:lnTo>
                      <a:pt x="1003" y="29"/>
                    </a:lnTo>
                    <a:lnTo>
                      <a:pt x="999" y="29"/>
                    </a:lnTo>
                    <a:lnTo>
                      <a:pt x="996" y="29"/>
                    </a:lnTo>
                    <a:lnTo>
                      <a:pt x="994" y="29"/>
                    </a:lnTo>
                    <a:lnTo>
                      <a:pt x="989" y="29"/>
                    </a:lnTo>
                    <a:lnTo>
                      <a:pt x="986" y="29"/>
                    </a:lnTo>
                    <a:lnTo>
                      <a:pt x="983" y="29"/>
                    </a:lnTo>
                    <a:lnTo>
                      <a:pt x="981" y="29"/>
                    </a:lnTo>
                    <a:lnTo>
                      <a:pt x="981" y="29"/>
                    </a:lnTo>
                    <a:lnTo>
                      <a:pt x="980" y="29"/>
                    </a:lnTo>
                    <a:lnTo>
                      <a:pt x="981" y="31"/>
                    </a:lnTo>
                    <a:lnTo>
                      <a:pt x="981" y="31"/>
                    </a:lnTo>
                    <a:lnTo>
                      <a:pt x="983" y="31"/>
                    </a:lnTo>
                    <a:lnTo>
                      <a:pt x="985" y="31"/>
                    </a:lnTo>
                    <a:lnTo>
                      <a:pt x="991" y="31"/>
                    </a:lnTo>
                    <a:lnTo>
                      <a:pt x="999" y="31"/>
                    </a:lnTo>
                    <a:lnTo>
                      <a:pt x="1006" y="31"/>
                    </a:lnTo>
                    <a:lnTo>
                      <a:pt x="1008" y="31"/>
                    </a:lnTo>
                    <a:lnTo>
                      <a:pt x="1008" y="31"/>
                    </a:lnTo>
                    <a:close/>
                    <a:moveTo>
                      <a:pt x="1012" y="31"/>
                    </a:moveTo>
                    <a:lnTo>
                      <a:pt x="1012" y="31"/>
                    </a:lnTo>
                    <a:lnTo>
                      <a:pt x="1011" y="31"/>
                    </a:lnTo>
                    <a:lnTo>
                      <a:pt x="1011" y="31"/>
                    </a:lnTo>
                    <a:lnTo>
                      <a:pt x="1009" y="31"/>
                    </a:lnTo>
                    <a:lnTo>
                      <a:pt x="1011" y="32"/>
                    </a:lnTo>
                    <a:lnTo>
                      <a:pt x="1011" y="32"/>
                    </a:lnTo>
                    <a:lnTo>
                      <a:pt x="1012" y="31"/>
                    </a:lnTo>
                    <a:close/>
                    <a:moveTo>
                      <a:pt x="1019" y="32"/>
                    </a:moveTo>
                    <a:lnTo>
                      <a:pt x="1019" y="31"/>
                    </a:lnTo>
                    <a:lnTo>
                      <a:pt x="1017" y="31"/>
                    </a:lnTo>
                    <a:lnTo>
                      <a:pt x="1016" y="31"/>
                    </a:lnTo>
                    <a:lnTo>
                      <a:pt x="1016" y="32"/>
                    </a:lnTo>
                    <a:lnTo>
                      <a:pt x="1016" y="32"/>
                    </a:lnTo>
                    <a:lnTo>
                      <a:pt x="1017" y="32"/>
                    </a:lnTo>
                    <a:lnTo>
                      <a:pt x="1019" y="32"/>
                    </a:lnTo>
                    <a:lnTo>
                      <a:pt x="1019" y="32"/>
                    </a:lnTo>
                    <a:close/>
                    <a:moveTo>
                      <a:pt x="1029" y="32"/>
                    </a:moveTo>
                    <a:lnTo>
                      <a:pt x="1029" y="32"/>
                    </a:lnTo>
                    <a:lnTo>
                      <a:pt x="1027" y="31"/>
                    </a:lnTo>
                    <a:lnTo>
                      <a:pt x="1026" y="31"/>
                    </a:lnTo>
                    <a:lnTo>
                      <a:pt x="1024" y="31"/>
                    </a:lnTo>
                    <a:lnTo>
                      <a:pt x="1021" y="31"/>
                    </a:lnTo>
                    <a:lnTo>
                      <a:pt x="1021" y="32"/>
                    </a:lnTo>
                    <a:lnTo>
                      <a:pt x="1022" y="32"/>
                    </a:lnTo>
                    <a:lnTo>
                      <a:pt x="1022" y="32"/>
                    </a:lnTo>
                    <a:lnTo>
                      <a:pt x="1026" y="32"/>
                    </a:lnTo>
                    <a:lnTo>
                      <a:pt x="1029" y="32"/>
                    </a:lnTo>
                    <a:close/>
                    <a:moveTo>
                      <a:pt x="1040" y="34"/>
                    </a:moveTo>
                    <a:lnTo>
                      <a:pt x="1040" y="32"/>
                    </a:lnTo>
                    <a:lnTo>
                      <a:pt x="1039" y="32"/>
                    </a:lnTo>
                    <a:lnTo>
                      <a:pt x="1037" y="32"/>
                    </a:lnTo>
                    <a:lnTo>
                      <a:pt x="1034" y="32"/>
                    </a:lnTo>
                    <a:lnTo>
                      <a:pt x="1032" y="32"/>
                    </a:lnTo>
                    <a:lnTo>
                      <a:pt x="1030" y="32"/>
                    </a:lnTo>
                    <a:lnTo>
                      <a:pt x="1030" y="32"/>
                    </a:lnTo>
                    <a:lnTo>
                      <a:pt x="1029" y="32"/>
                    </a:lnTo>
                    <a:lnTo>
                      <a:pt x="1030" y="34"/>
                    </a:lnTo>
                    <a:lnTo>
                      <a:pt x="1032" y="34"/>
                    </a:lnTo>
                    <a:lnTo>
                      <a:pt x="1034" y="34"/>
                    </a:lnTo>
                    <a:lnTo>
                      <a:pt x="1035" y="34"/>
                    </a:lnTo>
                    <a:lnTo>
                      <a:pt x="1037" y="34"/>
                    </a:lnTo>
                    <a:lnTo>
                      <a:pt x="1039" y="34"/>
                    </a:lnTo>
                    <a:lnTo>
                      <a:pt x="1040" y="34"/>
                    </a:lnTo>
                    <a:lnTo>
                      <a:pt x="1040" y="34"/>
                    </a:lnTo>
                    <a:close/>
                    <a:moveTo>
                      <a:pt x="1058" y="34"/>
                    </a:moveTo>
                    <a:lnTo>
                      <a:pt x="1058" y="34"/>
                    </a:lnTo>
                    <a:lnTo>
                      <a:pt x="1058" y="32"/>
                    </a:lnTo>
                    <a:lnTo>
                      <a:pt x="1057" y="32"/>
                    </a:lnTo>
                    <a:lnTo>
                      <a:pt x="1055" y="32"/>
                    </a:lnTo>
                    <a:lnTo>
                      <a:pt x="1052" y="32"/>
                    </a:lnTo>
                    <a:lnTo>
                      <a:pt x="1048" y="32"/>
                    </a:lnTo>
                    <a:lnTo>
                      <a:pt x="1045" y="32"/>
                    </a:lnTo>
                    <a:lnTo>
                      <a:pt x="1044" y="32"/>
                    </a:lnTo>
                    <a:lnTo>
                      <a:pt x="1042" y="32"/>
                    </a:lnTo>
                    <a:lnTo>
                      <a:pt x="1042" y="34"/>
                    </a:lnTo>
                    <a:lnTo>
                      <a:pt x="1045" y="34"/>
                    </a:lnTo>
                    <a:lnTo>
                      <a:pt x="1048" y="34"/>
                    </a:lnTo>
                    <a:lnTo>
                      <a:pt x="1052" y="34"/>
                    </a:lnTo>
                    <a:lnTo>
                      <a:pt x="1053" y="34"/>
                    </a:lnTo>
                    <a:lnTo>
                      <a:pt x="1057" y="34"/>
                    </a:lnTo>
                    <a:lnTo>
                      <a:pt x="1058" y="34"/>
                    </a:lnTo>
                    <a:close/>
                    <a:moveTo>
                      <a:pt x="888" y="34"/>
                    </a:moveTo>
                    <a:lnTo>
                      <a:pt x="888" y="34"/>
                    </a:lnTo>
                    <a:lnTo>
                      <a:pt x="886" y="34"/>
                    </a:lnTo>
                    <a:lnTo>
                      <a:pt x="885" y="34"/>
                    </a:lnTo>
                    <a:lnTo>
                      <a:pt x="885" y="34"/>
                    </a:lnTo>
                    <a:lnTo>
                      <a:pt x="886" y="34"/>
                    </a:lnTo>
                    <a:lnTo>
                      <a:pt x="888" y="34"/>
                    </a:lnTo>
                    <a:close/>
                    <a:moveTo>
                      <a:pt x="901" y="36"/>
                    </a:moveTo>
                    <a:lnTo>
                      <a:pt x="901" y="34"/>
                    </a:lnTo>
                    <a:lnTo>
                      <a:pt x="901" y="34"/>
                    </a:lnTo>
                    <a:lnTo>
                      <a:pt x="899" y="34"/>
                    </a:lnTo>
                    <a:lnTo>
                      <a:pt x="899" y="34"/>
                    </a:lnTo>
                    <a:lnTo>
                      <a:pt x="898" y="34"/>
                    </a:lnTo>
                    <a:lnTo>
                      <a:pt x="899" y="36"/>
                    </a:lnTo>
                    <a:lnTo>
                      <a:pt x="901" y="36"/>
                    </a:lnTo>
                    <a:close/>
                    <a:moveTo>
                      <a:pt x="906" y="36"/>
                    </a:moveTo>
                    <a:lnTo>
                      <a:pt x="906" y="34"/>
                    </a:lnTo>
                    <a:lnTo>
                      <a:pt x="904" y="34"/>
                    </a:lnTo>
                    <a:lnTo>
                      <a:pt x="904" y="34"/>
                    </a:lnTo>
                    <a:lnTo>
                      <a:pt x="903" y="34"/>
                    </a:lnTo>
                    <a:lnTo>
                      <a:pt x="904" y="36"/>
                    </a:lnTo>
                    <a:lnTo>
                      <a:pt x="906" y="36"/>
                    </a:lnTo>
                    <a:close/>
                    <a:moveTo>
                      <a:pt x="917" y="39"/>
                    </a:moveTo>
                    <a:lnTo>
                      <a:pt x="917" y="39"/>
                    </a:lnTo>
                    <a:lnTo>
                      <a:pt x="916" y="37"/>
                    </a:lnTo>
                    <a:lnTo>
                      <a:pt x="916" y="39"/>
                    </a:lnTo>
                    <a:lnTo>
                      <a:pt x="916" y="39"/>
                    </a:lnTo>
                    <a:lnTo>
                      <a:pt x="917" y="39"/>
                    </a:lnTo>
                    <a:lnTo>
                      <a:pt x="917" y="39"/>
                    </a:lnTo>
                    <a:close/>
                    <a:moveTo>
                      <a:pt x="922" y="39"/>
                    </a:moveTo>
                    <a:lnTo>
                      <a:pt x="921" y="39"/>
                    </a:lnTo>
                    <a:lnTo>
                      <a:pt x="921" y="39"/>
                    </a:lnTo>
                    <a:lnTo>
                      <a:pt x="919" y="37"/>
                    </a:lnTo>
                    <a:lnTo>
                      <a:pt x="919" y="39"/>
                    </a:lnTo>
                    <a:lnTo>
                      <a:pt x="921" y="39"/>
                    </a:lnTo>
                    <a:lnTo>
                      <a:pt x="922" y="39"/>
                    </a:lnTo>
                    <a:close/>
                    <a:moveTo>
                      <a:pt x="934" y="36"/>
                    </a:moveTo>
                    <a:lnTo>
                      <a:pt x="934" y="36"/>
                    </a:lnTo>
                    <a:lnTo>
                      <a:pt x="932" y="36"/>
                    </a:lnTo>
                    <a:lnTo>
                      <a:pt x="932" y="36"/>
                    </a:lnTo>
                    <a:lnTo>
                      <a:pt x="931" y="36"/>
                    </a:lnTo>
                    <a:lnTo>
                      <a:pt x="931" y="36"/>
                    </a:lnTo>
                    <a:lnTo>
                      <a:pt x="932" y="36"/>
                    </a:lnTo>
                    <a:lnTo>
                      <a:pt x="934" y="36"/>
                    </a:lnTo>
                    <a:close/>
                    <a:moveTo>
                      <a:pt x="940" y="36"/>
                    </a:moveTo>
                    <a:lnTo>
                      <a:pt x="940" y="36"/>
                    </a:lnTo>
                    <a:lnTo>
                      <a:pt x="940" y="36"/>
                    </a:lnTo>
                    <a:lnTo>
                      <a:pt x="937" y="36"/>
                    </a:lnTo>
                    <a:lnTo>
                      <a:pt x="935" y="36"/>
                    </a:lnTo>
                    <a:lnTo>
                      <a:pt x="935" y="36"/>
                    </a:lnTo>
                    <a:lnTo>
                      <a:pt x="939" y="37"/>
                    </a:lnTo>
                    <a:lnTo>
                      <a:pt x="940" y="36"/>
                    </a:lnTo>
                    <a:close/>
                    <a:moveTo>
                      <a:pt x="945" y="37"/>
                    </a:moveTo>
                    <a:lnTo>
                      <a:pt x="945" y="36"/>
                    </a:lnTo>
                    <a:lnTo>
                      <a:pt x="945" y="36"/>
                    </a:lnTo>
                    <a:lnTo>
                      <a:pt x="944" y="36"/>
                    </a:lnTo>
                    <a:lnTo>
                      <a:pt x="944" y="36"/>
                    </a:lnTo>
                    <a:lnTo>
                      <a:pt x="944" y="37"/>
                    </a:lnTo>
                    <a:lnTo>
                      <a:pt x="944" y="37"/>
                    </a:lnTo>
                    <a:lnTo>
                      <a:pt x="945" y="37"/>
                    </a:lnTo>
                    <a:close/>
                    <a:moveTo>
                      <a:pt x="955" y="37"/>
                    </a:moveTo>
                    <a:lnTo>
                      <a:pt x="955" y="37"/>
                    </a:lnTo>
                    <a:lnTo>
                      <a:pt x="955" y="37"/>
                    </a:lnTo>
                    <a:lnTo>
                      <a:pt x="955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汉仪苏泽立行楷精修版W" panose="00020600040101010101" pitchFamily="18" charset="-122"/>
                  <a:ea typeface="汉仪苏泽立行楷精修版W" panose="00020600040101010101" pitchFamily="18" charset="-122"/>
                </a:endParaRPr>
              </a:p>
            </p:txBody>
          </p:sp>
          <p:sp>
            <p:nvSpPr>
              <p:cNvPr id="20" name="Freeform 20608"/>
              <p:cNvSpPr>
                <a:spLocks noEditPoints="1"/>
              </p:cNvSpPr>
              <p:nvPr/>
            </p:nvSpPr>
            <p:spPr bwMode="auto">
              <a:xfrm>
                <a:off x="3154364" y="3968750"/>
                <a:ext cx="1295400" cy="53975"/>
              </a:xfrm>
              <a:custGeom>
                <a:avLst/>
                <a:gdLst>
                  <a:gd name="T0" fmla="*/ 662 w 816"/>
                  <a:gd name="T1" fmla="*/ 18 h 34"/>
                  <a:gd name="T2" fmla="*/ 687 w 816"/>
                  <a:gd name="T3" fmla="*/ 12 h 34"/>
                  <a:gd name="T4" fmla="*/ 678 w 816"/>
                  <a:gd name="T5" fmla="*/ 5 h 34"/>
                  <a:gd name="T6" fmla="*/ 698 w 816"/>
                  <a:gd name="T7" fmla="*/ 8 h 34"/>
                  <a:gd name="T8" fmla="*/ 800 w 816"/>
                  <a:gd name="T9" fmla="*/ 13 h 34"/>
                  <a:gd name="T10" fmla="*/ 544 w 816"/>
                  <a:gd name="T11" fmla="*/ 5 h 34"/>
                  <a:gd name="T12" fmla="*/ 546 w 816"/>
                  <a:gd name="T13" fmla="*/ 7 h 34"/>
                  <a:gd name="T14" fmla="*/ 452 w 816"/>
                  <a:gd name="T15" fmla="*/ 7 h 34"/>
                  <a:gd name="T16" fmla="*/ 483 w 816"/>
                  <a:gd name="T17" fmla="*/ 7 h 34"/>
                  <a:gd name="T18" fmla="*/ 502 w 816"/>
                  <a:gd name="T19" fmla="*/ 7 h 34"/>
                  <a:gd name="T20" fmla="*/ 523 w 816"/>
                  <a:gd name="T21" fmla="*/ 13 h 34"/>
                  <a:gd name="T22" fmla="*/ 533 w 816"/>
                  <a:gd name="T23" fmla="*/ 10 h 34"/>
                  <a:gd name="T24" fmla="*/ 388 w 816"/>
                  <a:gd name="T25" fmla="*/ 7 h 34"/>
                  <a:gd name="T26" fmla="*/ 397 w 816"/>
                  <a:gd name="T27" fmla="*/ 8 h 34"/>
                  <a:gd name="T28" fmla="*/ 274 w 816"/>
                  <a:gd name="T29" fmla="*/ 10 h 34"/>
                  <a:gd name="T30" fmla="*/ 226 w 816"/>
                  <a:gd name="T31" fmla="*/ 13 h 34"/>
                  <a:gd name="T32" fmla="*/ 231 w 816"/>
                  <a:gd name="T33" fmla="*/ 20 h 34"/>
                  <a:gd name="T34" fmla="*/ 246 w 816"/>
                  <a:gd name="T35" fmla="*/ 13 h 34"/>
                  <a:gd name="T36" fmla="*/ 251 w 816"/>
                  <a:gd name="T37" fmla="*/ 20 h 34"/>
                  <a:gd name="T38" fmla="*/ 644 w 816"/>
                  <a:gd name="T39" fmla="*/ 3 h 34"/>
                  <a:gd name="T40" fmla="*/ 469 w 816"/>
                  <a:gd name="T41" fmla="*/ 2 h 34"/>
                  <a:gd name="T42" fmla="*/ 406 w 816"/>
                  <a:gd name="T43" fmla="*/ 2 h 34"/>
                  <a:gd name="T44" fmla="*/ 377 w 816"/>
                  <a:gd name="T45" fmla="*/ 3 h 34"/>
                  <a:gd name="T46" fmla="*/ 244 w 816"/>
                  <a:gd name="T47" fmla="*/ 7 h 34"/>
                  <a:gd name="T48" fmla="*/ 252 w 816"/>
                  <a:gd name="T49" fmla="*/ 10 h 34"/>
                  <a:gd name="T50" fmla="*/ 261 w 816"/>
                  <a:gd name="T51" fmla="*/ 8 h 34"/>
                  <a:gd name="T52" fmla="*/ 257 w 816"/>
                  <a:gd name="T53" fmla="*/ 12 h 34"/>
                  <a:gd name="T54" fmla="*/ 279 w 816"/>
                  <a:gd name="T55" fmla="*/ 8 h 34"/>
                  <a:gd name="T56" fmla="*/ 297 w 816"/>
                  <a:gd name="T57" fmla="*/ 8 h 34"/>
                  <a:gd name="T58" fmla="*/ 328 w 816"/>
                  <a:gd name="T59" fmla="*/ 7 h 34"/>
                  <a:gd name="T60" fmla="*/ 377 w 816"/>
                  <a:gd name="T61" fmla="*/ 7 h 34"/>
                  <a:gd name="T62" fmla="*/ 406 w 816"/>
                  <a:gd name="T63" fmla="*/ 5 h 34"/>
                  <a:gd name="T64" fmla="*/ 423 w 816"/>
                  <a:gd name="T65" fmla="*/ 7 h 34"/>
                  <a:gd name="T66" fmla="*/ 434 w 816"/>
                  <a:gd name="T67" fmla="*/ 5 h 34"/>
                  <a:gd name="T68" fmla="*/ 459 w 816"/>
                  <a:gd name="T69" fmla="*/ 5 h 34"/>
                  <a:gd name="T70" fmla="*/ 490 w 816"/>
                  <a:gd name="T71" fmla="*/ 5 h 34"/>
                  <a:gd name="T72" fmla="*/ 515 w 816"/>
                  <a:gd name="T73" fmla="*/ 3 h 34"/>
                  <a:gd name="T74" fmla="*/ 528 w 816"/>
                  <a:gd name="T75" fmla="*/ 5 h 34"/>
                  <a:gd name="T76" fmla="*/ 575 w 816"/>
                  <a:gd name="T77" fmla="*/ 3 h 34"/>
                  <a:gd name="T78" fmla="*/ 629 w 816"/>
                  <a:gd name="T79" fmla="*/ 5 h 34"/>
                  <a:gd name="T80" fmla="*/ 180 w 816"/>
                  <a:gd name="T81" fmla="*/ 23 h 34"/>
                  <a:gd name="T82" fmla="*/ 110 w 816"/>
                  <a:gd name="T83" fmla="*/ 16 h 34"/>
                  <a:gd name="T84" fmla="*/ 120 w 816"/>
                  <a:gd name="T85" fmla="*/ 20 h 34"/>
                  <a:gd name="T86" fmla="*/ 131 w 816"/>
                  <a:gd name="T87" fmla="*/ 18 h 34"/>
                  <a:gd name="T88" fmla="*/ 126 w 816"/>
                  <a:gd name="T89" fmla="*/ 13 h 34"/>
                  <a:gd name="T90" fmla="*/ 151 w 816"/>
                  <a:gd name="T91" fmla="*/ 16 h 34"/>
                  <a:gd name="T92" fmla="*/ 228 w 816"/>
                  <a:gd name="T93" fmla="*/ 12 h 34"/>
                  <a:gd name="T94" fmla="*/ 195 w 816"/>
                  <a:gd name="T95" fmla="*/ 8 h 34"/>
                  <a:gd name="T96" fmla="*/ 154 w 816"/>
                  <a:gd name="T97" fmla="*/ 13 h 34"/>
                  <a:gd name="T98" fmla="*/ 189 w 816"/>
                  <a:gd name="T99" fmla="*/ 15 h 34"/>
                  <a:gd name="T100" fmla="*/ 184 w 816"/>
                  <a:gd name="T101" fmla="*/ 13 h 34"/>
                  <a:gd name="T102" fmla="*/ 205 w 816"/>
                  <a:gd name="T103" fmla="*/ 12 h 34"/>
                  <a:gd name="T104" fmla="*/ 213 w 816"/>
                  <a:gd name="T105" fmla="*/ 13 h 34"/>
                  <a:gd name="T106" fmla="*/ 23 w 816"/>
                  <a:gd name="T107" fmla="*/ 26 h 34"/>
                  <a:gd name="T108" fmla="*/ 18 w 816"/>
                  <a:gd name="T109" fmla="*/ 28 h 34"/>
                  <a:gd name="T110" fmla="*/ 2 w 816"/>
                  <a:gd name="T111" fmla="*/ 30 h 34"/>
                  <a:gd name="T112" fmla="*/ 36 w 816"/>
                  <a:gd name="T113" fmla="*/ 20 h 34"/>
                  <a:gd name="T114" fmla="*/ 41 w 816"/>
                  <a:gd name="T115" fmla="*/ 26 h 34"/>
                  <a:gd name="T116" fmla="*/ 48 w 816"/>
                  <a:gd name="T117" fmla="*/ 26 h 34"/>
                  <a:gd name="T118" fmla="*/ 82 w 816"/>
                  <a:gd name="T119" fmla="*/ 21 h 34"/>
                  <a:gd name="T120" fmla="*/ 90 w 816"/>
                  <a:gd name="T121" fmla="*/ 23 h 34"/>
                  <a:gd name="T122" fmla="*/ 69 w 816"/>
                  <a:gd name="T123" fmla="*/ 20 h 34"/>
                  <a:gd name="T124" fmla="*/ 103 w 816"/>
                  <a:gd name="T125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6" h="34">
                    <a:moveTo>
                      <a:pt x="652" y="7"/>
                    </a:moveTo>
                    <a:lnTo>
                      <a:pt x="652" y="5"/>
                    </a:lnTo>
                    <a:lnTo>
                      <a:pt x="651" y="5"/>
                    </a:lnTo>
                    <a:lnTo>
                      <a:pt x="649" y="3"/>
                    </a:lnTo>
                    <a:lnTo>
                      <a:pt x="647" y="5"/>
                    </a:lnTo>
                    <a:lnTo>
                      <a:pt x="647" y="5"/>
                    </a:lnTo>
                    <a:lnTo>
                      <a:pt x="649" y="5"/>
                    </a:lnTo>
                    <a:lnTo>
                      <a:pt x="649" y="5"/>
                    </a:lnTo>
                    <a:lnTo>
                      <a:pt x="651" y="5"/>
                    </a:lnTo>
                    <a:lnTo>
                      <a:pt x="651" y="7"/>
                    </a:lnTo>
                    <a:lnTo>
                      <a:pt x="652" y="7"/>
                    </a:lnTo>
                    <a:close/>
                    <a:moveTo>
                      <a:pt x="655" y="18"/>
                    </a:moveTo>
                    <a:lnTo>
                      <a:pt x="655" y="18"/>
                    </a:lnTo>
                    <a:lnTo>
                      <a:pt x="655" y="16"/>
                    </a:lnTo>
                    <a:lnTo>
                      <a:pt x="654" y="18"/>
                    </a:lnTo>
                    <a:lnTo>
                      <a:pt x="655" y="18"/>
                    </a:lnTo>
                    <a:lnTo>
                      <a:pt x="655" y="18"/>
                    </a:lnTo>
                    <a:close/>
                    <a:moveTo>
                      <a:pt x="662" y="18"/>
                    </a:moveTo>
                    <a:lnTo>
                      <a:pt x="662" y="18"/>
                    </a:lnTo>
                    <a:lnTo>
                      <a:pt x="660" y="18"/>
                    </a:lnTo>
                    <a:lnTo>
                      <a:pt x="660" y="18"/>
                    </a:lnTo>
                    <a:lnTo>
                      <a:pt x="659" y="18"/>
                    </a:lnTo>
                    <a:lnTo>
                      <a:pt x="660" y="18"/>
                    </a:lnTo>
                    <a:lnTo>
                      <a:pt x="662" y="18"/>
                    </a:lnTo>
                    <a:close/>
                    <a:moveTo>
                      <a:pt x="685" y="20"/>
                    </a:moveTo>
                    <a:lnTo>
                      <a:pt x="685" y="18"/>
                    </a:lnTo>
                    <a:lnTo>
                      <a:pt x="683" y="18"/>
                    </a:lnTo>
                    <a:lnTo>
                      <a:pt x="680" y="18"/>
                    </a:lnTo>
                    <a:lnTo>
                      <a:pt x="678" y="18"/>
                    </a:lnTo>
                    <a:lnTo>
                      <a:pt x="678" y="20"/>
                    </a:lnTo>
                    <a:lnTo>
                      <a:pt x="682" y="20"/>
                    </a:lnTo>
                    <a:lnTo>
                      <a:pt x="685" y="20"/>
                    </a:lnTo>
                    <a:close/>
                    <a:moveTo>
                      <a:pt x="688" y="12"/>
                    </a:moveTo>
                    <a:lnTo>
                      <a:pt x="688" y="12"/>
                    </a:lnTo>
                    <a:lnTo>
                      <a:pt x="687" y="12"/>
                    </a:lnTo>
                    <a:lnTo>
                      <a:pt x="687" y="12"/>
                    </a:lnTo>
                    <a:lnTo>
                      <a:pt x="687" y="12"/>
                    </a:lnTo>
                    <a:lnTo>
                      <a:pt x="687" y="12"/>
                    </a:lnTo>
                    <a:lnTo>
                      <a:pt x="688" y="12"/>
                    </a:lnTo>
                    <a:close/>
                    <a:moveTo>
                      <a:pt x="816" y="13"/>
                    </a:moveTo>
                    <a:lnTo>
                      <a:pt x="816" y="13"/>
                    </a:lnTo>
                    <a:lnTo>
                      <a:pt x="816" y="13"/>
                    </a:lnTo>
                    <a:lnTo>
                      <a:pt x="811" y="12"/>
                    </a:lnTo>
                    <a:lnTo>
                      <a:pt x="806" y="12"/>
                    </a:lnTo>
                    <a:lnTo>
                      <a:pt x="803" y="12"/>
                    </a:lnTo>
                    <a:lnTo>
                      <a:pt x="769" y="10"/>
                    </a:lnTo>
                    <a:lnTo>
                      <a:pt x="736" y="8"/>
                    </a:lnTo>
                    <a:lnTo>
                      <a:pt x="728" y="8"/>
                    </a:lnTo>
                    <a:lnTo>
                      <a:pt x="718" y="7"/>
                    </a:lnTo>
                    <a:lnTo>
                      <a:pt x="710" y="7"/>
                    </a:lnTo>
                    <a:lnTo>
                      <a:pt x="700" y="7"/>
                    </a:lnTo>
                    <a:lnTo>
                      <a:pt x="693" y="7"/>
                    </a:lnTo>
                    <a:lnTo>
                      <a:pt x="687" y="7"/>
                    </a:lnTo>
                    <a:lnTo>
                      <a:pt x="678" y="5"/>
                    </a:lnTo>
                    <a:lnTo>
                      <a:pt x="672" y="5"/>
                    </a:lnTo>
                    <a:lnTo>
                      <a:pt x="665" y="5"/>
                    </a:lnTo>
                    <a:lnTo>
                      <a:pt x="660" y="5"/>
                    </a:lnTo>
                    <a:lnTo>
                      <a:pt x="655" y="5"/>
                    </a:lnTo>
                    <a:lnTo>
                      <a:pt x="655" y="5"/>
                    </a:lnTo>
                    <a:lnTo>
                      <a:pt x="654" y="5"/>
                    </a:lnTo>
                    <a:lnTo>
                      <a:pt x="654" y="5"/>
                    </a:lnTo>
                    <a:lnTo>
                      <a:pt x="654" y="7"/>
                    </a:lnTo>
                    <a:lnTo>
                      <a:pt x="655" y="7"/>
                    </a:lnTo>
                    <a:lnTo>
                      <a:pt x="657" y="8"/>
                    </a:lnTo>
                    <a:lnTo>
                      <a:pt x="659" y="8"/>
                    </a:lnTo>
                    <a:lnTo>
                      <a:pt x="660" y="8"/>
                    </a:lnTo>
                    <a:lnTo>
                      <a:pt x="665" y="8"/>
                    </a:lnTo>
                    <a:lnTo>
                      <a:pt x="672" y="7"/>
                    </a:lnTo>
                    <a:lnTo>
                      <a:pt x="680" y="8"/>
                    </a:lnTo>
                    <a:lnTo>
                      <a:pt x="687" y="8"/>
                    </a:lnTo>
                    <a:lnTo>
                      <a:pt x="693" y="8"/>
                    </a:lnTo>
                    <a:lnTo>
                      <a:pt x="698" y="8"/>
                    </a:lnTo>
                    <a:lnTo>
                      <a:pt x="703" y="8"/>
                    </a:lnTo>
                    <a:lnTo>
                      <a:pt x="729" y="10"/>
                    </a:lnTo>
                    <a:lnTo>
                      <a:pt x="732" y="12"/>
                    </a:lnTo>
                    <a:lnTo>
                      <a:pt x="736" y="10"/>
                    </a:lnTo>
                    <a:lnTo>
                      <a:pt x="737" y="10"/>
                    </a:lnTo>
                    <a:lnTo>
                      <a:pt x="744" y="10"/>
                    </a:lnTo>
                    <a:lnTo>
                      <a:pt x="749" y="12"/>
                    </a:lnTo>
                    <a:lnTo>
                      <a:pt x="755" y="12"/>
                    </a:lnTo>
                    <a:lnTo>
                      <a:pt x="759" y="12"/>
                    </a:lnTo>
                    <a:lnTo>
                      <a:pt x="764" y="12"/>
                    </a:lnTo>
                    <a:lnTo>
                      <a:pt x="764" y="12"/>
                    </a:lnTo>
                    <a:lnTo>
                      <a:pt x="765" y="12"/>
                    </a:lnTo>
                    <a:lnTo>
                      <a:pt x="769" y="12"/>
                    </a:lnTo>
                    <a:lnTo>
                      <a:pt x="772" y="12"/>
                    </a:lnTo>
                    <a:lnTo>
                      <a:pt x="780" y="12"/>
                    </a:lnTo>
                    <a:lnTo>
                      <a:pt x="788" y="13"/>
                    </a:lnTo>
                    <a:lnTo>
                      <a:pt x="796" y="13"/>
                    </a:lnTo>
                    <a:lnTo>
                      <a:pt x="800" y="13"/>
                    </a:lnTo>
                    <a:lnTo>
                      <a:pt x="803" y="13"/>
                    </a:lnTo>
                    <a:lnTo>
                      <a:pt x="806" y="15"/>
                    </a:lnTo>
                    <a:lnTo>
                      <a:pt x="808" y="15"/>
                    </a:lnTo>
                    <a:lnTo>
                      <a:pt x="809" y="13"/>
                    </a:lnTo>
                    <a:lnTo>
                      <a:pt x="811" y="15"/>
                    </a:lnTo>
                    <a:lnTo>
                      <a:pt x="814" y="15"/>
                    </a:lnTo>
                    <a:lnTo>
                      <a:pt x="816" y="13"/>
                    </a:lnTo>
                    <a:close/>
                    <a:moveTo>
                      <a:pt x="615" y="5"/>
                    </a:moveTo>
                    <a:lnTo>
                      <a:pt x="615" y="5"/>
                    </a:lnTo>
                    <a:lnTo>
                      <a:pt x="615" y="5"/>
                    </a:lnTo>
                    <a:lnTo>
                      <a:pt x="615" y="5"/>
                    </a:lnTo>
                    <a:close/>
                    <a:moveTo>
                      <a:pt x="621" y="13"/>
                    </a:moveTo>
                    <a:lnTo>
                      <a:pt x="621" y="13"/>
                    </a:lnTo>
                    <a:lnTo>
                      <a:pt x="621" y="13"/>
                    </a:lnTo>
                    <a:lnTo>
                      <a:pt x="621" y="13"/>
                    </a:lnTo>
                    <a:close/>
                    <a:moveTo>
                      <a:pt x="544" y="7"/>
                    </a:moveTo>
                    <a:lnTo>
                      <a:pt x="544" y="7"/>
                    </a:lnTo>
                    <a:lnTo>
                      <a:pt x="544" y="5"/>
                    </a:lnTo>
                    <a:lnTo>
                      <a:pt x="542" y="5"/>
                    </a:lnTo>
                    <a:lnTo>
                      <a:pt x="542" y="7"/>
                    </a:lnTo>
                    <a:lnTo>
                      <a:pt x="542" y="7"/>
                    </a:lnTo>
                    <a:lnTo>
                      <a:pt x="544" y="7"/>
                    </a:lnTo>
                    <a:close/>
                    <a:moveTo>
                      <a:pt x="547" y="13"/>
                    </a:moveTo>
                    <a:lnTo>
                      <a:pt x="547" y="13"/>
                    </a:lnTo>
                    <a:lnTo>
                      <a:pt x="546" y="13"/>
                    </a:lnTo>
                    <a:lnTo>
                      <a:pt x="544" y="12"/>
                    </a:lnTo>
                    <a:lnTo>
                      <a:pt x="542" y="12"/>
                    </a:lnTo>
                    <a:lnTo>
                      <a:pt x="542" y="13"/>
                    </a:lnTo>
                    <a:lnTo>
                      <a:pt x="544" y="13"/>
                    </a:lnTo>
                    <a:lnTo>
                      <a:pt x="546" y="13"/>
                    </a:lnTo>
                    <a:lnTo>
                      <a:pt x="547" y="13"/>
                    </a:lnTo>
                    <a:close/>
                    <a:moveTo>
                      <a:pt x="547" y="7"/>
                    </a:moveTo>
                    <a:lnTo>
                      <a:pt x="547" y="7"/>
                    </a:lnTo>
                    <a:lnTo>
                      <a:pt x="547" y="5"/>
                    </a:lnTo>
                    <a:lnTo>
                      <a:pt x="546" y="5"/>
                    </a:lnTo>
                    <a:lnTo>
                      <a:pt x="546" y="7"/>
                    </a:lnTo>
                    <a:lnTo>
                      <a:pt x="547" y="7"/>
                    </a:lnTo>
                    <a:close/>
                    <a:moveTo>
                      <a:pt x="452" y="7"/>
                    </a:moveTo>
                    <a:lnTo>
                      <a:pt x="454" y="7"/>
                    </a:lnTo>
                    <a:lnTo>
                      <a:pt x="452" y="7"/>
                    </a:lnTo>
                    <a:lnTo>
                      <a:pt x="451" y="7"/>
                    </a:lnTo>
                    <a:lnTo>
                      <a:pt x="449" y="5"/>
                    </a:lnTo>
                    <a:lnTo>
                      <a:pt x="447" y="5"/>
                    </a:lnTo>
                    <a:lnTo>
                      <a:pt x="446" y="5"/>
                    </a:lnTo>
                    <a:lnTo>
                      <a:pt x="444" y="5"/>
                    </a:lnTo>
                    <a:lnTo>
                      <a:pt x="441" y="5"/>
                    </a:lnTo>
                    <a:lnTo>
                      <a:pt x="439" y="7"/>
                    </a:lnTo>
                    <a:lnTo>
                      <a:pt x="438" y="7"/>
                    </a:lnTo>
                    <a:lnTo>
                      <a:pt x="439" y="7"/>
                    </a:lnTo>
                    <a:lnTo>
                      <a:pt x="441" y="7"/>
                    </a:lnTo>
                    <a:lnTo>
                      <a:pt x="444" y="7"/>
                    </a:lnTo>
                    <a:lnTo>
                      <a:pt x="446" y="7"/>
                    </a:lnTo>
                    <a:lnTo>
                      <a:pt x="449" y="7"/>
                    </a:lnTo>
                    <a:lnTo>
                      <a:pt x="452" y="7"/>
                    </a:lnTo>
                    <a:close/>
                    <a:moveTo>
                      <a:pt x="456" y="7"/>
                    </a:moveTo>
                    <a:lnTo>
                      <a:pt x="454" y="7"/>
                    </a:lnTo>
                    <a:lnTo>
                      <a:pt x="454" y="7"/>
                    </a:lnTo>
                    <a:lnTo>
                      <a:pt x="456" y="7"/>
                    </a:lnTo>
                    <a:close/>
                    <a:moveTo>
                      <a:pt x="457" y="7"/>
                    </a:moveTo>
                    <a:lnTo>
                      <a:pt x="457" y="7"/>
                    </a:lnTo>
                    <a:lnTo>
                      <a:pt x="457" y="7"/>
                    </a:lnTo>
                    <a:lnTo>
                      <a:pt x="457" y="7"/>
                    </a:lnTo>
                    <a:close/>
                    <a:moveTo>
                      <a:pt x="465" y="7"/>
                    </a:moveTo>
                    <a:lnTo>
                      <a:pt x="465" y="7"/>
                    </a:lnTo>
                    <a:lnTo>
                      <a:pt x="464" y="7"/>
                    </a:lnTo>
                    <a:lnTo>
                      <a:pt x="462" y="7"/>
                    </a:lnTo>
                    <a:lnTo>
                      <a:pt x="462" y="7"/>
                    </a:lnTo>
                    <a:lnTo>
                      <a:pt x="464" y="7"/>
                    </a:lnTo>
                    <a:lnTo>
                      <a:pt x="465" y="7"/>
                    </a:lnTo>
                    <a:close/>
                    <a:moveTo>
                      <a:pt x="485" y="7"/>
                    </a:moveTo>
                    <a:lnTo>
                      <a:pt x="485" y="7"/>
                    </a:lnTo>
                    <a:lnTo>
                      <a:pt x="483" y="7"/>
                    </a:lnTo>
                    <a:lnTo>
                      <a:pt x="483" y="7"/>
                    </a:lnTo>
                    <a:lnTo>
                      <a:pt x="483" y="7"/>
                    </a:lnTo>
                    <a:lnTo>
                      <a:pt x="483" y="7"/>
                    </a:lnTo>
                    <a:lnTo>
                      <a:pt x="485" y="7"/>
                    </a:lnTo>
                    <a:close/>
                    <a:moveTo>
                      <a:pt x="495" y="7"/>
                    </a:moveTo>
                    <a:lnTo>
                      <a:pt x="495" y="7"/>
                    </a:lnTo>
                    <a:lnTo>
                      <a:pt x="493" y="7"/>
                    </a:lnTo>
                    <a:lnTo>
                      <a:pt x="492" y="7"/>
                    </a:lnTo>
                    <a:lnTo>
                      <a:pt x="492" y="7"/>
                    </a:lnTo>
                    <a:lnTo>
                      <a:pt x="493" y="7"/>
                    </a:lnTo>
                    <a:lnTo>
                      <a:pt x="495" y="7"/>
                    </a:lnTo>
                    <a:close/>
                    <a:moveTo>
                      <a:pt x="503" y="7"/>
                    </a:moveTo>
                    <a:lnTo>
                      <a:pt x="503" y="7"/>
                    </a:lnTo>
                    <a:lnTo>
                      <a:pt x="502" y="7"/>
                    </a:lnTo>
                    <a:lnTo>
                      <a:pt x="500" y="7"/>
                    </a:lnTo>
                    <a:lnTo>
                      <a:pt x="498" y="7"/>
                    </a:lnTo>
                    <a:lnTo>
                      <a:pt x="498" y="7"/>
                    </a:lnTo>
                    <a:lnTo>
                      <a:pt x="502" y="7"/>
                    </a:lnTo>
                    <a:lnTo>
                      <a:pt x="503" y="7"/>
                    </a:lnTo>
                    <a:close/>
                    <a:moveTo>
                      <a:pt x="513" y="7"/>
                    </a:moveTo>
                    <a:lnTo>
                      <a:pt x="513" y="7"/>
                    </a:lnTo>
                    <a:lnTo>
                      <a:pt x="513" y="7"/>
                    </a:lnTo>
                    <a:lnTo>
                      <a:pt x="511" y="7"/>
                    </a:lnTo>
                    <a:lnTo>
                      <a:pt x="511" y="7"/>
                    </a:lnTo>
                    <a:lnTo>
                      <a:pt x="513" y="7"/>
                    </a:lnTo>
                    <a:lnTo>
                      <a:pt x="513" y="7"/>
                    </a:lnTo>
                    <a:close/>
                    <a:moveTo>
                      <a:pt x="521" y="7"/>
                    </a:moveTo>
                    <a:lnTo>
                      <a:pt x="521" y="7"/>
                    </a:lnTo>
                    <a:lnTo>
                      <a:pt x="520" y="5"/>
                    </a:lnTo>
                    <a:lnTo>
                      <a:pt x="516" y="5"/>
                    </a:lnTo>
                    <a:lnTo>
                      <a:pt x="515" y="7"/>
                    </a:lnTo>
                    <a:lnTo>
                      <a:pt x="515" y="7"/>
                    </a:lnTo>
                    <a:lnTo>
                      <a:pt x="518" y="7"/>
                    </a:lnTo>
                    <a:lnTo>
                      <a:pt x="521" y="7"/>
                    </a:lnTo>
                    <a:close/>
                    <a:moveTo>
                      <a:pt x="523" y="13"/>
                    </a:moveTo>
                    <a:lnTo>
                      <a:pt x="523" y="13"/>
                    </a:lnTo>
                    <a:lnTo>
                      <a:pt x="523" y="12"/>
                    </a:lnTo>
                    <a:lnTo>
                      <a:pt x="521" y="12"/>
                    </a:lnTo>
                    <a:lnTo>
                      <a:pt x="520" y="13"/>
                    </a:lnTo>
                    <a:lnTo>
                      <a:pt x="520" y="13"/>
                    </a:lnTo>
                    <a:lnTo>
                      <a:pt x="521" y="13"/>
                    </a:lnTo>
                    <a:lnTo>
                      <a:pt x="523" y="13"/>
                    </a:lnTo>
                    <a:close/>
                    <a:moveTo>
                      <a:pt x="533" y="7"/>
                    </a:moveTo>
                    <a:lnTo>
                      <a:pt x="533" y="5"/>
                    </a:lnTo>
                    <a:lnTo>
                      <a:pt x="531" y="5"/>
                    </a:lnTo>
                    <a:lnTo>
                      <a:pt x="529" y="5"/>
                    </a:lnTo>
                    <a:lnTo>
                      <a:pt x="529" y="5"/>
                    </a:lnTo>
                    <a:lnTo>
                      <a:pt x="528" y="7"/>
                    </a:lnTo>
                    <a:lnTo>
                      <a:pt x="529" y="7"/>
                    </a:lnTo>
                    <a:lnTo>
                      <a:pt x="531" y="7"/>
                    </a:lnTo>
                    <a:lnTo>
                      <a:pt x="533" y="7"/>
                    </a:lnTo>
                    <a:close/>
                    <a:moveTo>
                      <a:pt x="534" y="10"/>
                    </a:moveTo>
                    <a:lnTo>
                      <a:pt x="533" y="10"/>
                    </a:lnTo>
                    <a:lnTo>
                      <a:pt x="533" y="10"/>
                    </a:lnTo>
                    <a:lnTo>
                      <a:pt x="534" y="10"/>
                    </a:lnTo>
                    <a:lnTo>
                      <a:pt x="534" y="10"/>
                    </a:lnTo>
                    <a:lnTo>
                      <a:pt x="534" y="10"/>
                    </a:lnTo>
                    <a:close/>
                    <a:moveTo>
                      <a:pt x="338" y="12"/>
                    </a:moveTo>
                    <a:lnTo>
                      <a:pt x="338" y="12"/>
                    </a:lnTo>
                    <a:lnTo>
                      <a:pt x="338" y="10"/>
                    </a:lnTo>
                    <a:lnTo>
                      <a:pt x="336" y="10"/>
                    </a:lnTo>
                    <a:lnTo>
                      <a:pt x="336" y="10"/>
                    </a:lnTo>
                    <a:lnTo>
                      <a:pt x="334" y="10"/>
                    </a:lnTo>
                    <a:lnTo>
                      <a:pt x="334" y="12"/>
                    </a:lnTo>
                    <a:lnTo>
                      <a:pt x="336" y="12"/>
                    </a:lnTo>
                    <a:lnTo>
                      <a:pt x="338" y="12"/>
                    </a:lnTo>
                    <a:close/>
                    <a:moveTo>
                      <a:pt x="364" y="10"/>
                    </a:moveTo>
                    <a:lnTo>
                      <a:pt x="362" y="10"/>
                    </a:lnTo>
                    <a:lnTo>
                      <a:pt x="362" y="10"/>
                    </a:lnTo>
                    <a:lnTo>
                      <a:pt x="364" y="10"/>
                    </a:lnTo>
                    <a:close/>
                    <a:moveTo>
                      <a:pt x="390" y="8"/>
                    </a:moveTo>
                    <a:lnTo>
                      <a:pt x="388" y="7"/>
                    </a:lnTo>
                    <a:lnTo>
                      <a:pt x="388" y="7"/>
                    </a:lnTo>
                    <a:lnTo>
                      <a:pt x="387" y="7"/>
                    </a:lnTo>
                    <a:lnTo>
                      <a:pt x="385" y="7"/>
                    </a:lnTo>
                    <a:lnTo>
                      <a:pt x="385" y="8"/>
                    </a:lnTo>
                    <a:lnTo>
                      <a:pt x="387" y="8"/>
                    </a:lnTo>
                    <a:lnTo>
                      <a:pt x="390" y="8"/>
                    </a:lnTo>
                    <a:close/>
                    <a:moveTo>
                      <a:pt x="395" y="8"/>
                    </a:moveTo>
                    <a:lnTo>
                      <a:pt x="395" y="7"/>
                    </a:lnTo>
                    <a:lnTo>
                      <a:pt x="393" y="7"/>
                    </a:lnTo>
                    <a:lnTo>
                      <a:pt x="392" y="7"/>
                    </a:lnTo>
                    <a:lnTo>
                      <a:pt x="392" y="7"/>
                    </a:lnTo>
                    <a:lnTo>
                      <a:pt x="392" y="8"/>
                    </a:lnTo>
                    <a:lnTo>
                      <a:pt x="393" y="8"/>
                    </a:lnTo>
                    <a:lnTo>
                      <a:pt x="395" y="8"/>
                    </a:lnTo>
                    <a:close/>
                    <a:moveTo>
                      <a:pt x="398" y="8"/>
                    </a:moveTo>
                    <a:lnTo>
                      <a:pt x="398" y="8"/>
                    </a:lnTo>
                    <a:lnTo>
                      <a:pt x="397" y="8"/>
                    </a:lnTo>
                    <a:lnTo>
                      <a:pt x="397" y="8"/>
                    </a:lnTo>
                    <a:lnTo>
                      <a:pt x="398" y="8"/>
                    </a:lnTo>
                    <a:close/>
                    <a:moveTo>
                      <a:pt x="408" y="7"/>
                    </a:moveTo>
                    <a:lnTo>
                      <a:pt x="408" y="7"/>
                    </a:lnTo>
                    <a:lnTo>
                      <a:pt x="408" y="7"/>
                    </a:lnTo>
                    <a:lnTo>
                      <a:pt x="408" y="7"/>
                    </a:lnTo>
                    <a:close/>
                    <a:moveTo>
                      <a:pt x="271" y="20"/>
                    </a:moveTo>
                    <a:lnTo>
                      <a:pt x="271" y="18"/>
                    </a:lnTo>
                    <a:lnTo>
                      <a:pt x="269" y="18"/>
                    </a:lnTo>
                    <a:lnTo>
                      <a:pt x="267" y="18"/>
                    </a:lnTo>
                    <a:lnTo>
                      <a:pt x="267" y="20"/>
                    </a:lnTo>
                    <a:lnTo>
                      <a:pt x="269" y="20"/>
                    </a:lnTo>
                    <a:lnTo>
                      <a:pt x="271" y="20"/>
                    </a:lnTo>
                    <a:close/>
                    <a:moveTo>
                      <a:pt x="274" y="10"/>
                    </a:moveTo>
                    <a:lnTo>
                      <a:pt x="274" y="10"/>
                    </a:lnTo>
                    <a:lnTo>
                      <a:pt x="272" y="10"/>
                    </a:lnTo>
                    <a:lnTo>
                      <a:pt x="272" y="10"/>
                    </a:lnTo>
                    <a:lnTo>
                      <a:pt x="272" y="10"/>
                    </a:lnTo>
                    <a:lnTo>
                      <a:pt x="274" y="10"/>
                    </a:lnTo>
                    <a:close/>
                    <a:moveTo>
                      <a:pt x="277" y="20"/>
                    </a:moveTo>
                    <a:lnTo>
                      <a:pt x="277" y="18"/>
                    </a:lnTo>
                    <a:lnTo>
                      <a:pt x="277" y="18"/>
                    </a:lnTo>
                    <a:lnTo>
                      <a:pt x="275" y="18"/>
                    </a:lnTo>
                    <a:lnTo>
                      <a:pt x="275" y="20"/>
                    </a:lnTo>
                    <a:lnTo>
                      <a:pt x="277" y="20"/>
                    </a:lnTo>
                    <a:lnTo>
                      <a:pt x="277" y="20"/>
                    </a:lnTo>
                    <a:close/>
                    <a:moveTo>
                      <a:pt x="277" y="10"/>
                    </a:moveTo>
                    <a:lnTo>
                      <a:pt x="277" y="10"/>
                    </a:lnTo>
                    <a:lnTo>
                      <a:pt x="275" y="10"/>
                    </a:lnTo>
                    <a:lnTo>
                      <a:pt x="275" y="10"/>
                    </a:lnTo>
                    <a:lnTo>
                      <a:pt x="277" y="12"/>
                    </a:lnTo>
                    <a:lnTo>
                      <a:pt x="277" y="10"/>
                    </a:lnTo>
                    <a:close/>
                    <a:moveTo>
                      <a:pt x="226" y="13"/>
                    </a:moveTo>
                    <a:lnTo>
                      <a:pt x="226" y="13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6" y="13"/>
                    </a:lnTo>
                    <a:close/>
                    <a:moveTo>
                      <a:pt x="230" y="13"/>
                    </a:moveTo>
                    <a:lnTo>
                      <a:pt x="230" y="13"/>
                    </a:lnTo>
                    <a:lnTo>
                      <a:pt x="230" y="12"/>
                    </a:lnTo>
                    <a:lnTo>
                      <a:pt x="228" y="13"/>
                    </a:lnTo>
                    <a:lnTo>
                      <a:pt x="228" y="13"/>
                    </a:lnTo>
                    <a:lnTo>
                      <a:pt x="230" y="13"/>
                    </a:lnTo>
                    <a:lnTo>
                      <a:pt x="230" y="13"/>
                    </a:lnTo>
                    <a:close/>
                    <a:moveTo>
                      <a:pt x="231" y="13"/>
                    </a:moveTo>
                    <a:lnTo>
                      <a:pt x="233" y="12"/>
                    </a:lnTo>
                    <a:lnTo>
                      <a:pt x="231" y="12"/>
                    </a:lnTo>
                    <a:lnTo>
                      <a:pt x="231" y="10"/>
                    </a:lnTo>
                    <a:lnTo>
                      <a:pt x="231" y="10"/>
                    </a:lnTo>
                    <a:lnTo>
                      <a:pt x="231" y="12"/>
                    </a:lnTo>
                    <a:lnTo>
                      <a:pt x="231" y="13"/>
                    </a:lnTo>
                    <a:close/>
                    <a:moveTo>
                      <a:pt x="233" y="21"/>
                    </a:moveTo>
                    <a:lnTo>
                      <a:pt x="233" y="20"/>
                    </a:lnTo>
                    <a:lnTo>
                      <a:pt x="233" y="20"/>
                    </a:lnTo>
                    <a:lnTo>
                      <a:pt x="231" y="20"/>
                    </a:lnTo>
                    <a:lnTo>
                      <a:pt x="230" y="20"/>
                    </a:lnTo>
                    <a:lnTo>
                      <a:pt x="230" y="20"/>
                    </a:lnTo>
                    <a:lnTo>
                      <a:pt x="230" y="21"/>
                    </a:lnTo>
                    <a:lnTo>
                      <a:pt x="230" y="21"/>
                    </a:lnTo>
                    <a:lnTo>
                      <a:pt x="231" y="21"/>
                    </a:lnTo>
                    <a:lnTo>
                      <a:pt x="233" y="21"/>
                    </a:lnTo>
                    <a:close/>
                    <a:moveTo>
                      <a:pt x="239" y="10"/>
                    </a:moveTo>
                    <a:lnTo>
                      <a:pt x="239" y="10"/>
                    </a:lnTo>
                    <a:lnTo>
                      <a:pt x="238" y="10"/>
                    </a:lnTo>
                    <a:lnTo>
                      <a:pt x="238" y="10"/>
                    </a:lnTo>
                    <a:lnTo>
                      <a:pt x="238" y="12"/>
                    </a:lnTo>
                    <a:lnTo>
                      <a:pt x="239" y="12"/>
                    </a:lnTo>
                    <a:lnTo>
                      <a:pt x="239" y="10"/>
                    </a:lnTo>
                    <a:close/>
                    <a:moveTo>
                      <a:pt x="241" y="13"/>
                    </a:moveTo>
                    <a:lnTo>
                      <a:pt x="239" y="13"/>
                    </a:lnTo>
                    <a:lnTo>
                      <a:pt x="239" y="13"/>
                    </a:lnTo>
                    <a:lnTo>
                      <a:pt x="241" y="13"/>
                    </a:lnTo>
                    <a:close/>
                    <a:moveTo>
                      <a:pt x="246" y="13"/>
                    </a:moveTo>
                    <a:lnTo>
                      <a:pt x="246" y="13"/>
                    </a:lnTo>
                    <a:lnTo>
                      <a:pt x="244" y="13"/>
                    </a:lnTo>
                    <a:lnTo>
                      <a:pt x="243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close/>
                    <a:moveTo>
                      <a:pt x="248" y="12"/>
                    </a:moveTo>
                    <a:lnTo>
                      <a:pt x="248" y="12"/>
                    </a:lnTo>
                    <a:lnTo>
                      <a:pt x="246" y="10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6" y="12"/>
                    </a:lnTo>
                    <a:lnTo>
                      <a:pt x="248" y="12"/>
                    </a:lnTo>
                    <a:close/>
                    <a:moveTo>
                      <a:pt x="254" y="20"/>
                    </a:moveTo>
                    <a:lnTo>
                      <a:pt x="254" y="20"/>
                    </a:lnTo>
                    <a:lnTo>
                      <a:pt x="252" y="20"/>
                    </a:lnTo>
                    <a:lnTo>
                      <a:pt x="251" y="20"/>
                    </a:lnTo>
                    <a:lnTo>
                      <a:pt x="251" y="20"/>
                    </a:lnTo>
                    <a:lnTo>
                      <a:pt x="252" y="21"/>
                    </a:lnTo>
                    <a:lnTo>
                      <a:pt x="254" y="20"/>
                    </a:lnTo>
                    <a:lnTo>
                      <a:pt x="254" y="20"/>
                    </a:lnTo>
                    <a:close/>
                    <a:moveTo>
                      <a:pt x="261" y="20"/>
                    </a:moveTo>
                    <a:lnTo>
                      <a:pt x="261" y="20"/>
                    </a:lnTo>
                    <a:lnTo>
                      <a:pt x="259" y="20"/>
                    </a:lnTo>
                    <a:lnTo>
                      <a:pt x="259" y="20"/>
                    </a:lnTo>
                    <a:lnTo>
                      <a:pt x="259" y="20"/>
                    </a:lnTo>
                    <a:lnTo>
                      <a:pt x="261" y="20"/>
                    </a:lnTo>
                    <a:close/>
                    <a:moveTo>
                      <a:pt x="264" y="20"/>
                    </a:moveTo>
                    <a:lnTo>
                      <a:pt x="264" y="20"/>
                    </a:lnTo>
                    <a:lnTo>
                      <a:pt x="262" y="20"/>
                    </a:lnTo>
                    <a:lnTo>
                      <a:pt x="262" y="20"/>
                    </a:lnTo>
                    <a:lnTo>
                      <a:pt x="264" y="20"/>
                    </a:lnTo>
                    <a:close/>
                    <a:moveTo>
                      <a:pt x="646" y="5"/>
                    </a:moveTo>
                    <a:lnTo>
                      <a:pt x="646" y="5"/>
                    </a:lnTo>
                    <a:lnTo>
                      <a:pt x="644" y="3"/>
                    </a:lnTo>
                    <a:lnTo>
                      <a:pt x="637" y="3"/>
                    </a:lnTo>
                    <a:lnTo>
                      <a:pt x="631" y="3"/>
                    </a:lnTo>
                    <a:lnTo>
                      <a:pt x="624" y="3"/>
                    </a:lnTo>
                    <a:lnTo>
                      <a:pt x="610" y="3"/>
                    </a:lnTo>
                    <a:lnTo>
                      <a:pt x="597" y="3"/>
                    </a:lnTo>
                    <a:lnTo>
                      <a:pt x="578" y="3"/>
                    </a:lnTo>
                    <a:lnTo>
                      <a:pt x="562" y="2"/>
                    </a:lnTo>
                    <a:lnTo>
                      <a:pt x="562" y="2"/>
                    </a:lnTo>
                    <a:lnTo>
                      <a:pt x="560" y="2"/>
                    </a:lnTo>
                    <a:lnTo>
                      <a:pt x="557" y="2"/>
                    </a:lnTo>
                    <a:lnTo>
                      <a:pt x="531" y="2"/>
                    </a:lnTo>
                    <a:lnTo>
                      <a:pt x="503" y="2"/>
                    </a:lnTo>
                    <a:lnTo>
                      <a:pt x="487" y="2"/>
                    </a:lnTo>
                    <a:lnTo>
                      <a:pt x="470" y="2"/>
                    </a:lnTo>
                    <a:lnTo>
                      <a:pt x="470" y="2"/>
                    </a:lnTo>
                    <a:lnTo>
                      <a:pt x="469" y="2"/>
                    </a:lnTo>
                    <a:lnTo>
                      <a:pt x="469" y="2"/>
                    </a:lnTo>
                    <a:lnTo>
                      <a:pt x="469" y="2"/>
                    </a:lnTo>
                    <a:lnTo>
                      <a:pt x="464" y="0"/>
                    </a:lnTo>
                    <a:lnTo>
                      <a:pt x="461" y="0"/>
                    </a:lnTo>
                    <a:lnTo>
                      <a:pt x="457" y="2"/>
                    </a:lnTo>
                    <a:lnTo>
                      <a:pt x="439" y="2"/>
                    </a:lnTo>
                    <a:lnTo>
                      <a:pt x="423" y="2"/>
                    </a:lnTo>
                    <a:lnTo>
                      <a:pt x="420" y="2"/>
                    </a:lnTo>
                    <a:lnTo>
                      <a:pt x="418" y="2"/>
                    </a:lnTo>
                    <a:lnTo>
                      <a:pt x="413" y="2"/>
                    </a:lnTo>
                    <a:lnTo>
                      <a:pt x="410" y="3"/>
                    </a:lnTo>
                    <a:lnTo>
                      <a:pt x="408" y="3"/>
                    </a:lnTo>
                    <a:lnTo>
                      <a:pt x="408" y="3"/>
                    </a:lnTo>
                    <a:lnTo>
                      <a:pt x="408" y="3"/>
                    </a:lnTo>
                    <a:lnTo>
                      <a:pt x="408" y="3"/>
                    </a:lnTo>
                    <a:lnTo>
                      <a:pt x="406" y="3"/>
                    </a:lnTo>
                    <a:lnTo>
                      <a:pt x="406" y="3"/>
                    </a:lnTo>
                    <a:lnTo>
                      <a:pt x="405" y="3"/>
                    </a:lnTo>
                    <a:lnTo>
                      <a:pt x="406" y="3"/>
                    </a:lnTo>
                    <a:lnTo>
                      <a:pt x="406" y="2"/>
                    </a:lnTo>
                    <a:lnTo>
                      <a:pt x="405" y="2"/>
                    </a:lnTo>
                    <a:lnTo>
                      <a:pt x="403" y="3"/>
                    </a:lnTo>
                    <a:lnTo>
                      <a:pt x="402" y="5"/>
                    </a:lnTo>
                    <a:lnTo>
                      <a:pt x="400" y="5"/>
                    </a:lnTo>
                    <a:lnTo>
                      <a:pt x="400" y="3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8" y="2"/>
                    </a:lnTo>
                    <a:lnTo>
                      <a:pt x="395" y="2"/>
                    </a:lnTo>
                    <a:lnTo>
                      <a:pt x="392" y="2"/>
                    </a:lnTo>
                    <a:lnTo>
                      <a:pt x="388" y="3"/>
                    </a:lnTo>
                    <a:lnTo>
                      <a:pt x="384" y="3"/>
                    </a:lnTo>
                    <a:lnTo>
                      <a:pt x="384" y="3"/>
                    </a:lnTo>
                    <a:lnTo>
                      <a:pt x="384" y="3"/>
                    </a:lnTo>
                    <a:lnTo>
                      <a:pt x="382" y="3"/>
                    </a:lnTo>
                    <a:lnTo>
                      <a:pt x="380" y="2"/>
                    </a:lnTo>
                    <a:lnTo>
                      <a:pt x="379" y="2"/>
                    </a:lnTo>
                    <a:lnTo>
                      <a:pt x="377" y="3"/>
                    </a:lnTo>
                    <a:lnTo>
                      <a:pt x="377" y="3"/>
                    </a:lnTo>
                    <a:lnTo>
                      <a:pt x="377" y="5"/>
                    </a:lnTo>
                    <a:lnTo>
                      <a:pt x="375" y="5"/>
                    </a:lnTo>
                    <a:lnTo>
                      <a:pt x="375" y="3"/>
                    </a:lnTo>
                    <a:lnTo>
                      <a:pt x="375" y="3"/>
                    </a:lnTo>
                    <a:lnTo>
                      <a:pt x="372" y="2"/>
                    </a:lnTo>
                    <a:lnTo>
                      <a:pt x="369" y="3"/>
                    </a:lnTo>
                    <a:lnTo>
                      <a:pt x="366" y="3"/>
                    </a:lnTo>
                    <a:lnTo>
                      <a:pt x="352" y="3"/>
                    </a:lnTo>
                    <a:lnTo>
                      <a:pt x="339" y="3"/>
                    </a:lnTo>
                    <a:lnTo>
                      <a:pt x="336" y="3"/>
                    </a:lnTo>
                    <a:lnTo>
                      <a:pt x="333" y="3"/>
                    </a:lnTo>
                    <a:lnTo>
                      <a:pt x="329" y="3"/>
                    </a:lnTo>
                    <a:lnTo>
                      <a:pt x="328" y="3"/>
                    </a:lnTo>
                    <a:lnTo>
                      <a:pt x="295" y="5"/>
                    </a:lnTo>
                    <a:lnTo>
                      <a:pt x="262" y="7"/>
                    </a:lnTo>
                    <a:lnTo>
                      <a:pt x="252" y="7"/>
                    </a:lnTo>
                    <a:lnTo>
                      <a:pt x="244" y="7"/>
                    </a:lnTo>
                    <a:lnTo>
                      <a:pt x="241" y="7"/>
                    </a:lnTo>
                    <a:lnTo>
                      <a:pt x="236" y="7"/>
                    </a:lnTo>
                    <a:lnTo>
                      <a:pt x="231" y="7"/>
                    </a:lnTo>
                    <a:lnTo>
                      <a:pt x="231" y="8"/>
                    </a:lnTo>
                    <a:lnTo>
                      <a:pt x="230" y="8"/>
                    </a:lnTo>
                    <a:lnTo>
                      <a:pt x="230" y="10"/>
                    </a:lnTo>
                    <a:lnTo>
                      <a:pt x="231" y="10"/>
                    </a:lnTo>
                    <a:lnTo>
                      <a:pt x="233" y="8"/>
                    </a:lnTo>
                    <a:lnTo>
                      <a:pt x="236" y="8"/>
                    </a:lnTo>
                    <a:lnTo>
                      <a:pt x="239" y="8"/>
                    </a:lnTo>
                    <a:lnTo>
                      <a:pt x="244" y="8"/>
                    </a:lnTo>
                    <a:lnTo>
                      <a:pt x="246" y="8"/>
                    </a:lnTo>
                    <a:lnTo>
                      <a:pt x="249" y="8"/>
                    </a:lnTo>
                    <a:lnTo>
                      <a:pt x="251" y="8"/>
                    </a:lnTo>
                    <a:lnTo>
                      <a:pt x="251" y="8"/>
                    </a:lnTo>
                    <a:lnTo>
                      <a:pt x="251" y="10"/>
                    </a:lnTo>
                    <a:lnTo>
                      <a:pt x="251" y="10"/>
                    </a:lnTo>
                    <a:lnTo>
                      <a:pt x="252" y="10"/>
                    </a:lnTo>
                    <a:lnTo>
                      <a:pt x="252" y="10"/>
                    </a:lnTo>
                    <a:lnTo>
                      <a:pt x="252" y="12"/>
                    </a:lnTo>
                    <a:lnTo>
                      <a:pt x="251" y="12"/>
                    </a:lnTo>
                    <a:lnTo>
                      <a:pt x="249" y="12"/>
                    </a:lnTo>
                    <a:lnTo>
                      <a:pt x="249" y="12"/>
                    </a:lnTo>
                    <a:lnTo>
                      <a:pt x="252" y="12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6" y="12"/>
                    </a:lnTo>
                    <a:lnTo>
                      <a:pt x="254" y="10"/>
                    </a:lnTo>
                    <a:lnTo>
                      <a:pt x="254" y="10"/>
                    </a:lnTo>
                    <a:lnTo>
                      <a:pt x="254" y="10"/>
                    </a:lnTo>
                    <a:lnTo>
                      <a:pt x="256" y="8"/>
                    </a:lnTo>
                    <a:lnTo>
                      <a:pt x="256" y="10"/>
                    </a:lnTo>
                    <a:lnTo>
                      <a:pt x="257" y="10"/>
                    </a:lnTo>
                    <a:lnTo>
                      <a:pt x="259" y="10"/>
                    </a:lnTo>
                    <a:lnTo>
                      <a:pt x="261" y="10"/>
                    </a:lnTo>
                    <a:lnTo>
                      <a:pt x="261" y="8"/>
                    </a:lnTo>
                    <a:lnTo>
                      <a:pt x="261" y="8"/>
                    </a:lnTo>
                    <a:lnTo>
                      <a:pt x="261" y="8"/>
                    </a:lnTo>
                    <a:lnTo>
                      <a:pt x="259" y="8"/>
                    </a:lnTo>
                    <a:lnTo>
                      <a:pt x="259" y="8"/>
                    </a:lnTo>
                    <a:lnTo>
                      <a:pt x="261" y="8"/>
                    </a:lnTo>
                    <a:lnTo>
                      <a:pt x="262" y="8"/>
                    </a:lnTo>
                    <a:lnTo>
                      <a:pt x="264" y="10"/>
                    </a:lnTo>
                    <a:lnTo>
                      <a:pt x="266" y="10"/>
                    </a:lnTo>
                    <a:lnTo>
                      <a:pt x="266" y="10"/>
                    </a:lnTo>
                    <a:lnTo>
                      <a:pt x="267" y="10"/>
                    </a:lnTo>
                    <a:lnTo>
                      <a:pt x="266" y="10"/>
                    </a:lnTo>
                    <a:lnTo>
                      <a:pt x="266" y="12"/>
                    </a:lnTo>
                    <a:lnTo>
                      <a:pt x="264" y="12"/>
                    </a:lnTo>
                    <a:lnTo>
                      <a:pt x="262" y="12"/>
                    </a:lnTo>
                    <a:lnTo>
                      <a:pt x="261" y="12"/>
                    </a:lnTo>
                    <a:lnTo>
                      <a:pt x="259" y="12"/>
                    </a:lnTo>
                    <a:lnTo>
                      <a:pt x="257" y="12"/>
                    </a:lnTo>
                    <a:lnTo>
                      <a:pt x="257" y="12"/>
                    </a:lnTo>
                    <a:lnTo>
                      <a:pt x="259" y="12"/>
                    </a:lnTo>
                    <a:lnTo>
                      <a:pt x="262" y="12"/>
                    </a:lnTo>
                    <a:lnTo>
                      <a:pt x="264" y="12"/>
                    </a:lnTo>
                    <a:lnTo>
                      <a:pt x="266" y="12"/>
                    </a:lnTo>
                    <a:lnTo>
                      <a:pt x="267" y="12"/>
                    </a:lnTo>
                    <a:lnTo>
                      <a:pt x="269" y="12"/>
                    </a:lnTo>
                    <a:lnTo>
                      <a:pt x="271" y="12"/>
                    </a:lnTo>
                    <a:lnTo>
                      <a:pt x="271" y="10"/>
                    </a:lnTo>
                    <a:lnTo>
                      <a:pt x="269" y="10"/>
                    </a:lnTo>
                    <a:lnTo>
                      <a:pt x="267" y="10"/>
                    </a:lnTo>
                    <a:lnTo>
                      <a:pt x="267" y="8"/>
                    </a:lnTo>
                    <a:lnTo>
                      <a:pt x="269" y="8"/>
                    </a:lnTo>
                    <a:lnTo>
                      <a:pt x="271" y="8"/>
                    </a:lnTo>
                    <a:lnTo>
                      <a:pt x="272" y="8"/>
                    </a:lnTo>
                    <a:lnTo>
                      <a:pt x="274" y="8"/>
                    </a:lnTo>
                    <a:lnTo>
                      <a:pt x="277" y="8"/>
                    </a:lnTo>
                    <a:lnTo>
                      <a:pt x="279" y="8"/>
                    </a:lnTo>
                    <a:lnTo>
                      <a:pt x="279" y="8"/>
                    </a:lnTo>
                    <a:lnTo>
                      <a:pt x="280" y="8"/>
                    </a:lnTo>
                    <a:lnTo>
                      <a:pt x="282" y="7"/>
                    </a:lnTo>
                    <a:lnTo>
                      <a:pt x="284" y="8"/>
                    </a:lnTo>
                    <a:lnTo>
                      <a:pt x="285" y="8"/>
                    </a:lnTo>
                    <a:lnTo>
                      <a:pt x="285" y="8"/>
                    </a:lnTo>
                    <a:lnTo>
                      <a:pt x="285" y="10"/>
                    </a:lnTo>
                    <a:lnTo>
                      <a:pt x="287" y="10"/>
                    </a:lnTo>
                    <a:lnTo>
                      <a:pt x="289" y="8"/>
                    </a:lnTo>
                    <a:lnTo>
                      <a:pt x="290" y="7"/>
                    </a:lnTo>
                    <a:lnTo>
                      <a:pt x="290" y="8"/>
                    </a:lnTo>
                    <a:lnTo>
                      <a:pt x="290" y="8"/>
                    </a:lnTo>
                    <a:lnTo>
                      <a:pt x="290" y="10"/>
                    </a:lnTo>
                    <a:lnTo>
                      <a:pt x="289" y="10"/>
                    </a:lnTo>
                    <a:lnTo>
                      <a:pt x="289" y="10"/>
                    </a:lnTo>
                    <a:lnTo>
                      <a:pt x="290" y="10"/>
                    </a:lnTo>
                    <a:lnTo>
                      <a:pt x="293" y="10"/>
                    </a:lnTo>
                    <a:lnTo>
                      <a:pt x="295" y="10"/>
                    </a:lnTo>
                    <a:lnTo>
                      <a:pt x="297" y="8"/>
                    </a:lnTo>
                    <a:lnTo>
                      <a:pt x="297" y="8"/>
                    </a:lnTo>
                    <a:lnTo>
                      <a:pt x="298" y="8"/>
                    </a:lnTo>
                    <a:lnTo>
                      <a:pt x="300" y="10"/>
                    </a:lnTo>
                    <a:lnTo>
                      <a:pt x="307" y="10"/>
                    </a:lnTo>
                    <a:lnTo>
                      <a:pt x="311" y="8"/>
                    </a:lnTo>
                    <a:lnTo>
                      <a:pt x="313" y="10"/>
                    </a:lnTo>
                    <a:lnTo>
                      <a:pt x="316" y="10"/>
                    </a:lnTo>
                    <a:lnTo>
                      <a:pt x="320" y="10"/>
                    </a:lnTo>
                    <a:lnTo>
                      <a:pt x="323" y="10"/>
                    </a:lnTo>
                    <a:lnTo>
                      <a:pt x="326" y="10"/>
                    </a:lnTo>
                    <a:lnTo>
                      <a:pt x="326" y="8"/>
                    </a:lnTo>
                    <a:lnTo>
                      <a:pt x="326" y="8"/>
                    </a:lnTo>
                    <a:lnTo>
                      <a:pt x="325" y="8"/>
                    </a:lnTo>
                    <a:lnTo>
                      <a:pt x="323" y="7"/>
                    </a:lnTo>
                    <a:lnTo>
                      <a:pt x="323" y="7"/>
                    </a:lnTo>
                    <a:lnTo>
                      <a:pt x="323" y="7"/>
                    </a:lnTo>
                    <a:lnTo>
                      <a:pt x="325" y="7"/>
                    </a:lnTo>
                    <a:lnTo>
                      <a:pt x="328" y="7"/>
                    </a:lnTo>
                    <a:lnTo>
                      <a:pt x="331" y="7"/>
                    </a:lnTo>
                    <a:lnTo>
                      <a:pt x="331" y="7"/>
                    </a:lnTo>
                    <a:lnTo>
                      <a:pt x="333" y="7"/>
                    </a:lnTo>
                    <a:lnTo>
                      <a:pt x="333" y="8"/>
                    </a:lnTo>
                    <a:lnTo>
                      <a:pt x="331" y="8"/>
                    </a:lnTo>
                    <a:lnTo>
                      <a:pt x="329" y="8"/>
                    </a:lnTo>
                    <a:lnTo>
                      <a:pt x="328" y="8"/>
                    </a:lnTo>
                    <a:lnTo>
                      <a:pt x="328" y="10"/>
                    </a:lnTo>
                    <a:lnTo>
                      <a:pt x="329" y="10"/>
                    </a:lnTo>
                    <a:lnTo>
                      <a:pt x="329" y="10"/>
                    </a:lnTo>
                    <a:lnTo>
                      <a:pt x="331" y="8"/>
                    </a:lnTo>
                    <a:lnTo>
                      <a:pt x="336" y="8"/>
                    </a:lnTo>
                    <a:lnTo>
                      <a:pt x="341" y="8"/>
                    </a:lnTo>
                    <a:lnTo>
                      <a:pt x="349" y="8"/>
                    </a:lnTo>
                    <a:lnTo>
                      <a:pt x="356" y="8"/>
                    </a:lnTo>
                    <a:lnTo>
                      <a:pt x="364" y="8"/>
                    </a:lnTo>
                    <a:lnTo>
                      <a:pt x="370" y="8"/>
                    </a:lnTo>
                    <a:lnTo>
                      <a:pt x="377" y="7"/>
                    </a:lnTo>
                    <a:lnTo>
                      <a:pt x="377" y="7"/>
                    </a:lnTo>
                    <a:lnTo>
                      <a:pt x="379" y="7"/>
                    </a:lnTo>
                    <a:lnTo>
                      <a:pt x="379" y="7"/>
                    </a:lnTo>
                    <a:lnTo>
                      <a:pt x="380" y="8"/>
                    </a:lnTo>
                    <a:lnTo>
                      <a:pt x="382" y="8"/>
                    </a:lnTo>
                    <a:lnTo>
                      <a:pt x="382" y="7"/>
                    </a:lnTo>
                    <a:lnTo>
                      <a:pt x="382" y="7"/>
                    </a:lnTo>
                    <a:lnTo>
                      <a:pt x="382" y="7"/>
                    </a:lnTo>
                    <a:lnTo>
                      <a:pt x="382" y="5"/>
                    </a:lnTo>
                    <a:lnTo>
                      <a:pt x="384" y="5"/>
                    </a:lnTo>
                    <a:lnTo>
                      <a:pt x="385" y="5"/>
                    </a:lnTo>
                    <a:lnTo>
                      <a:pt x="387" y="5"/>
                    </a:lnTo>
                    <a:lnTo>
                      <a:pt x="395" y="5"/>
                    </a:lnTo>
                    <a:lnTo>
                      <a:pt x="402" y="5"/>
                    </a:lnTo>
                    <a:lnTo>
                      <a:pt x="403" y="7"/>
                    </a:lnTo>
                    <a:lnTo>
                      <a:pt x="403" y="7"/>
                    </a:lnTo>
                    <a:lnTo>
                      <a:pt x="405" y="5"/>
                    </a:lnTo>
                    <a:lnTo>
                      <a:pt x="406" y="5"/>
                    </a:lnTo>
                    <a:lnTo>
                      <a:pt x="410" y="5"/>
                    </a:lnTo>
                    <a:lnTo>
                      <a:pt x="411" y="5"/>
                    </a:lnTo>
                    <a:lnTo>
                      <a:pt x="413" y="5"/>
                    </a:lnTo>
                    <a:lnTo>
                      <a:pt x="413" y="5"/>
                    </a:lnTo>
                    <a:lnTo>
                      <a:pt x="413" y="7"/>
                    </a:lnTo>
                    <a:lnTo>
                      <a:pt x="415" y="7"/>
                    </a:lnTo>
                    <a:lnTo>
                      <a:pt x="415" y="7"/>
                    </a:lnTo>
                    <a:lnTo>
                      <a:pt x="415" y="7"/>
                    </a:lnTo>
                    <a:lnTo>
                      <a:pt x="415" y="5"/>
                    </a:lnTo>
                    <a:lnTo>
                      <a:pt x="418" y="5"/>
                    </a:lnTo>
                    <a:lnTo>
                      <a:pt x="418" y="5"/>
                    </a:lnTo>
                    <a:lnTo>
                      <a:pt x="420" y="5"/>
                    </a:lnTo>
                    <a:lnTo>
                      <a:pt x="418" y="7"/>
                    </a:lnTo>
                    <a:lnTo>
                      <a:pt x="418" y="7"/>
                    </a:lnTo>
                    <a:lnTo>
                      <a:pt x="418" y="7"/>
                    </a:lnTo>
                    <a:lnTo>
                      <a:pt x="420" y="8"/>
                    </a:lnTo>
                    <a:lnTo>
                      <a:pt x="421" y="8"/>
                    </a:lnTo>
                    <a:lnTo>
                      <a:pt x="423" y="7"/>
                    </a:lnTo>
                    <a:lnTo>
                      <a:pt x="425" y="7"/>
                    </a:lnTo>
                    <a:lnTo>
                      <a:pt x="425" y="7"/>
                    </a:lnTo>
                    <a:lnTo>
                      <a:pt x="425" y="5"/>
                    </a:lnTo>
                    <a:lnTo>
                      <a:pt x="423" y="5"/>
                    </a:lnTo>
                    <a:lnTo>
                      <a:pt x="423" y="5"/>
                    </a:lnTo>
                    <a:lnTo>
                      <a:pt x="426" y="3"/>
                    </a:lnTo>
                    <a:lnTo>
                      <a:pt x="428" y="5"/>
                    </a:lnTo>
                    <a:lnTo>
                      <a:pt x="429" y="5"/>
                    </a:lnTo>
                    <a:lnTo>
                      <a:pt x="429" y="5"/>
                    </a:lnTo>
                    <a:lnTo>
                      <a:pt x="428" y="7"/>
                    </a:lnTo>
                    <a:lnTo>
                      <a:pt x="428" y="7"/>
                    </a:lnTo>
                    <a:lnTo>
                      <a:pt x="428" y="7"/>
                    </a:lnTo>
                    <a:lnTo>
                      <a:pt x="429" y="8"/>
                    </a:lnTo>
                    <a:lnTo>
                      <a:pt x="433" y="8"/>
                    </a:lnTo>
                    <a:lnTo>
                      <a:pt x="434" y="7"/>
                    </a:lnTo>
                    <a:lnTo>
                      <a:pt x="436" y="7"/>
                    </a:lnTo>
                    <a:lnTo>
                      <a:pt x="436" y="7"/>
                    </a:lnTo>
                    <a:lnTo>
                      <a:pt x="434" y="5"/>
                    </a:lnTo>
                    <a:lnTo>
                      <a:pt x="433" y="7"/>
                    </a:lnTo>
                    <a:lnTo>
                      <a:pt x="431" y="5"/>
                    </a:lnTo>
                    <a:lnTo>
                      <a:pt x="431" y="5"/>
                    </a:lnTo>
                    <a:lnTo>
                      <a:pt x="431" y="3"/>
                    </a:lnTo>
                    <a:lnTo>
                      <a:pt x="433" y="3"/>
                    </a:lnTo>
                    <a:lnTo>
                      <a:pt x="434" y="5"/>
                    </a:lnTo>
                    <a:lnTo>
                      <a:pt x="436" y="5"/>
                    </a:lnTo>
                    <a:lnTo>
                      <a:pt x="438" y="5"/>
                    </a:lnTo>
                    <a:lnTo>
                      <a:pt x="441" y="5"/>
                    </a:lnTo>
                    <a:lnTo>
                      <a:pt x="443" y="5"/>
                    </a:lnTo>
                    <a:lnTo>
                      <a:pt x="449" y="5"/>
                    </a:lnTo>
                    <a:lnTo>
                      <a:pt x="456" y="3"/>
                    </a:lnTo>
                    <a:lnTo>
                      <a:pt x="457" y="3"/>
                    </a:lnTo>
                    <a:lnTo>
                      <a:pt x="459" y="3"/>
                    </a:lnTo>
                    <a:lnTo>
                      <a:pt x="459" y="3"/>
                    </a:lnTo>
                    <a:lnTo>
                      <a:pt x="459" y="3"/>
                    </a:lnTo>
                    <a:lnTo>
                      <a:pt x="459" y="5"/>
                    </a:lnTo>
                    <a:lnTo>
                      <a:pt x="459" y="5"/>
                    </a:lnTo>
                    <a:lnTo>
                      <a:pt x="461" y="5"/>
                    </a:lnTo>
                    <a:lnTo>
                      <a:pt x="462" y="3"/>
                    </a:lnTo>
                    <a:lnTo>
                      <a:pt x="464" y="3"/>
                    </a:lnTo>
                    <a:lnTo>
                      <a:pt x="464" y="3"/>
                    </a:lnTo>
                    <a:lnTo>
                      <a:pt x="465" y="5"/>
                    </a:lnTo>
                    <a:lnTo>
                      <a:pt x="470" y="5"/>
                    </a:lnTo>
                    <a:lnTo>
                      <a:pt x="474" y="3"/>
                    </a:lnTo>
                    <a:lnTo>
                      <a:pt x="479" y="3"/>
                    </a:lnTo>
                    <a:lnTo>
                      <a:pt x="480" y="3"/>
                    </a:lnTo>
                    <a:lnTo>
                      <a:pt x="482" y="3"/>
                    </a:lnTo>
                    <a:lnTo>
                      <a:pt x="483" y="3"/>
                    </a:lnTo>
                    <a:lnTo>
                      <a:pt x="483" y="3"/>
                    </a:lnTo>
                    <a:lnTo>
                      <a:pt x="485" y="3"/>
                    </a:lnTo>
                    <a:lnTo>
                      <a:pt x="485" y="3"/>
                    </a:lnTo>
                    <a:lnTo>
                      <a:pt x="485" y="3"/>
                    </a:lnTo>
                    <a:lnTo>
                      <a:pt x="487" y="3"/>
                    </a:lnTo>
                    <a:lnTo>
                      <a:pt x="488" y="5"/>
                    </a:lnTo>
                    <a:lnTo>
                      <a:pt x="490" y="5"/>
                    </a:lnTo>
                    <a:lnTo>
                      <a:pt x="490" y="3"/>
                    </a:lnTo>
                    <a:lnTo>
                      <a:pt x="488" y="3"/>
                    </a:lnTo>
                    <a:lnTo>
                      <a:pt x="488" y="3"/>
                    </a:lnTo>
                    <a:lnTo>
                      <a:pt x="490" y="3"/>
                    </a:lnTo>
                    <a:lnTo>
                      <a:pt x="492" y="3"/>
                    </a:lnTo>
                    <a:lnTo>
                      <a:pt x="493" y="3"/>
                    </a:lnTo>
                    <a:lnTo>
                      <a:pt x="498" y="3"/>
                    </a:lnTo>
                    <a:lnTo>
                      <a:pt x="502" y="3"/>
                    </a:lnTo>
                    <a:lnTo>
                      <a:pt x="505" y="3"/>
                    </a:lnTo>
                    <a:lnTo>
                      <a:pt x="506" y="3"/>
                    </a:lnTo>
                    <a:lnTo>
                      <a:pt x="508" y="3"/>
                    </a:lnTo>
                    <a:lnTo>
                      <a:pt x="510" y="3"/>
                    </a:lnTo>
                    <a:lnTo>
                      <a:pt x="510" y="5"/>
                    </a:lnTo>
                    <a:lnTo>
                      <a:pt x="511" y="5"/>
                    </a:lnTo>
                    <a:lnTo>
                      <a:pt x="511" y="5"/>
                    </a:lnTo>
                    <a:lnTo>
                      <a:pt x="513" y="5"/>
                    </a:lnTo>
                    <a:lnTo>
                      <a:pt x="513" y="3"/>
                    </a:lnTo>
                    <a:lnTo>
                      <a:pt x="515" y="3"/>
                    </a:lnTo>
                    <a:lnTo>
                      <a:pt x="515" y="3"/>
                    </a:lnTo>
                    <a:lnTo>
                      <a:pt x="516" y="3"/>
                    </a:lnTo>
                    <a:lnTo>
                      <a:pt x="518" y="5"/>
                    </a:lnTo>
                    <a:lnTo>
                      <a:pt x="518" y="3"/>
                    </a:lnTo>
                    <a:lnTo>
                      <a:pt x="520" y="3"/>
                    </a:lnTo>
                    <a:lnTo>
                      <a:pt x="520" y="3"/>
                    </a:lnTo>
                    <a:lnTo>
                      <a:pt x="521" y="5"/>
                    </a:lnTo>
                    <a:lnTo>
                      <a:pt x="521" y="3"/>
                    </a:lnTo>
                    <a:lnTo>
                      <a:pt x="523" y="3"/>
                    </a:lnTo>
                    <a:lnTo>
                      <a:pt x="523" y="3"/>
                    </a:lnTo>
                    <a:lnTo>
                      <a:pt x="523" y="5"/>
                    </a:lnTo>
                    <a:lnTo>
                      <a:pt x="523" y="5"/>
                    </a:lnTo>
                    <a:lnTo>
                      <a:pt x="523" y="3"/>
                    </a:lnTo>
                    <a:lnTo>
                      <a:pt x="524" y="3"/>
                    </a:lnTo>
                    <a:lnTo>
                      <a:pt x="524" y="5"/>
                    </a:lnTo>
                    <a:lnTo>
                      <a:pt x="526" y="5"/>
                    </a:lnTo>
                    <a:lnTo>
                      <a:pt x="526" y="5"/>
                    </a:lnTo>
                    <a:lnTo>
                      <a:pt x="528" y="5"/>
                    </a:lnTo>
                    <a:lnTo>
                      <a:pt x="528" y="3"/>
                    </a:lnTo>
                    <a:lnTo>
                      <a:pt x="528" y="3"/>
                    </a:lnTo>
                    <a:lnTo>
                      <a:pt x="529" y="3"/>
                    </a:lnTo>
                    <a:lnTo>
                      <a:pt x="534" y="3"/>
                    </a:lnTo>
                    <a:lnTo>
                      <a:pt x="539" y="3"/>
                    </a:lnTo>
                    <a:lnTo>
                      <a:pt x="542" y="3"/>
                    </a:lnTo>
                    <a:lnTo>
                      <a:pt x="546" y="3"/>
                    </a:lnTo>
                    <a:lnTo>
                      <a:pt x="547" y="3"/>
                    </a:lnTo>
                    <a:lnTo>
                      <a:pt x="554" y="3"/>
                    </a:lnTo>
                    <a:lnTo>
                      <a:pt x="560" y="3"/>
                    </a:lnTo>
                    <a:lnTo>
                      <a:pt x="567" y="3"/>
                    </a:lnTo>
                    <a:lnTo>
                      <a:pt x="569" y="3"/>
                    </a:lnTo>
                    <a:lnTo>
                      <a:pt x="572" y="5"/>
                    </a:lnTo>
                    <a:lnTo>
                      <a:pt x="574" y="5"/>
                    </a:lnTo>
                    <a:lnTo>
                      <a:pt x="575" y="5"/>
                    </a:lnTo>
                    <a:lnTo>
                      <a:pt x="575" y="5"/>
                    </a:lnTo>
                    <a:lnTo>
                      <a:pt x="575" y="3"/>
                    </a:lnTo>
                    <a:lnTo>
                      <a:pt x="575" y="3"/>
                    </a:lnTo>
                    <a:lnTo>
                      <a:pt x="577" y="3"/>
                    </a:lnTo>
                    <a:lnTo>
                      <a:pt x="578" y="3"/>
                    </a:lnTo>
                    <a:lnTo>
                      <a:pt x="578" y="5"/>
                    </a:lnTo>
                    <a:lnTo>
                      <a:pt x="578" y="5"/>
                    </a:lnTo>
                    <a:lnTo>
                      <a:pt x="580" y="5"/>
                    </a:lnTo>
                    <a:lnTo>
                      <a:pt x="582" y="3"/>
                    </a:lnTo>
                    <a:lnTo>
                      <a:pt x="583" y="3"/>
                    </a:lnTo>
                    <a:lnTo>
                      <a:pt x="587" y="3"/>
                    </a:lnTo>
                    <a:lnTo>
                      <a:pt x="590" y="3"/>
                    </a:lnTo>
                    <a:lnTo>
                      <a:pt x="593" y="5"/>
                    </a:lnTo>
                    <a:lnTo>
                      <a:pt x="598" y="5"/>
                    </a:lnTo>
                    <a:lnTo>
                      <a:pt x="603" y="5"/>
                    </a:lnTo>
                    <a:lnTo>
                      <a:pt x="608" y="5"/>
                    </a:lnTo>
                    <a:lnTo>
                      <a:pt x="611" y="5"/>
                    </a:lnTo>
                    <a:lnTo>
                      <a:pt x="616" y="5"/>
                    </a:lnTo>
                    <a:lnTo>
                      <a:pt x="621" y="5"/>
                    </a:lnTo>
                    <a:lnTo>
                      <a:pt x="626" y="5"/>
                    </a:lnTo>
                    <a:lnTo>
                      <a:pt x="629" y="5"/>
                    </a:lnTo>
                    <a:lnTo>
                      <a:pt x="631" y="7"/>
                    </a:lnTo>
                    <a:lnTo>
                      <a:pt x="634" y="7"/>
                    </a:lnTo>
                    <a:lnTo>
                      <a:pt x="637" y="5"/>
                    </a:lnTo>
                    <a:lnTo>
                      <a:pt x="637" y="5"/>
                    </a:lnTo>
                    <a:lnTo>
                      <a:pt x="637" y="5"/>
                    </a:lnTo>
                    <a:lnTo>
                      <a:pt x="639" y="5"/>
                    </a:lnTo>
                    <a:lnTo>
                      <a:pt x="641" y="7"/>
                    </a:lnTo>
                    <a:lnTo>
                      <a:pt x="641" y="5"/>
                    </a:lnTo>
                    <a:lnTo>
                      <a:pt x="642" y="5"/>
                    </a:lnTo>
                    <a:lnTo>
                      <a:pt x="644" y="5"/>
                    </a:lnTo>
                    <a:lnTo>
                      <a:pt x="646" y="5"/>
                    </a:lnTo>
                    <a:lnTo>
                      <a:pt x="646" y="5"/>
                    </a:lnTo>
                    <a:close/>
                    <a:moveTo>
                      <a:pt x="176" y="21"/>
                    </a:moveTo>
                    <a:lnTo>
                      <a:pt x="176" y="21"/>
                    </a:lnTo>
                    <a:lnTo>
                      <a:pt x="176" y="21"/>
                    </a:lnTo>
                    <a:lnTo>
                      <a:pt x="176" y="21"/>
                    </a:lnTo>
                    <a:close/>
                    <a:moveTo>
                      <a:pt x="182" y="23"/>
                    </a:moveTo>
                    <a:lnTo>
                      <a:pt x="180" y="23"/>
                    </a:lnTo>
                    <a:lnTo>
                      <a:pt x="180" y="23"/>
                    </a:lnTo>
                    <a:lnTo>
                      <a:pt x="182" y="23"/>
                    </a:lnTo>
                    <a:close/>
                    <a:moveTo>
                      <a:pt x="197" y="15"/>
                    </a:moveTo>
                    <a:lnTo>
                      <a:pt x="197" y="15"/>
                    </a:lnTo>
                    <a:lnTo>
                      <a:pt x="197" y="15"/>
                    </a:lnTo>
                    <a:lnTo>
                      <a:pt x="195" y="15"/>
                    </a:lnTo>
                    <a:lnTo>
                      <a:pt x="194" y="15"/>
                    </a:lnTo>
                    <a:lnTo>
                      <a:pt x="195" y="15"/>
                    </a:lnTo>
                    <a:lnTo>
                      <a:pt x="197" y="15"/>
                    </a:lnTo>
                    <a:lnTo>
                      <a:pt x="197" y="15"/>
                    </a:lnTo>
                    <a:close/>
                    <a:moveTo>
                      <a:pt x="112" y="15"/>
                    </a:moveTo>
                    <a:lnTo>
                      <a:pt x="112" y="15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0" y="16"/>
                    </a:lnTo>
                    <a:lnTo>
                      <a:pt x="112" y="15"/>
                    </a:lnTo>
                    <a:close/>
                    <a:moveTo>
                      <a:pt x="112" y="25"/>
                    </a:moveTo>
                    <a:lnTo>
                      <a:pt x="113" y="25"/>
                    </a:lnTo>
                    <a:lnTo>
                      <a:pt x="113" y="23"/>
                    </a:lnTo>
                    <a:lnTo>
                      <a:pt x="112" y="23"/>
                    </a:lnTo>
                    <a:lnTo>
                      <a:pt x="112" y="23"/>
                    </a:lnTo>
                    <a:lnTo>
                      <a:pt x="112" y="25"/>
                    </a:lnTo>
                    <a:close/>
                    <a:moveTo>
                      <a:pt x="115" y="15"/>
                    </a:moveTo>
                    <a:lnTo>
                      <a:pt x="115" y="15"/>
                    </a:lnTo>
                    <a:lnTo>
                      <a:pt x="115" y="15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5" y="16"/>
                    </a:lnTo>
                    <a:lnTo>
                      <a:pt x="115" y="15"/>
                    </a:lnTo>
                    <a:close/>
                    <a:moveTo>
                      <a:pt x="121" y="20"/>
                    </a:moveTo>
                    <a:lnTo>
                      <a:pt x="121" y="20"/>
                    </a:lnTo>
                    <a:lnTo>
                      <a:pt x="120" y="20"/>
                    </a:lnTo>
                    <a:lnTo>
                      <a:pt x="120" y="18"/>
                    </a:lnTo>
                    <a:lnTo>
                      <a:pt x="118" y="20"/>
                    </a:lnTo>
                    <a:lnTo>
                      <a:pt x="120" y="20"/>
                    </a:lnTo>
                    <a:lnTo>
                      <a:pt x="121" y="20"/>
                    </a:lnTo>
                    <a:close/>
                    <a:moveTo>
                      <a:pt x="121" y="15"/>
                    </a:moveTo>
                    <a:lnTo>
                      <a:pt x="121" y="15"/>
                    </a:lnTo>
                    <a:lnTo>
                      <a:pt x="120" y="13"/>
                    </a:lnTo>
                    <a:lnTo>
                      <a:pt x="118" y="13"/>
                    </a:lnTo>
                    <a:lnTo>
                      <a:pt x="117" y="13"/>
                    </a:lnTo>
                    <a:lnTo>
                      <a:pt x="117" y="15"/>
                    </a:lnTo>
                    <a:lnTo>
                      <a:pt x="118" y="16"/>
                    </a:lnTo>
                    <a:lnTo>
                      <a:pt x="120" y="16"/>
                    </a:lnTo>
                    <a:lnTo>
                      <a:pt x="120" y="15"/>
                    </a:lnTo>
                    <a:lnTo>
                      <a:pt x="120" y="15"/>
                    </a:lnTo>
                    <a:lnTo>
                      <a:pt x="121" y="15"/>
                    </a:lnTo>
                    <a:lnTo>
                      <a:pt x="121" y="15"/>
                    </a:lnTo>
                    <a:close/>
                    <a:moveTo>
                      <a:pt x="131" y="20"/>
                    </a:moveTo>
                    <a:lnTo>
                      <a:pt x="131" y="18"/>
                    </a:lnTo>
                    <a:lnTo>
                      <a:pt x="130" y="18"/>
                    </a:lnTo>
                    <a:lnTo>
                      <a:pt x="128" y="18"/>
                    </a:lnTo>
                    <a:lnTo>
                      <a:pt x="126" y="18"/>
                    </a:lnTo>
                    <a:lnTo>
                      <a:pt x="125" y="18"/>
                    </a:lnTo>
                    <a:lnTo>
                      <a:pt x="126" y="20"/>
                    </a:lnTo>
                    <a:lnTo>
                      <a:pt x="128" y="20"/>
                    </a:lnTo>
                    <a:lnTo>
                      <a:pt x="130" y="20"/>
                    </a:lnTo>
                    <a:lnTo>
                      <a:pt x="131" y="20"/>
                    </a:lnTo>
                    <a:lnTo>
                      <a:pt x="131" y="20"/>
                    </a:lnTo>
                    <a:close/>
                    <a:moveTo>
                      <a:pt x="138" y="15"/>
                    </a:moveTo>
                    <a:lnTo>
                      <a:pt x="138" y="13"/>
                    </a:lnTo>
                    <a:lnTo>
                      <a:pt x="138" y="13"/>
                    </a:lnTo>
                    <a:lnTo>
                      <a:pt x="136" y="13"/>
                    </a:lnTo>
                    <a:lnTo>
                      <a:pt x="133" y="13"/>
                    </a:lnTo>
                    <a:lnTo>
                      <a:pt x="131" y="13"/>
                    </a:lnTo>
                    <a:lnTo>
                      <a:pt x="130" y="13"/>
                    </a:lnTo>
                    <a:lnTo>
                      <a:pt x="128" y="13"/>
                    </a:lnTo>
                    <a:lnTo>
                      <a:pt x="126" y="13"/>
                    </a:lnTo>
                    <a:lnTo>
                      <a:pt x="125" y="13"/>
                    </a:lnTo>
                    <a:lnTo>
                      <a:pt x="125" y="13"/>
                    </a:lnTo>
                    <a:lnTo>
                      <a:pt x="126" y="15"/>
                    </a:lnTo>
                    <a:lnTo>
                      <a:pt x="128" y="15"/>
                    </a:lnTo>
                    <a:lnTo>
                      <a:pt x="130" y="15"/>
                    </a:lnTo>
                    <a:lnTo>
                      <a:pt x="133" y="15"/>
                    </a:lnTo>
                    <a:lnTo>
                      <a:pt x="138" y="15"/>
                    </a:lnTo>
                    <a:lnTo>
                      <a:pt x="138" y="15"/>
                    </a:lnTo>
                    <a:lnTo>
                      <a:pt x="138" y="15"/>
                    </a:lnTo>
                    <a:lnTo>
                      <a:pt x="138" y="15"/>
                    </a:lnTo>
                    <a:lnTo>
                      <a:pt x="138" y="15"/>
                    </a:lnTo>
                    <a:close/>
                    <a:moveTo>
                      <a:pt x="156" y="16"/>
                    </a:moveTo>
                    <a:lnTo>
                      <a:pt x="157" y="16"/>
                    </a:lnTo>
                    <a:lnTo>
                      <a:pt x="156" y="15"/>
                    </a:lnTo>
                    <a:lnTo>
                      <a:pt x="154" y="15"/>
                    </a:lnTo>
                    <a:lnTo>
                      <a:pt x="153" y="15"/>
                    </a:lnTo>
                    <a:lnTo>
                      <a:pt x="153" y="16"/>
                    </a:lnTo>
                    <a:lnTo>
                      <a:pt x="151" y="16"/>
                    </a:lnTo>
                    <a:lnTo>
                      <a:pt x="149" y="16"/>
                    </a:lnTo>
                    <a:lnTo>
                      <a:pt x="149" y="16"/>
                    </a:lnTo>
                    <a:lnTo>
                      <a:pt x="144" y="16"/>
                    </a:lnTo>
                    <a:lnTo>
                      <a:pt x="139" y="16"/>
                    </a:lnTo>
                    <a:lnTo>
                      <a:pt x="138" y="18"/>
                    </a:lnTo>
                    <a:lnTo>
                      <a:pt x="138" y="18"/>
                    </a:lnTo>
                    <a:lnTo>
                      <a:pt x="136" y="18"/>
                    </a:lnTo>
                    <a:lnTo>
                      <a:pt x="136" y="18"/>
                    </a:lnTo>
                    <a:lnTo>
                      <a:pt x="135" y="18"/>
                    </a:lnTo>
                    <a:lnTo>
                      <a:pt x="135" y="20"/>
                    </a:lnTo>
                    <a:lnTo>
                      <a:pt x="138" y="20"/>
                    </a:lnTo>
                    <a:lnTo>
                      <a:pt x="143" y="18"/>
                    </a:lnTo>
                    <a:lnTo>
                      <a:pt x="146" y="18"/>
                    </a:lnTo>
                    <a:lnTo>
                      <a:pt x="149" y="18"/>
                    </a:lnTo>
                    <a:lnTo>
                      <a:pt x="153" y="18"/>
                    </a:lnTo>
                    <a:lnTo>
                      <a:pt x="156" y="16"/>
                    </a:lnTo>
                    <a:lnTo>
                      <a:pt x="156" y="16"/>
                    </a:lnTo>
                    <a:close/>
                    <a:moveTo>
                      <a:pt x="228" y="12"/>
                    </a:moveTo>
                    <a:lnTo>
                      <a:pt x="230" y="12"/>
                    </a:lnTo>
                    <a:lnTo>
                      <a:pt x="228" y="10"/>
                    </a:lnTo>
                    <a:lnTo>
                      <a:pt x="226" y="10"/>
                    </a:lnTo>
                    <a:lnTo>
                      <a:pt x="225" y="10"/>
                    </a:lnTo>
                    <a:lnTo>
                      <a:pt x="223" y="10"/>
                    </a:lnTo>
                    <a:lnTo>
                      <a:pt x="223" y="10"/>
                    </a:lnTo>
                    <a:lnTo>
                      <a:pt x="223" y="10"/>
                    </a:lnTo>
                    <a:lnTo>
                      <a:pt x="225" y="8"/>
                    </a:lnTo>
                    <a:lnTo>
                      <a:pt x="226" y="8"/>
                    </a:lnTo>
                    <a:lnTo>
                      <a:pt x="228" y="8"/>
                    </a:lnTo>
                    <a:lnTo>
                      <a:pt x="230" y="8"/>
                    </a:lnTo>
                    <a:lnTo>
                      <a:pt x="230" y="7"/>
                    </a:lnTo>
                    <a:lnTo>
                      <a:pt x="228" y="7"/>
                    </a:lnTo>
                    <a:lnTo>
                      <a:pt x="226" y="7"/>
                    </a:lnTo>
                    <a:lnTo>
                      <a:pt x="225" y="8"/>
                    </a:lnTo>
                    <a:lnTo>
                      <a:pt x="223" y="8"/>
                    </a:lnTo>
                    <a:lnTo>
                      <a:pt x="210" y="8"/>
                    </a:lnTo>
                    <a:lnTo>
                      <a:pt x="195" y="8"/>
                    </a:lnTo>
                    <a:lnTo>
                      <a:pt x="190" y="8"/>
                    </a:lnTo>
                    <a:lnTo>
                      <a:pt x="185" y="8"/>
                    </a:lnTo>
                    <a:lnTo>
                      <a:pt x="177" y="10"/>
                    </a:lnTo>
                    <a:lnTo>
                      <a:pt x="171" y="10"/>
                    </a:lnTo>
                    <a:lnTo>
                      <a:pt x="164" y="10"/>
                    </a:lnTo>
                    <a:lnTo>
                      <a:pt x="157" y="10"/>
                    </a:lnTo>
                    <a:lnTo>
                      <a:pt x="151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3" y="13"/>
                    </a:lnTo>
                    <a:lnTo>
                      <a:pt x="143" y="13"/>
                    </a:lnTo>
                    <a:lnTo>
                      <a:pt x="144" y="15"/>
                    </a:lnTo>
                    <a:lnTo>
                      <a:pt x="146" y="13"/>
                    </a:lnTo>
                    <a:lnTo>
                      <a:pt x="148" y="13"/>
                    </a:lnTo>
                    <a:lnTo>
                      <a:pt x="149" y="13"/>
                    </a:lnTo>
                    <a:lnTo>
                      <a:pt x="151" y="13"/>
                    </a:lnTo>
                    <a:lnTo>
                      <a:pt x="153" y="13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6" y="13"/>
                    </a:lnTo>
                    <a:lnTo>
                      <a:pt x="159" y="13"/>
                    </a:lnTo>
                    <a:lnTo>
                      <a:pt x="161" y="13"/>
                    </a:lnTo>
                    <a:lnTo>
                      <a:pt x="161" y="13"/>
                    </a:lnTo>
                    <a:lnTo>
                      <a:pt x="162" y="13"/>
                    </a:lnTo>
                    <a:lnTo>
                      <a:pt x="161" y="13"/>
                    </a:lnTo>
                    <a:lnTo>
                      <a:pt x="159" y="13"/>
                    </a:lnTo>
                    <a:lnTo>
                      <a:pt x="159" y="15"/>
                    </a:lnTo>
                    <a:lnTo>
                      <a:pt x="159" y="16"/>
                    </a:lnTo>
                    <a:lnTo>
                      <a:pt x="159" y="16"/>
                    </a:lnTo>
                    <a:lnTo>
                      <a:pt x="161" y="16"/>
                    </a:lnTo>
                    <a:lnTo>
                      <a:pt x="161" y="16"/>
                    </a:lnTo>
                    <a:lnTo>
                      <a:pt x="167" y="16"/>
                    </a:lnTo>
                    <a:lnTo>
                      <a:pt x="174" y="16"/>
                    </a:lnTo>
                    <a:lnTo>
                      <a:pt x="180" y="16"/>
                    </a:lnTo>
                    <a:lnTo>
                      <a:pt x="187" y="15"/>
                    </a:lnTo>
                    <a:lnTo>
                      <a:pt x="189" y="15"/>
                    </a:lnTo>
                    <a:lnTo>
                      <a:pt x="190" y="15"/>
                    </a:lnTo>
                    <a:lnTo>
                      <a:pt x="190" y="15"/>
                    </a:lnTo>
                    <a:lnTo>
                      <a:pt x="189" y="13"/>
                    </a:lnTo>
                    <a:lnTo>
                      <a:pt x="189" y="13"/>
                    </a:lnTo>
                    <a:lnTo>
                      <a:pt x="187" y="13"/>
                    </a:lnTo>
                    <a:lnTo>
                      <a:pt x="189" y="13"/>
                    </a:lnTo>
                    <a:lnTo>
                      <a:pt x="189" y="13"/>
                    </a:lnTo>
                    <a:lnTo>
                      <a:pt x="190" y="13"/>
                    </a:lnTo>
                    <a:lnTo>
                      <a:pt x="190" y="13"/>
                    </a:lnTo>
                    <a:lnTo>
                      <a:pt x="190" y="12"/>
                    </a:lnTo>
                    <a:lnTo>
                      <a:pt x="189" y="12"/>
                    </a:lnTo>
                    <a:lnTo>
                      <a:pt x="187" y="12"/>
                    </a:lnTo>
                    <a:lnTo>
                      <a:pt x="185" y="12"/>
                    </a:lnTo>
                    <a:lnTo>
                      <a:pt x="185" y="13"/>
                    </a:lnTo>
                    <a:lnTo>
                      <a:pt x="185" y="13"/>
                    </a:lnTo>
                    <a:lnTo>
                      <a:pt x="185" y="13"/>
                    </a:lnTo>
                    <a:lnTo>
                      <a:pt x="185" y="15"/>
                    </a:lnTo>
                    <a:lnTo>
                      <a:pt x="184" y="13"/>
                    </a:lnTo>
                    <a:lnTo>
                      <a:pt x="180" y="13"/>
                    </a:lnTo>
                    <a:lnTo>
                      <a:pt x="179" y="12"/>
                    </a:lnTo>
                    <a:lnTo>
                      <a:pt x="177" y="12"/>
                    </a:lnTo>
                    <a:lnTo>
                      <a:pt x="174" y="12"/>
                    </a:lnTo>
                    <a:lnTo>
                      <a:pt x="172" y="12"/>
                    </a:lnTo>
                    <a:lnTo>
                      <a:pt x="171" y="12"/>
                    </a:lnTo>
                    <a:lnTo>
                      <a:pt x="171" y="12"/>
                    </a:lnTo>
                    <a:lnTo>
                      <a:pt x="174" y="12"/>
                    </a:lnTo>
                    <a:lnTo>
                      <a:pt x="179" y="10"/>
                    </a:lnTo>
                    <a:lnTo>
                      <a:pt x="194" y="10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0" y="12"/>
                    </a:lnTo>
                    <a:lnTo>
                      <a:pt x="208" y="12"/>
                    </a:lnTo>
                    <a:lnTo>
                      <a:pt x="207" y="12"/>
                    </a:lnTo>
                    <a:lnTo>
                      <a:pt x="205" y="12"/>
                    </a:lnTo>
                    <a:lnTo>
                      <a:pt x="205" y="12"/>
                    </a:lnTo>
                    <a:lnTo>
                      <a:pt x="205" y="13"/>
                    </a:lnTo>
                    <a:lnTo>
                      <a:pt x="205" y="13"/>
                    </a:lnTo>
                    <a:lnTo>
                      <a:pt x="205" y="13"/>
                    </a:lnTo>
                    <a:lnTo>
                      <a:pt x="203" y="13"/>
                    </a:lnTo>
                    <a:lnTo>
                      <a:pt x="202" y="13"/>
                    </a:lnTo>
                    <a:lnTo>
                      <a:pt x="202" y="13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203" y="15"/>
                    </a:lnTo>
                    <a:lnTo>
                      <a:pt x="205" y="15"/>
                    </a:lnTo>
                    <a:lnTo>
                      <a:pt x="213" y="15"/>
                    </a:lnTo>
                    <a:lnTo>
                      <a:pt x="223" y="13"/>
                    </a:lnTo>
                    <a:lnTo>
                      <a:pt x="223" y="13"/>
                    </a:lnTo>
                    <a:lnTo>
                      <a:pt x="223" y="13"/>
                    </a:lnTo>
                    <a:lnTo>
                      <a:pt x="221" y="13"/>
                    </a:lnTo>
                    <a:lnTo>
                      <a:pt x="218" y="13"/>
                    </a:lnTo>
                    <a:lnTo>
                      <a:pt x="216" y="13"/>
                    </a:lnTo>
                    <a:lnTo>
                      <a:pt x="213" y="13"/>
                    </a:lnTo>
                    <a:lnTo>
                      <a:pt x="212" y="13"/>
                    </a:lnTo>
                    <a:lnTo>
                      <a:pt x="212" y="13"/>
                    </a:lnTo>
                    <a:lnTo>
                      <a:pt x="212" y="12"/>
                    </a:lnTo>
                    <a:lnTo>
                      <a:pt x="213" y="12"/>
                    </a:lnTo>
                    <a:lnTo>
                      <a:pt x="215" y="12"/>
                    </a:lnTo>
                    <a:lnTo>
                      <a:pt x="221" y="12"/>
                    </a:lnTo>
                    <a:lnTo>
                      <a:pt x="226" y="12"/>
                    </a:lnTo>
                    <a:lnTo>
                      <a:pt x="228" y="12"/>
                    </a:lnTo>
                    <a:close/>
                    <a:moveTo>
                      <a:pt x="17" y="34"/>
                    </a:moveTo>
                    <a:lnTo>
                      <a:pt x="17" y="34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4"/>
                    </a:lnTo>
                    <a:close/>
                    <a:moveTo>
                      <a:pt x="23" y="26"/>
                    </a:moveTo>
                    <a:lnTo>
                      <a:pt x="23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3" y="26"/>
                    </a:lnTo>
                    <a:close/>
                    <a:moveTo>
                      <a:pt x="26" y="23"/>
                    </a:moveTo>
                    <a:lnTo>
                      <a:pt x="26" y="23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3"/>
                    </a:lnTo>
                    <a:close/>
                    <a:moveTo>
                      <a:pt x="26" y="28"/>
                    </a:moveTo>
                    <a:lnTo>
                      <a:pt x="28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15" y="30"/>
                    </a:lnTo>
                    <a:lnTo>
                      <a:pt x="23" y="28"/>
                    </a:lnTo>
                    <a:lnTo>
                      <a:pt x="25" y="28"/>
                    </a:lnTo>
                    <a:lnTo>
                      <a:pt x="26" y="28"/>
                    </a:lnTo>
                    <a:close/>
                    <a:moveTo>
                      <a:pt x="31" y="23"/>
                    </a:moveTo>
                    <a:lnTo>
                      <a:pt x="30" y="21"/>
                    </a:lnTo>
                    <a:lnTo>
                      <a:pt x="30" y="21"/>
                    </a:lnTo>
                    <a:lnTo>
                      <a:pt x="28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1" y="23"/>
                    </a:lnTo>
                    <a:lnTo>
                      <a:pt x="31" y="23"/>
                    </a:lnTo>
                    <a:close/>
                    <a:moveTo>
                      <a:pt x="38" y="21"/>
                    </a:moveTo>
                    <a:lnTo>
                      <a:pt x="38" y="21"/>
                    </a:lnTo>
                    <a:lnTo>
                      <a:pt x="38" y="21"/>
                    </a:lnTo>
                    <a:lnTo>
                      <a:pt x="36" y="20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8" y="21"/>
                    </a:lnTo>
                    <a:close/>
                    <a:moveTo>
                      <a:pt x="40" y="28"/>
                    </a:moveTo>
                    <a:lnTo>
                      <a:pt x="40" y="28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0" y="28"/>
                    </a:lnTo>
                    <a:close/>
                    <a:moveTo>
                      <a:pt x="43" y="28"/>
                    </a:moveTo>
                    <a:lnTo>
                      <a:pt x="43" y="28"/>
                    </a:lnTo>
                    <a:lnTo>
                      <a:pt x="43" y="26"/>
                    </a:lnTo>
                    <a:lnTo>
                      <a:pt x="41" y="26"/>
                    </a:lnTo>
                    <a:lnTo>
                      <a:pt x="41" y="28"/>
                    </a:lnTo>
                    <a:lnTo>
                      <a:pt x="43" y="28"/>
                    </a:lnTo>
                    <a:close/>
                    <a:moveTo>
                      <a:pt x="46" y="21"/>
                    </a:moveTo>
                    <a:lnTo>
                      <a:pt x="46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  <a:moveTo>
                      <a:pt x="48" y="26"/>
                    </a:moveTo>
                    <a:lnTo>
                      <a:pt x="48" y="25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54" y="21"/>
                    </a:move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close/>
                    <a:moveTo>
                      <a:pt x="61" y="21"/>
                    </a:moveTo>
                    <a:lnTo>
                      <a:pt x="61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61" y="21"/>
                    </a:lnTo>
                    <a:close/>
                    <a:moveTo>
                      <a:pt x="90" y="23"/>
                    </a:moveTo>
                    <a:lnTo>
                      <a:pt x="90" y="21"/>
                    </a:lnTo>
                    <a:lnTo>
                      <a:pt x="90" y="21"/>
                    </a:lnTo>
                    <a:lnTo>
                      <a:pt x="85" y="21"/>
                    </a:lnTo>
                    <a:lnTo>
                      <a:pt x="82" y="21"/>
                    </a:lnTo>
                    <a:lnTo>
                      <a:pt x="76" y="23"/>
                    </a:lnTo>
                    <a:lnTo>
                      <a:pt x="67" y="23"/>
                    </a:lnTo>
                    <a:lnTo>
                      <a:pt x="61" y="25"/>
                    </a:lnTo>
                    <a:lnTo>
                      <a:pt x="58" y="25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1" y="25"/>
                    </a:lnTo>
                    <a:lnTo>
                      <a:pt x="51" y="26"/>
                    </a:lnTo>
                    <a:lnTo>
                      <a:pt x="51" y="26"/>
                    </a:lnTo>
                    <a:lnTo>
                      <a:pt x="53" y="26"/>
                    </a:lnTo>
                    <a:lnTo>
                      <a:pt x="54" y="26"/>
                    </a:lnTo>
                    <a:lnTo>
                      <a:pt x="59" y="25"/>
                    </a:lnTo>
                    <a:lnTo>
                      <a:pt x="64" y="25"/>
                    </a:lnTo>
                    <a:lnTo>
                      <a:pt x="76" y="25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9" y="23"/>
                    </a:lnTo>
                    <a:lnTo>
                      <a:pt x="90" y="23"/>
                    </a:lnTo>
                    <a:close/>
                    <a:moveTo>
                      <a:pt x="92" y="16"/>
                    </a:moveTo>
                    <a:lnTo>
                      <a:pt x="92" y="16"/>
                    </a:lnTo>
                    <a:lnTo>
                      <a:pt x="90" y="16"/>
                    </a:lnTo>
                    <a:lnTo>
                      <a:pt x="89" y="16"/>
                    </a:lnTo>
                    <a:lnTo>
                      <a:pt x="87" y="16"/>
                    </a:lnTo>
                    <a:lnTo>
                      <a:pt x="85" y="16"/>
                    </a:lnTo>
                    <a:lnTo>
                      <a:pt x="82" y="16"/>
                    </a:lnTo>
                    <a:lnTo>
                      <a:pt x="74" y="18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1" y="20"/>
                    </a:lnTo>
                    <a:lnTo>
                      <a:pt x="62" y="21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7" y="20"/>
                    </a:lnTo>
                    <a:lnTo>
                      <a:pt x="82" y="18"/>
                    </a:lnTo>
                    <a:lnTo>
                      <a:pt x="89" y="18"/>
                    </a:lnTo>
                    <a:lnTo>
                      <a:pt x="90" y="18"/>
                    </a:lnTo>
                    <a:lnTo>
                      <a:pt x="92" y="16"/>
                    </a:lnTo>
                    <a:close/>
                    <a:moveTo>
                      <a:pt x="102" y="16"/>
                    </a:moveTo>
                    <a:lnTo>
                      <a:pt x="100" y="16"/>
                    </a:lnTo>
                    <a:lnTo>
                      <a:pt x="100" y="16"/>
                    </a:lnTo>
                    <a:lnTo>
                      <a:pt x="100" y="16"/>
                    </a:lnTo>
                    <a:lnTo>
                      <a:pt x="102" y="16"/>
                    </a:lnTo>
                    <a:lnTo>
                      <a:pt x="102" y="16"/>
                    </a:lnTo>
                    <a:close/>
                    <a:moveTo>
                      <a:pt x="107" y="16"/>
                    </a:moveTo>
                    <a:lnTo>
                      <a:pt x="107" y="15"/>
                    </a:lnTo>
                    <a:lnTo>
                      <a:pt x="105" y="15"/>
                    </a:lnTo>
                    <a:lnTo>
                      <a:pt x="103" y="15"/>
                    </a:lnTo>
                    <a:lnTo>
                      <a:pt x="103" y="15"/>
                    </a:lnTo>
                    <a:lnTo>
                      <a:pt x="103" y="16"/>
                    </a:lnTo>
                    <a:lnTo>
                      <a:pt x="105" y="18"/>
                    </a:lnTo>
                    <a:lnTo>
                      <a:pt x="105" y="16"/>
                    </a:lnTo>
                    <a:lnTo>
                      <a:pt x="105" y="16"/>
                    </a:lnTo>
                    <a:lnTo>
                      <a:pt x="107" y="16"/>
                    </a:lnTo>
                    <a:lnTo>
                      <a:pt x="107" y="16"/>
                    </a:lnTo>
                    <a:close/>
                    <a:moveTo>
                      <a:pt x="107" y="25"/>
                    </a:moveTo>
                    <a:lnTo>
                      <a:pt x="107" y="23"/>
                    </a:lnTo>
                    <a:lnTo>
                      <a:pt x="107" y="23"/>
                    </a:lnTo>
                    <a:lnTo>
                      <a:pt x="107" y="23"/>
                    </a:lnTo>
                    <a:lnTo>
                      <a:pt x="105" y="25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汉仪苏泽立行楷精修版W" panose="00020600040101010101" pitchFamily="18" charset="-122"/>
                  <a:ea typeface="汉仪苏泽立行楷精修版W" panose="00020600040101010101" pitchFamily="18" charset="-122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803863" y="1583567"/>
              <a:ext cx="24272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汉仪苏泽立行楷精修版W" panose="00020600040101010101" pitchFamily="18" charset="-122"/>
                  <a:ea typeface="汉仪苏泽立行楷精修版W" panose="00020600040101010101" pitchFamily="18" charset="-122"/>
                </a:rPr>
                <a:t>1.</a:t>
              </a:r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汉仪苏泽立行楷精修版W" panose="00020600040101010101" pitchFamily="18" charset="-122"/>
                  <a:ea typeface="汉仪苏泽立行楷精修版W" panose="00020600040101010101" pitchFamily="18" charset="-122"/>
                </a:rPr>
                <a:t>创作背景</a:t>
              </a:r>
              <a:endPara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汉仪苏泽立行楷精修版W" panose="00020600040101010101" pitchFamily="18" charset="-122"/>
                <a:ea typeface="汉仪苏泽立行楷精修版W" panose="00020600040101010101" pitchFamily="18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70570" y="3549357"/>
              <a:ext cx="3842796" cy="119390"/>
              <a:chOff x="2897189" y="3943350"/>
              <a:chExt cx="2570163" cy="103188"/>
            </a:xfrm>
          </p:grpSpPr>
          <p:sp>
            <p:nvSpPr>
              <p:cNvPr id="17" name="Freeform 20607"/>
              <p:cNvSpPr>
                <a:spLocks noEditPoints="1"/>
              </p:cNvSpPr>
              <p:nvPr/>
            </p:nvSpPr>
            <p:spPr bwMode="auto">
              <a:xfrm>
                <a:off x="2897189" y="3943350"/>
                <a:ext cx="2570163" cy="103188"/>
              </a:xfrm>
              <a:custGeom>
                <a:avLst/>
                <a:gdLst>
                  <a:gd name="T0" fmla="*/ 16 w 1619"/>
                  <a:gd name="T1" fmla="*/ 36 h 65"/>
                  <a:gd name="T2" fmla="*/ 38 w 1619"/>
                  <a:gd name="T3" fmla="*/ 36 h 65"/>
                  <a:gd name="T4" fmla="*/ 85 w 1619"/>
                  <a:gd name="T5" fmla="*/ 44 h 65"/>
                  <a:gd name="T6" fmla="*/ 113 w 1619"/>
                  <a:gd name="T7" fmla="*/ 52 h 65"/>
                  <a:gd name="T8" fmla="*/ 1619 w 1619"/>
                  <a:gd name="T9" fmla="*/ 36 h 65"/>
                  <a:gd name="T10" fmla="*/ 1565 w 1619"/>
                  <a:gd name="T11" fmla="*/ 44 h 65"/>
                  <a:gd name="T12" fmla="*/ 1527 w 1619"/>
                  <a:gd name="T13" fmla="*/ 46 h 65"/>
                  <a:gd name="T14" fmla="*/ 1224 w 1619"/>
                  <a:gd name="T15" fmla="*/ 44 h 65"/>
                  <a:gd name="T16" fmla="*/ 1198 w 1619"/>
                  <a:gd name="T17" fmla="*/ 44 h 65"/>
                  <a:gd name="T18" fmla="*/ 1250 w 1619"/>
                  <a:gd name="T19" fmla="*/ 49 h 65"/>
                  <a:gd name="T20" fmla="*/ 1294 w 1619"/>
                  <a:gd name="T21" fmla="*/ 49 h 65"/>
                  <a:gd name="T22" fmla="*/ 1355 w 1619"/>
                  <a:gd name="T23" fmla="*/ 52 h 65"/>
                  <a:gd name="T24" fmla="*/ 1394 w 1619"/>
                  <a:gd name="T25" fmla="*/ 54 h 65"/>
                  <a:gd name="T26" fmla="*/ 1440 w 1619"/>
                  <a:gd name="T27" fmla="*/ 54 h 65"/>
                  <a:gd name="T28" fmla="*/ 1437 w 1619"/>
                  <a:gd name="T29" fmla="*/ 60 h 65"/>
                  <a:gd name="T30" fmla="*/ 1453 w 1619"/>
                  <a:gd name="T31" fmla="*/ 64 h 65"/>
                  <a:gd name="T32" fmla="*/ 1337 w 1619"/>
                  <a:gd name="T33" fmla="*/ 64 h 65"/>
                  <a:gd name="T34" fmla="*/ 1296 w 1619"/>
                  <a:gd name="T35" fmla="*/ 60 h 65"/>
                  <a:gd name="T36" fmla="*/ 1214 w 1619"/>
                  <a:gd name="T37" fmla="*/ 57 h 65"/>
                  <a:gd name="T38" fmla="*/ 1176 w 1619"/>
                  <a:gd name="T39" fmla="*/ 55 h 65"/>
                  <a:gd name="T40" fmla="*/ 1119 w 1619"/>
                  <a:gd name="T41" fmla="*/ 50 h 65"/>
                  <a:gd name="T42" fmla="*/ 1085 w 1619"/>
                  <a:gd name="T43" fmla="*/ 47 h 65"/>
                  <a:gd name="T44" fmla="*/ 1016 w 1619"/>
                  <a:gd name="T45" fmla="*/ 44 h 65"/>
                  <a:gd name="T46" fmla="*/ 899 w 1619"/>
                  <a:gd name="T47" fmla="*/ 36 h 65"/>
                  <a:gd name="T48" fmla="*/ 824 w 1619"/>
                  <a:gd name="T49" fmla="*/ 34 h 65"/>
                  <a:gd name="T50" fmla="*/ 541 w 1619"/>
                  <a:gd name="T51" fmla="*/ 32 h 65"/>
                  <a:gd name="T52" fmla="*/ 470 w 1619"/>
                  <a:gd name="T53" fmla="*/ 34 h 65"/>
                  <a:gd name="T54" fmla="*/ 372 w 1619"/>
                  <a:gd name="T55" fmla="*/ 37 h 65"/>
                  <a:gd name="T56" fmla="*/ 339 w 1619"/>
                  <a:gd name="T57" fmla="*/ 39 h 65"/>
                  <a:gd name="T58" fmla="*/ 287 w 1619"/>
                  <a:gd name="T59" fmla="*/ 44 h 65"/>
                  <a:gd name="T60" fmla="*/ 256 w 1619"/>
                  <a:gd name="T61" fmla="*/ 46 h 65"/>
                  <a:gd name="T62" fmla="*/ 228 w 1619"/>
                  <a:gd name="T63" fmla="*/ 47 h 65"/>
                  <a:gd name="T64" fmla="*/ 149 w 1619"/>
                  <a:gd name="T65" fmla="*/ 46 h 65"/>
                  <a:gd name="T66" fmla="*/ 95 w 1619"/>
                  <a:gd name="T67" fmla="*/ 41 h 65"/>
                  <a:gd name="T68" fmla="*/ 62 w 1619"/>
                  <a:gd name="T69" fmla="*/ 37 h 65"/>
                  <a:gd name="T70" fmla="*/ 8 w 1619"/>
                  <a:gd name="T71" fmla="*/ 32 h 65"/>
                  <a:gd name="T72" fmla="*/ 349 w 1619"/>
                  <a:gd name="T73" fmla="*/ 5 h 65"/>
                  <a:gd name="T74" fmla="*/ 1125 w 1619"/>
                  <a:gd name="T75" fmla="*/ 19 h 65"/>
                  <a:gd name="T76" fmla="*/ 1555 w 1619"/>
                  <a:gd name="T77" fmla="*/ 32 h 65"/>
                  <a:gd name="T78" fmla="*/ 318 w 1619"/>
                  <a:gd name="T79" fmla="*/ 42 h 65"/>
                  <a:gd name="T80" fmla="*/ 433 w 1619"/>
                  <a:gd name="T81" fmla="*/ 42 h 65"/>
                  <a:gd name="T82" fmla="*/ 528 w 1619"/>
                  <a:gd name="T83" fmla="*/ 23 h 65"/>
                  <a:gd name="T84" fmla="*/ 791 w 1619"/>
                  <a:gd name="T85" fmla="*/ 32 h 65"/>
                  <a:gd name="T86" fmla="*/ 939 w 1619"/>
                  <a:gd name="T87" fmla="*/ 41 h 65"/>
                  <a:gd name="T88" fmla="*/ 1204 w 1619"/>
                  <a:gd name="T89" fmla="*/ 57 h 65"/>
                  <a:gd name="T90" fmla="*/ 1268 w 1619"/>
                  <a:gd name="T91" fmla="*/ 60 h 65"/>
                  <a:gd name="T92" fmla="*/ 1378 w 1619"/>
                  <a:gd name="T93" fmla="*/ 64 h 65"/>
                  <a:gd name="T94" fmla="*/ 1615 w 1619"/>
                  <a:gd name="T95" fmla="*/ 34 h 65"/>
                  <a:gd name="T96" fmla="*/ 1394 w 1619"/>
                  <a:gd name="T97" fmla="*/ 55 h 65"/>
                  <a:gd name="T98" fmla="*/ 1391 w 1619"/>
                  <a:gd name="T99" fmla="*/ 59 h 65"/>
                  <a:gd name="T100" fmla="*/ 1355 w 1619"/>
                  <a:gd name="T101" fmla="*/ 57 h 65"/>
                  <a:gd name="T102" fmla="*/ 1315 w 1619"/>
                  <a:gd name="T103" fmla="*/ 50 h 65"/>
                  <a:gd name="T104" fmla="*/ 1094 w 1619"/>
                  <a:gd name="T105" fmla="*/ 36 h 65"/>
                  <a:gd name="T106" fmla="*/ 1121 w 1619"/>
                  <a:gd name="T107" fmla="*/ 39 h 65"/>
                  <a:gd name="T108" fmla="*/ 1142 w 1619"/>
                  <a:gd name="T109" fmla="*/ 52 h 65"/>
                  <a:gd name="T110" fmla="*/ 1147 w 1619"/>
                  <a:gd name="T111" fmla="*/ 41 h 65"/>
                  <a:gd name="T112" fmla="*/ 1081 w 1619"/>
                  <a:gd name="T113" fmla="*/ 34 h 65"/>
                  <a:gd name="T114" fmla="*/ 1006 w 1619"/>
                  <a:gd name="T115" fmla="*/ 29 h 65"/>
                  <a:gd name="T116" fmla="*/ 1016 w 1619"/>
                  <a:gd name="T117" fmla="*/ 32 h 65"/>
                  <a:gd name="T118" fmla="*/ 1040 w 1619"/>
                  <a:gd name="T119" fmla="*/ 34 h 65"/>
                  <a:gd name="T120" fmla="*/ 901 w 1619"/>
                  <a:gd name="T121" fmla="*/ 36 h 65"/>
                  <a:gd name="T122" fmla="*/ 940 w 1619"/>
                  <a:gd name="T123" fmla="*/ 3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19" h="65">
                    <a:moveTo>
                      <a:pt x="165" y="50"/>
                    </a:moveTo>
                    <a:lnTo>
                      <a:pt x="165" y="50"/>
                    </a:lnTo>
                    <a:lnTo>
                      <a:pt x="164" y="50"/>
                    </a:lnTo>
                    <a:lnTo>
                      <a:pt x="162" y="50"/>
                    </a:lnTo>
                    <a:lnTo>
                      <a:pt x="161" y="50"/>
                    </a:lnTo>
                    <a:lnTo>
                      <a:pt x="159" y="50"/>
                    </a:lnTo>
                    <a:lnTo>
                      <a:pt x="157" y="50"/>
                    </a:lnTo>
                    <a:lnTo>
                      <a:pt x="157" y="50"/>
                    </a:lnTo>
                    <a:lnTo>
                      <a:pt x="159" y="49"/>
                    </a:lnTo>
                    <a:lnTo>
                      <a:pt x="162" y="49"/>
                    </a:lnTo>
                    <a:lnTo>
                      <a:pt x="164" y="49"/>
                    </a:lnTo>
                    <a:lnTo>
                      <a:pt x="165" y="49"/>
                    </a:lnTo>
                    <a:lnTo>
                      <a:pt x="165" y="50"/>
                    </a:lnTo>
                    <a:close/>
                    <a:moveTo>
                      <a:pt x="5" y="26"/>
                    </a:moveTo>
                    <a:lnTo>
                      <a:pt x="5" y="26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6"/>
                    </a:lnTo>
                    <a:close/>
                    <a:moveTo>
                      <a:pt x="16" y="37"/>
                    </a:moveTo>
                    <a:lnTo>
                      <a:pt x="15" y="37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6" y="37"/>
                    </a:lnTo>
                    <a:close/>
                    <a:moveTo>
                      <a:pt x="28" y="37"/>
                    </a:moveTo>
                    <a:lnTo>
                      <a:pt x="26" y="37"/>
                    </a:lnTo>
                    <a:lnTo>
                      <a:pt x="26" y="37"/>
                    </a:lnTo>
                    <a:lnTo>
                      <a:pt x="25" y="37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5" y="34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37"/>
                    </a:lnTo>
                    <a:close/>
                    <a:moveTo>
                      <a:pt x="43" y="36"/>
                    </a:moveTo>
                    <a:lnTo>
                      <a:pt x="43" y="36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4" y="36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1" y="34"/>
                    </a:lnTo>
                    <a:lnTo>
                      <a:pt x="33" y="36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9" y="34"/>
                    </a:lnTo>
                    <a:lnTo>
                      <a:pt x="41" y="34"/>
                    </a:lnTo>
                    <a:lnTo>
                      <a:pt x="43" y="34"/>
                    </a:lnTo>
                    <a:lnTo>
                      <a:pt x="43" y="36"/>
                    </a:lnTo>
                    <a:close/>
                    <a:moveTo>
                      <a:pt x="48" y="36"/>
                    </a:moveTo>
                    <a:lnTo>
                      <a:pt x="48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8" y="36"/>
                    </a:lnTo>
                    <a:close/>
                    <a:moveTo>
                      <a:pt x="51" y="36"/>
                    </a:moveTo>
                    <a:lnTo>
                      <a:pt x="51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51" y="36"/>
                    </a:lnTo>
                    <a:close/>
                    <a:moveTo>
                      <a:pt x="62" y="41"/>
                    </a:moveTo>
                    <a:lnTo>
                      <a:pt x="62" y="4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62" y="41"/>
                    </a:lnTo>
                    <a:lnTo>
                      <a:pt x="62" y="41"/>
                    </a:lnTo>
                    <a:close/>
                    <a:moveTo>
                      <a:pt x="85" y="41"/>
                    </a:moveTo>
                    <a:lnTo>
                      <a:pt x="85" y="41"/>
                    </a:lnTo>
                    <a:lnTo>
                      <a:pt x="84" y="41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5" y="41"/>
                    </a:lnTo>
                    <a:close/>
                    <a:moveTo>
                      <a:pt x="87" y="44"/>
                    </a:moveTo>
                    <a:lnTo>
                      <a:pt x="87" y="44"/>
                    </a:lnTo>
                    <a:lnTo>
                      <a:pt x="87" y="44"/>
                    </a:lnTo>
                    <a:lnTo>
                      <a:pt x="85" y="44"/>
                    </a:lnTo>
                    <a:lnTo>
                      <a:pt x="87" y="44"/>
                    </a:lnTo>
                    <a:lnTo>
                      <a:pt x="87" y="44"/>
                    </a:lnTo>
                    <a:close/>
                    <a:moveTo>
                      <a:pt x="92" y="54"/>
                    </a:moveTo>
                    <a:lnTo>
                      <a:pt x="92" y="54"/>
                    </a:lnTo>
                    <a:lnTo>
                      <a:pt x="90" y="54"/>
                    </a:lnTo>
                    <a:lnTo>
                      <a:pt x="90" y="52"/>
                    </a:lnTo>
                    <a:lnTo>
                      <a:pt x="92" y="52"/>
                    </a:lnTo>
                    <a:lnTo>
                      <a:pt x="92" y="54"/>
                    </a:lnTo>
                    <a:close/>
                    <a:moveTo>
                      <a:pt x="98" y="54"/>
                    </a:moveTo>
                    <a:lnTo>
                      <a:pt x="97" y="54"/>
                    </a:lnTo>
                    <a:lnTo>
                      <a:pt x="97" y="54"/>
                    </a:lnTo>
                    <a:lnTo>
                      <a:pt x="97" y="52"/>
                    </a:lnTo>
                    <a:lnTo>
                      <a:pt x="97" y="54"/>
                    </a:lnTo>
                    <a:lnTo>
                      <a:pt x="98" y="54"/>
                    </a:lnTo>
                    <a:close/>
                    <a:moveTo>
                      <a:pt x="105" y="54"/>
                    </a:moveTo>
                    <a:lnTo>
                      <a:pt x="103" y="54"/>
                    </a:lnTo>
                    <a:lnTo>
                      <a:pt x="103" y="54"/>
                    </a:lnTo>
                    <a:lnTo>
                      <a:pt x="103" y="52"/>
                    </a:lnTo>
                    <a:lnTo>
                      <a:pt x="103" y="52"/>
                    </a:lnTo>
                    <a:lnTo>
                      <a:pt x="105" y="54"/>
                    </a:lnTo>
                    <a:close/>
                    <a:moveTo>
                      <a:pt x="113" y="52"/>
                    </a:moveTo>
                    <a:lnTo>
                      <a:pt x="113" y="54"/>
                    </a:lnTo>
                    <a:lnTo>
                      <a:pt x="111" y="54"/>
                    </a:lnTo>
                    <a:lnTo>
                      <a:pt x="108" y="54"/>
                    </a:lnTo>
                    <a:lnTo>
                      <a:pt x="107" y="54"/>
                    </a:lnTo>
                    <a:lnTo>
                      <a:pt x="105" y="54"/>
                    </a:lnTo>
                    <a:lnTo>
                      <a:pt x="105" y="52"/>
                    </a:lnTo>
                    <a:lnTo>
                      <a:pt x="108" y="52"/>
                    </a:lnTo>
                    <a:lnTo>
                      <a:pt x="111" y="52"/>
                    </a:lnTo>
                    <a:lnTo>
                      <a:pt x="111" y="52"/>
                    </a:lnTo>
                    <a:lnTo>
                      <a:pt x="113" y="52"/>
                    </a:lnTo>
                    <a:lnTo>
                      <a:pt x="113" y="52"/>
                    </a:lnTo>
                    <a:close/>
                    <a:moveTo>
                      <a:pt x="156" y="54"/>
                    </a:moveTo>
                    <a:lnTo>
                      <a:pt x="154" y="54"/>
                    </a:lnTo>
                    <a:lnTo>
                      <a:pt x="152" y="54"/>
                    </a:lnTo>
                    <a:lnTo>
                      <a:pt x="151" y="54"/>
                    </a:lnTo>
                    <a:lnTo>
                      <a:pt x="151" y="54"/>
                    </a:lnTo>
                    <a:lnTo>
                      <a:pt x="144" y="52"/>
                    </a:lnTo>
                    <a:lnTo>
                      <a:pt x="138" y="52"/>
                    </a:lnTo>
                    <a:lnTo>
                      <a:pt x="131" y="52"/>
                    </a:lnTo>
                    <a:lnTo>
                      <a:pt x="129" y="52"/>
                    </a:lnTo>
                    <a:lnTo>
                      <a:pt x="126" y="52"/>
                    </a:lnTo>
                    <a:lnTo>
                      <a:pt x="123" y="52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1" y="52"/>
                    </a:lnTo>
                    <a:lnTo>
                      <a:pt x="123" y="52"/>
                    </a:lnTo>
                    <a:lnTo>
                      <a:pt x="133" y="52"/>
                    </a:lnTo>
                    <a:lnTo>
                      <a:pt x="143" y="50"/>
                    </a:lnTo>
                    <a:lnTo>
                      <a:pt x="144" y="50"/>
                    </a:lnTo>
                    <a:lnTo>
                      <a:pt x="146" y="50"/>
                    </a:lnTo>
                    <a:lnTo>
                      <a:pt x="149" y="50"/>
                    </a:lnTo>
                    <a:lnTo>
                      <a:pt x="151" y="50"/>
                    </a:lnTo>
                    <a:lnTo>
                      <a:pt x="152" y="50"/>
                    </a:lnTo>
                    <a:lnTo>
                      <a:pt x="152" y="50"/>
                    </a:lnTo>
                    <a:lnTo>
                      <a:pt x="152" y="50"/>
                    </a:lnTo>
                    <a:lnTo>
                      <a:pt x="152" y="52"/>
                    </a:lnTo>
                    <a:lnTo>
                      <a:pt x="152" y="52"/>
                    </a:lnTo>
                    <a:lnTo>
                      <a:pt x="152" y="52"/>
                    </a:lnTo>
                    <a:lnTo>
                      <a:pt x="152" y="52"/>
                    </a:lnTo>
                    <a:lnTo>
                      <a:pt x="154" y="52"/>
                    </a:lnTo>
                    <a:lnTo>
                      <a:pt x="156" y="54"/>
                    </a:lnTo>
                    <a:close/>
                    <a:moveTo>
                      <a:pt x="1619" y="36"/>
                    </a:moveTo>
                    <a:lnTo>
                      <a:pt x="1619" y="37"/>
                    </a:lnTo>
                    <a:lnTo>
                      <a:pt x="1617" y="37"/>
                    </a:lnTo>
                    <a:lnTo>
                      <a:pt x="1615" y="37"/>
                    </a:lnTo>
                    <a:lnTo>
                      <a:pt x="1610" y="37"/>
                    </a:lnTo>
                    <a:lnTo>
                      <a:pt x="1605" y="37"/>
                    </a:lnTo>
                    <a:lnTo>
                      <a:pt x="1601" y="37"/>
                    </a:lnTo>
                    <a:lnTo>
                      <a:pt x="1599" y="37"/>
                    </a:lnTo>
                    <a:lnTo>
                      <a:pt x="1599" y="37"/>
                    </a:lnTo>
                    <a:lnTo>
                      <a:pt x="1601" y="39"/>
                    </a:lnTo>
                    <a:lnTo>
                      <a:pt x="1602" y="39"/>
                    </a:lnTo>
                    <a:lnTo>
                      <a:pt x="1605" y="39"/>
                    </a:lnTo>
                    <a:lnTo>
                      <a:pt x="1605" y="39"/>
                    </a:lnTo>
                    <a:lnTo>
                      <a:pt x="1607" y="41"/>
                    </a:lnTo>
                    <a:lnTo>
                      <a:pt x="1607" y="41"/>
                    </a:lnTo>
                    <a:lnTo>
                      <a:pt x="1604" y="42"/>
                    </a:lnTo>
                    <a:lnTo>
                      <a:pt x="1601" y="42"/>
                    </a:lnTo>
                    <a:lnTo>
                      <a:pt x="1597" y="41"/>
                    </a:lnTo>
                    <a:lnTo>
                      <a:pt x="1594" y="41"/>
                    </a:lnTo>
                    <a:lnTo>
                      <a:pt x="1589" y="42"/>
                    </a:lnTo>
                    <a:lnTo>
                      <a:pt x="1583" y="42"/>
                    </a:lnTo>
                    <a:lnTo>
                      <a:pt x="1581" y="42"/>
                    </a:lnTo>
                    <a:lnTo>
                      <a:pt x="1581" y="42"/>
                    </a:lnTo>
                    <a:lnTo>
                      <a:pt x="1579" y="42"/>
                    </a:lnTo>
                    <a:lnTo>
                      <a:pt x="1576" y="44"/>
                    </a:lnTo>
                    <a:lnTo>
                      <a:pt x="1574" y="44"/>
                    </a:lnTo>
                    <a:lnTo>
                      <a:pt x="1571" y="44"/>
                    </a:lnTo>
                    <a:lnTo>
                      <a:pt x="1569" y="44"/>
                    </a:lnTo>
                    <a:lnTo>
                      <a:pt x="1569" y="44"/>
                    </a:lnTo>
                    <a:lnTo>
                      <a:pt x="1568" y="44"/>
                    </a:lnTo>
                    <a:lnTo>
                      <a:pt x="1566" y="44"/>
                    </a:lnTo>
                    <a:lnTo>
                      <a:pt x="1565" y="44"/>
                    </a:lnTo>
                    <a:lnTo>
                      <a:pt x="1565" y="44"/>
                    </a:lnTo>
                    <a:lnTo>
                      <a:pt x="1563" y="42"/>
                    </a:lnTo>
                    <a:lnTo>
                      <a:pt x="1561" y="42"/>
                    </a:lnTo>
                    <a:lnTo>
                      <a:pt x="1558" y="44"/>
                    </a:lnTo>
                    <a:lnTo>
                      <a:pt x="1558" y="44"/>
                    </a:lnTo>
                    <a:lnTo>
                      <a:pt x="1558" y="44"/>
                    </a:lnTo>
                    <a:lnTo>
                      <a:pt x="1558" y="46"/>
                    </a:lnTo>
                    <a:lnTo>
                      <a:pt x="1556" y="44"/>
                    </a:lnTo>
                    <a:lnTo>
                      <a:pt x="1556" y="44"/>
                    </a:lnTo>
                    <a:lnTo>
                      <a:pt x="1553" y="44"/>
                    </a:lnTo>
                    <a:lnTo>
                      <a:pt x="1550" y="44"/>
                    </a:lnTo>
                    <a:lnTo>
                      <a:pt x="1550" y="44"/>
                    </a:lnTo>
                    <a:lnTo>
                      <a:pt x="1548" y="46"/>
                    </a:lnTo>
                    <a:lnTo>
                      <a:pt x="1548" y="46"/>
                    </a:lnTo>
                    <a:lnTo>
                      <a:pt x="1546" y="46"/>
                    </a:lnTo>
                    <a:lnTo>
                      <a:pt x="1543" y="46"/>
                    </a:lnTo>
                    <a:lnTo>
                      <a:pt x="1542" y="46"/>
                    </a:lnTo>
                    <a:lnTo>
                      <a:pt x="1538" y="46"/>
                    </a:lnTo>
                    <a:lnTo>
                      <a:pt x="1538" y="46"/>
                    </a:lnTo>
                    <a:lnTo>
                      <a:pt x="1538" y="46"/>
                    </a:lnTo>
                    <a:lnTo>
                      <a:pt x="1537" y="44"/>
                    </a:lnTo>
                    <a:lnTo>
                      <a:pt x="1537" y="44"/>
                    </a:lnTo>
                    <a:lnTo>
                      <a:pt x="1535" y="46"/>
                    </a:lnTo>
                    <a:lnTo>
                      <a:pt x="1533" y="46"/>
                    </a:lnTo>
                    <a:lnTo>
                      <a:pt x="1532" y="46"/>
                    </a:lnTo>
                    <a:lnTo>
                      <a:pt x="1530" y="46"/>
                    </a:lnTo>
                    <a:lnTo>
                      <a:pt x="1530" y="46"/>
                    </a:lnTo>
                    <a:lnTo>
                      <a:pt x="1528" y="46"/>
                    </a:lnTo>
                    <a:lnTo>
                      <a:pt x="1528" y="46"/>
                    </a:lnTo>
                    <a:lnTo>
                      <a:pt x="1527" y="46"/>
                    </a:lnTo>
                    <a:lnTo>
                      <a:pt x="1527" y="44"/>
                    </a:lnTo>
                    <a:lnTo>
                      <a:pt x="1527" y="46"/>
                    </a:lnTo>
                    <a:lnTo>
                      <a:pt x="1527" y="46"/>
                    </a:lnTo>
                    <a:lnTo>
                      <a:pt x="1525" y="46"/>
                    </a:lnTo>
                    <a:lnTo>
                      <a:pt x="1525" y="46"/>
                    </a:lnTo>
                    <a:lnTo>
                      <a:pt x="1520" y="46"/>
                    </a:lnTo>
                    <a:lnTo>
                      <a:pt x="1515" y="46"/>
                    </a:lnTo>
                    <a:lnTo>
                      <a:pt x="1514" y="46"/>
                    </a:lnTo>
                    <a:lnTo>
                      <a:pt x="1514" y="46"/>
                    </a:lnTo>
                    <a:lnTo>
                      <a:pt x="1512" y="47"/>
                    </a:lnTo>
                    <a:lnTo>
                      <a:pt x="1512" y="47"/>
                    </a:lnTo>
                    <a:lnTo>
                      <a:pt x="1512" y="47"/>
                    </a:lnTo>
                    <a:lnTo>
                      <a:pt x="1510" y="47"/>
                    </a:lnTo>
                    <a:lnTo>
                      <a:pt x="1510" y="47"/>
                    </a:lnTo>
                    <a:lnTo>
                      <a:pt x="1509" y="47"/>
                    </a:lnTo>
                    <a:lnTo>
                      <a:pt x="1509" y="46"/>
                    </a:lnTo>
                    <a:lnTo>
                      <a:pt x="1509" y="46"/>
                    </a:lnTo>
                    <a:lnTo>
                      <a:pt x="1507" y="44"/>
                    </a:lnTo>
                    <a:lnTo>
                      <a:pt x="1507" y="46"/>
                    </a:lnTo>
                    <a:lnTo>
                      <a:pt x="1507" y="46"/>
                    </a:lnTo>
                    <a:lnTo>
                      <a:pt x="1502" y="49"/>
                    </a:lnTo>
                    <a:lnTo>
                      <a:pt x="1499" y="49"/>
                    </a:lnTo>
                    <a:lnTo>
                      <a:pt x="1492" y="49"/>
                    </a:lnTo>
                    <a:lnTo>
                      <a:pt x="1486" y="49"/>
                    </a:lnTo>
                    <a:lnTo>
                      <a:pt x="1435" y="49"/>
                    </a:lnTo>
                    <a:lnTo>
                      <a:pt x="1384" y="49"/>
                    </a:lnTo>
                    <a:lnTo>
                      <a:pt x="1366" y="49"/>
                    </a:lnTo>
                    <a:lnTo>
                      <a:pt x="1348" y="47"/>
                    </a:lnTo>
                    <a:lnTo>
                      <a:pt x="1332" y="47"/>
                    </a:lnTo>
                    <a:lnTo>
                      <a:pt x="1315" y="47"/>
                    </a:lnTo>
                    <a:lnTo>
                      <a:pt x="1311" y="47"/>
                    </a:lnTo>
                    <a:lnTo>
                      <a:pt x="1306" y="47"/>
                    </a:lnTo>
                    <a:lnTo>
                      <a:pt x="1275" y="46"/>
                    </a:lnTo>
                    <a:lnTo>
                      <a:pt x="1243" y="44"/>
                    </a:lnTo>
                    <a:lnTo>
                      <a:pt x="1224" y="44"/>
                    </a:lnTo>
                    <a:lnTo>
                      <a:pt x="1206" y="42"/>
                    </a:lnTo>
                    <a:lnTo>
                      <a:pt x="1184" y="41"/>
                    </a:lnTo>
                    <a:lnTo>
                      <a:pt x="1163" y="39"/>
                    </a:lnTo>
                    <a:lnTo>
                      <a:pt x="1162" y="39"/>
                    </a:lnTo>
                    <a:lnTo>
                      <a:pt x="1158" y="39"/>
                    </a:lnTo>
                    <a:lnTo>
                      <a:pt x="1157" y="39"/>
                    </a:lnTo>
                    <a:lnTo>
                      <a:pt x="1155" y="41"/>
                    </a:lnTo>
                    <a:lnTo>
                      <a:pt x="1155" y="41"/>
                    </a:lnTo>
                    <a:lnTo>
                      <a:pt x="1157" y="41"/>
                    </a:lnTo>
                    <a:lnTo>
                      <a:pt x="1158" y="42"/>
                    </a:lnTo>
                    <a:lnTo>
                      <a:pt x="1158" y="42"/>
                    </a:lnTo>
                    <a:lnTo>
                      <a:pt x="1158" y="42"/>
                    </a:lnTo>
                    <a:lnTo>
                      <a:pt x="1158" y="42"/>
                    </a:lnTo>
                    <a:lnTo>
                      <a:pt x="1158" y="44"/>
                    </a:lnTo>
                    <a:lnTo>
                      <a:pt x="1160" y="42"/>
                    </a:lnTo>
                    <a:lnTo>
                      <a:pt x="1160" y="42"/>
                    </a:lnTo>
                    <a:lnTo>
                      <a:pt x="1160" y="42"/>
                    </a:lnTo>
                    <a:lnTo>
                      <a:pt x="1160" y="42"/>
                    </a:lnTo>
                    <a:lnTo>
                      <a:pt x="1162" y="42"/>
                    </a:lnTo>
                    <a:lnTo>
                      <a:pt x="1163" y="42"/>
                    </a:lnTo>
                    <a:lnTo>
                      <a:pt x="1166" y="44"/>
                    </a:lnTo>
                    <a:lnTo>
                      <a:pt x="1170" y="44"/>
                    </a:lnTo>
                    <a:lnTo>
                      <a:pt x="1175" y="44"/>
                    </a:lnTo>
                    <a:lnTo>
                      <a:pt x="1178" y="44"/>
                    </a:lnTo>
                    <a:lnTo>
                      <a:pt x="1178" y="44"/>
                    </a:lnTo>
                    <a:lnTo>
                      <a:pt x="1178" y="44"/>
                    </a:lnTo>
                    <a:lnTo>
                      <a:pt x="1181" y="44"/>
                    </a:lnTo>
                    <a:lnTo>
                      <a:pt x="1184" y="44"/>
                    </a:lnTo>
                    <a:lnTo>
                      <a:pt x="1188" y="44"/>
                    </a:lnTo>
                    <a:lnTo>
                      <a:pt x="1189" y="44"/>
                    </a:lnTo>
                    <a:lnTo>
                      <a:pt x="1193" y="44"/>
                    </a:lnTo>
                    <a:lnTo>
                      <a:pt x="1198" y="44"/>
                    </a:lnTo>
                    <a:lnTo>
                      <a:pt x="1204" y="44"/>
                    </a:lnTo>
                    <a:lnTo>
                      <a:pt x="1204" y="44"/>
                    </a:lnTo>
                    <a:lnTo>
                      <a:pt x="1206" y="46"/>
                    </a:lnTo>
                    <a:lnTo>
                      <a:pt x="1209" y="46"/>
                    </a:lnTo>
                    <a:lnTo>
                      <a:pt x="1211" y="46"/>
                    </a:lnTo>
                    <a:lnTo>
                      <a:pt x="1212" y="46"/>
                    </a:lnTo>
                    <a:lnTo>
                      <a:pt x="1214" y="46"/>
                    </a:lnTo>
                    <a:lnTo>
                      <a:pt x="1214" y="46"/>
                    </a:lnTo>
                    <a:lnTo>
                      <a:pt x="1214" y="46"/>
                    </a:lnTo>
                    <a:lnTo>
                      <a:pt x="1217" y="44"/>
                    </a:lnTo>
                    <a:lnTo>
                      <a:pt x="1220" y="46"/>
                    </a:lnTo>
                    <a:lnTo>
                      <a:pt x="1224" y="46"/>
                    </a:lnTo>
                    <a:lnTo>
                      <a:pt x="1227" y="46"/>
                    </a:lnTo>
                    <a:lnTo>
                      <a:pt x="1232" y="47"/>
                    </a:lnTo>
                    <a:lnTo>
                      <a:pt x="1234" y="47"/>
                    </a:lnTo>
                    <a:lnTo>
                      <a:pt x="1235" y="47"/>
                    </a:lnTo>
                    <a:lnTo>
                      <a:pt x="1235" y="47"/>
                    </a:lnTo>
                    <a:lnTo>
                      <a:pt x="1235" y="46"/>
                    </a:lnTo>
                    <a:lnTo>
                      <a:pt x="1235" y="46"/>
                    </a:lnTo>
                    <a:lnTo>
                      <a:pt x="1237" y="47"/>
                    </a:lnTo>
                    <a:lnTo>
                      <a:pt x="1237" y="49"/>
                    </a:lnTo>
                    <a:lnTo>
                      <a:pt x="1237" y="49"/>
                    </a:lnTo>
                    <a:lnTo>
                      <a:pt x="1239" y="47"/>
                    </a:lnTo>
                    <a:lnTo>
                      <a:pt x="1240" y="47"/>
                    </a:lnTo>
                    <a:lnTo>
                      <a:pt x="1242" y="47"/>
                    </a:lnTo>
                    <a:lnTo>
                      <a:pt x="1243" y="47"/>
                    </a:lnTo>
                    <a:lnTo>
                      <a:pt x="1245" y="49"/>
                    </a:lnTo>
                    <a:lnTo>
                      <a:pt x="1247" y="49"/>
                    </a:lnTo>
                    <a:lnTo>
                      <a:pt x="1248" y="47"/>
                    </a:lnTo>
                    <a:lnTo>
                      <a:pt x="1250" y="47"/>
                    </a:lnTo>
                    <a:lnTo>
                      <a:pt x="1250" y="47"/>
                    </a:lnTo>
                    <a:lnTo>
                      <a:pt x="1250" y="49"/>
                    </a:lnTo>
                    <a:lnTo>
                      <a:pt x="1252" y="49"/>
                    </a:lnTo>
                    <a:lnTo>
                      <a:pt x="1252" y="49"/>
                    </a:lnTo>
                    <a:lnTo>
                      <a:pt x="1252" y="47"/>
                    </a:lnTo>
                    <a:lnTo>
                      <a:pt x="1255" y="47"/>
                    </a:lnTo>
                    <a:lnTo>
                      <a:pt x="1258" y="47"/>
                    </a:lnTo>
                    <a:lnTo>
                      <a:pt x="1260" y="47"/>
                    </a:lnTo>
                    <a:lnTo>
                      <a:pt x="1265" y="49"/>
                    </a:lnTo>
                    <a:lnTo>
                      <a:pt x="1266" y="49"/>
                    </a:lnTo>
                    <a:lnTo>
                      <a:pt x="1266" y="49"/>
                    </a:lnTo>
                    <a:lnTo>
                      <a:pt x="1268" y="49"/>
                    </a:lnTo>
                    <a:lnTo>
                      <a:pt x="1270" y="50"/>
                    </a:lnTo>
                    <a:lnTo>
                      <a:pt x="1270" y="49"/>
                    </a:lnTo>
                    <a:lnTo>
                      <a:pt x="1270" y="49"/>
                    </a:lnTo>
                    <a:lnTo>
                      <a:pt x="1268" y="49"/>
                    </a:lnTo>
                    <a:lnTo>
                      <a:pt x="1268" y="49"/>
                    </a:lnTo>
                    <a:lnTo>
                      <a:pt x="1271" y="47"/>
                    </a:lnTo>
                    <a:lnTo>
                      <a:pt x="1273" y="47"/>
                    </a:lnTo>
                    <a:lnTo>
                      <a:pt x="1276" y="49"/>
                    </a:lnTo>
                    <a:lnTo>
                      <a:pt x="1276" y="49"/>
                    </a:lnTo>
                    <a:lnTo>
                      <a:pt x="1278" y="49"/>
                    </a:lnTo>
                    <a:lnTo>
                      <a:pt x="1279" y="50"/>
                    </a:lnTo>
                    <a:lnTo>
                      <a:pt x="1279" y="50"/>
                    </a:lnTo>
                    <a:lnTo>
                      <a:pt x="1283" y="50"/>
                    </a:lnTo>
                    <a:lnTo>
                      <a:pt x="1284" y="50"/>
                    </a:lnTo>
                    <a:lnTo>
                      <a:pt x="1288" y="50"/>
                    </a:lnTo>
                    <a:lnTo>
                      <a:pt x="1289" y="50"/>
                    </a:lnTo>
                    <a:lnTo>
                      <a:pt x="1291" y="52"/>
                    </a:lnTo>
                    <a:lnTo>
                      <a:pt x="1294" y="50"/>
                    </a:lnTo>
                    <a:lnTo>
                      <a:pt x="1294" y="50"/>
                    </a:lnTo>
                    <a:lnTo>
                      <a:pt x="1294" y="50"/>
                    </a:lnTo>
                    <a:lnTo>
                      <a:pt x="1294" y="49"/>
                    </a:lnTo>
                    <a:lnTo>
                      <a:pt x="1294" y="49"/>
                    </a:lnTo>
                    <a:lnTo>
                      <a:pt x="1296" y="49"/>
                    </a:lnTo>
                    <a:lnTo>
                      <a:pt x="1297" y="50"/>
                    </a:lnTo>
                    <a:lnTo>
                      <a:pt x="1301" y="50"/>
                    </a:lnTo>
                    <a:lnTo>
                      <a:pt x="1304" y="50"/>
                    </a:lnTo>
                    <a:lnTo>
                      <a:pt x="1304" y="50"/>
                    </a:lnTo>
                    <a:lnTo>
                      <a:pt x="1306" y="50"/>
                    </a:lnTo>
                    <a:lnTo>
                      <a:pt x="1306" y="50"/>
                    </a:lnTo>
                    <a:lnTo>
                      <a:pt x="1306" y="50"/>
                    </a:lnTo>
                    <a:lnTo>
                      <a:pt x="1306" y="50"/>
                    </a:lnTo>
                    <a:lnTo>
                      <a:pt x="1307" y="50"/>
                    </a:lnTo>
                    <a:lnTo>
                      <a:pt x="1312" y="50"/>
                    </a:lnTo>
                    <a:lnTo>
                      <a:pt x="1315" y="50"/>
                    </a:lnTo>
                    <a:lnTo>
                      <a:pt x="1317" y="50"/>
                    </a:lnTo>
                    <a:lnTo>
                      <a:pt x="1319" y="50"/>
                    </a:lnTo>
                    <a:lnTo>
                      <a:pt x="1320" y="50"/>
                    </a:lnTo>
                    <a:lnTo>
                      <a:pt x="1322" y="50"/>
                    </a:lnTo>
                    <a:lnTo>
                      <a:pt x="1322" y="52"/>
                    </a:lnTo>
                    <a:lnTo>
                      <a:pt x="1320" y="52"/>
                    </a:lnTo>
                    <a:lnTo>
                      <a:pt x="1320" y="52"/>
                    </a:lnTo>
                    <a:lnTo>
                      <a:pt x="1322" y="52"/>
                    </a:lnTo>
                    <a:lnTo>
                      <a:pt x="1322" y="52"/>
                    </a:lnTo>
                    <a:lnTo>
                      <a:pt x="1324" y="52"/>
                    </a:lnTo>
                    <a:lnTo>
                      <a:pt x="1327" y="52"/>
                    </a:lnTo>
                    <a:lnTo>
                      <a:pt x="1330" y="52"/>
                    </a:lnTo>
                    <a:lnTo>
                      <a:pt x="1332" y="50"/>
                    </a:lnTo>
                    <a:lnTo>
                      <a:pt x="1335" y="52"/>
                    </a:lnTo>
                    <a:lnTo>
                      <a:pt x="1337" y="52"/>
                    </a:lnTo>
                    <a:lnTo>
                      <a:pt x="1337" y="52"/>
                    </a:lnTo>
                    <a:lnTo>
                      <a:pt x="1342" y="54"/>
                    </a:lnTo>
                    <a:lnTo>
                      <a:pt x="1347" y="54"/>
                    </a:lnTo>
                    <a:lnTo>
                      <a:pt x="1350" y="54"/>
                    </a:lnTo>
                    <a:lnTo>
                      <a:pt x="1355" y="52"/>
                    </a:lnTo>
                    <a:lnTo>
                      <a:pt x="1355" y="52"/>
                    </a:lnTo>
                    <a:lnTo>
                      <a:pt x="1355" y="52"/>
                    </a:lnTo>
                    <a:lnTo>
                      <a:pt x="1355" y="52"/>
                    </a:lnTo>
                    <a:lnTo>
                      <a:pt x="1356" y="52"/>
                    </a:lnTo>
                    <a:lnTo>
                      <a:pt x="1356" y="54"/>
                    </a:lnTo>
                    <a:lnTo>
                      <a:pt x="1356" y="54"/>
                    </a:lnTo>
                    <a:lnTo>
                      <a:pt x="1356" y="54"/>
                    </a:lnTo>
                    <a:lnTo>
                      <a:pt x="1356" y="54"/>
                    </a:lnTo>
                    <a:lnTo>
                      <a:pt x="1356" y="55"/>
                    </a:lnTo>
                    <a:lnTo>
                      <a:pt x="1358" y="54"/>
                    </a:lnTo>
                    <a:lnTo>
                      <a:pt x="1361" y="54"/>
                    </a:lnTo>
                    <a:lnTo>
                      <a:pt x="1363" y="54"/>
                    </a:lnTo>
                    <a:lnTo>
                      <a:pt x="1365" y="54"/>
                    </a:lnTo>
                    <a:lnTo>
                      <a:pt x="1366" y="54"/>
                    </a:lnTo>
                    <a:lnTo>
                      <a:pt x="1371" y="54"/>
                    </a:lnTo>
                    <a:lnTo>
                      <a:pt x="1374" y="55"/>
                    </a:lnTo>
                    <a:lnTo>
                      <a:pt x="1379" y="54"/>
                    </a:lnTo>
                    <a:lnTo>
                      <a:pt x="1381" y="54"/>
                    </a:lnTo>
                    <a:lnTo>
                      <a:pt x="1381" y="54"/>
                    </a:lnTo>
                    <a:lnTo>
                      <a:pt x="1381" y="52"/>
                    </a:lnTo>
                    <a:lnTo>
                      <a:pt x="1383" y="52"/>
                    </a:lnTo>
                    <a:lnTo>
                      <a:pt x="1383" y="54"/>
                    </a:lnTo>
                    <a:lnTo>
                      <a:pt x="1384" y="55"/>
                    </a:lnTo>
                    <a:lnTo>
                      <a:pt x="1386" y="55"/>
                    </a:lnTo>
                    <a:lnTo>
                      <a:pt x="1386" y="55"/>
                    </a:lnTo>
                    <a:lnTo>
                      <a:pt x="1388" y="55"/>
                    </a:lnTo>
                    <a:lnTo>
                      <a:pt x="1388" y="55"/>
                    </a:lnTo>
                    <a:lnTo>
                      <a:pt x="1388" y="55"/>
                    </a:lnTo>
                    <a:lnTo>
                      <a:pt x="1388" y="54"/>
                    </a:lnTo>
                    <a:lnTo>
                      <a:pt x="1388" y="52"/>
                    </a:lnTo>
                    <a:lnTo>
                      <a:pt x="1391" y="52"/>
                    </a:lnTo>
                    <a:lnTo>
                      <a:pt x="1394" y="54"/>
                    </a:lnTo>
                    <a:lnTo>
                      <a:pt x="1394" y="54"/>
                    </a:lnTo>
                    <a:lnTo>
                      <a:pt x="1394" y="52"/>
                    </a:lnTo>
                    <a:lnTo>
                      <a:pt x="1396" y="54"/>
                    </a:lnTo>
                    <a:lnTo>
                      <a:pt x="1396" y="55"/>
                    </a:lnTo>
                    <a:lnTo>
                      <a:pt x="1396" y="55"/>
                    </a:lnTo>
                    <a:lnTo>
                      <a:pt x="1396" y="54"/>
                    </a:lnTo>
                    <a:lnTo>
                      <a:pt x="1397" y="54"/>
                    </a:lnTo>
                    <a:lnTo>
                      <a:pt x="1404" y="54"/>
                    </a:lnTo>
                    <a:lnTo>
                      <a:pt x="1411" y="54"/>
                    </a:lnTo>
                    <a:lnTo>
                      <a:pt x="1414" y="54"/>
                    </a:lnTo>
                    <a:lnTo>
                      <a:pt x="1415" y="54"/>
                    </a:lnTo>
                    <a:lnTo>
                      <a:pt x="1419" y="54"/>
                    </a:lnTo>
                    <a:lnTo>
                      <a:pt x="1420" y="54"/>
                    </a:lnTo>
                    <a:lnTo>
                      <a:pt x="1422" y="54"/>
                    </a:lnTo>
                    <a:lnTo>
                      <a:pt x="1422" y="55"/>
                    </a:lnTo>
                    <a:lnTo>
                      <a:pt x="1422" y="55"/>
                    </a:lnTo>
                    <a:lnTo>
                      <a:pt x="1424" y="55"/>
                    </a:lnTo>
                    <a:lnTo>
                      <a:pt x="1425" y="55"/>
                    </a:lnTo>
                    <a:lnTo>
                      <a:pt x="1427" y="54"/>
                    </a:lnTo>
                    <a:lnTo>
                      <a:pt x="1429" y="55"/>
                    </a:lnTo>
                    <a:lnTo>
                      <a:pt x="1432" y="55"/>
                    </a:lnTo>
                    <a:lnTo>
                      <a:pt x="1432" y="55"/>
                    </a:lnTo>
                    <a:lnTo>
                      <a:pt x="1433" y="55"/>
                    </a:lnTo>
                    <a:lnTo>
                      <a:pt x="1433" y="55"/>
                    </a:lnTo>
                    <a:lnTo>
                      <a:pt x="1433" y="54"/>
                    </a:lnTo>
                    <a:lnTo>
                      <a:pt x="1433" y="54"/>
                    </a:lnTo>
                    <a:lnTo>
                      <a:pt x="1435" y="54"/>
                    </a:lnTo>
                    <a:lnTo>
                      <a:pt x="1435" y="55"/>
                    </a:lnTo>
                    <a:lnTo>
                      <a:pt x="1437" y="55"/>
                    </a:lnTo>
                    <a:lnTo>
                      <a:pt x="1438" y="55"/>
                    </a:lnTo>
                    <a:lnTo>
                      <a:pt x="1438" y="54"/>
                    </a:lnTo>
                    <a:lnTo>
                      <a:pt x="1440" y="54"/>
                    </a:lnTo>
                    <a:lnTo>
                      <a:pt x="1440" y="54"/>
                    </a:lnTo>
                    <a:lnTo>
                      <a:pt x="1440" y="54"/>
                    </a:lnTo>
                    <a:lnTo>
                      <a:pt x="1438" y="55"/>
                    </a:lnTo>
                    <a:lnTo>
                      <a:pt x="1438" y="55"/>
                    </a:lnTo>
                    <a:lnTo>
                      <a:pt x="1440" y="57"/>
                    </a:lnTo>
                    <a:lnTo>
                      <a:pt x="1442" y="57"/>
                    </a:lnTo>
                    <a:lnTo>
                      <a:pt x="1443" y="57"/>
                    </a:lnTo>
                    <a:lnTo>
                      <a:pt x="1447" y="55"/>
                    </a:lnTo>
                    <a:lnTo>
                      <a:pt x="1450" y="55"/>
                    </a:lnTo>
                    <a:lnTo>
                      <a:pt x="1451" y="57"/>
                    </a:lnTo>
                    <a:lnTo>
                      <a:pt x="1451" y="57"/>
                    </a:lnTo>
                    <a:lnTo>
                      <a:pt x="1456" y="57"/>
                    </a:lnTo>
                    <a:lnTo>
                      <a:pt x="1460" y="57"/>
                    </a:lnTo>
                    <a:lnTo>
                      <a:pt x="1463" y="57"/>
                    </a:lnTo>
                    <a:lnTo>
                      <a:pt x="1465" y="57"/>
                    </a:lnTo>
                    <a:lnTo>
                      <a:pt x="1468" y="57"/>
                    </a:lnTo>
                    <a:lnTo>
                      <a:pt x="1471" y="57"/>
                    </a:lnTo>
                    <a:lnTo>
                      <a:pt x="1474" y="59"/>
                    </a:lnTo>
                    <a:lnTo>
                      <a:pt x="1476" y="59"/>
                    </a:lnTo>
                    <a:lnTo>
                      <a:pt x="1474" y="59"/>
                    </a:lnTo>
                    <a:lnTo>
                      <a:pt x="1468" y="59"/>
                    </a:lnTo>
                    <a:lnTo>
                      <a:pt x="1461" y="59"/>
                    </a:lnTo>
                    <a:lnTo>
                      <a:pt x="1455" y="59"/>
                    </a:lnTo>
                    <a:lnTo>
                      <a:pt x="1447" y="59"/>
                    </a:lnTo>
                    <a:lnTo>
                      <a:pt x="1440" y="59"/>
                    </a:lnTo>
                    <a:lnTo>
                      <a:pt x="1432" y="59"/>
                    </a:lnTo>
                    <a:lnTo>
                      <a:pt x="1430" y="59"/>
                    </a:lnTo>
                    <a:lnTo>
                      <a:pt x="1429" y="59"/>
                    </a:lnTo>
                    <a:lnTo>
                      <a:pt x="1429" y="60"/>
                    </a:lnTo>
                    <a:lnTo>
                      <a:pt x="1432" y="60"/>
                    </a:lnTo>
                    <a:lnTo>
                      <a:pt x="1433" y="60"/>
                    </a:lnTo>
                    <a:lnTo>
                      <a:pt x="1437" y="60"/>
                    </a:lnTo>
                    <a:lnTo>
                      <a:pt x="1445" y="60"/>
                    </a:lnTo>
                    <a:lnTo>
                      <a:pt x="1451" y="60"/>
                    </a:lnTo>
                    <a:lnTo>
                      <a:pt x="1460" y="60"/>
                    </a:lnTo>
                    <a:lnTo>
                      <a:pt x="1465" y="60"/>
                    </a:lnTo>
                    <a:lnTo>
                      <a:pt x="1471" y="60"/>
                    </a:lnTo>
                    <a:lnTo>
                      <a:pt x="1476" y="60"/>
                    </a:lnTo>
                    <a:lnTo>
                      <a:pt x="1481" y="62"/>
                    </a:lnTo>
                    <a:lnTo>
                      <a:pt x="1481" y="62"/>
                    </a:lnTo>
                    <a:lnTo>
                      <a:pt x="1483" y="62"/>
                    </a:lnTo>
                    <a:lnTo>
                      <a:pt x="1481" y="64"/>
                    </a:lnTo>
                    <a:lnTo>
                      <a:pt x="1479" y="64"/>
                    </a:lnTo>
                    <a:lnTo>
                      <a:pt x="1478" y="62"/>
                    </a:lnTo>
                    <a:lnTo>
                      <a:pt x="1471" y="62"/>
                    </a:lnTo>
                    <a:lnTo>
                      <a:pt x="1465" y="62"/>
                    </a:lnTo>
                    <a:lnTo>
                      <a:pt x="1460" y="64"/>
                    </a:lnTo>
                    <a:lnTo>
                      <a:pt x="1460" y="64"/>
                    </a:lnTo>
                    <a:lnTo>
                      <a:pt x="1460" y="65"/>
                    </a:lnTo>
                    <a:lnTo>
                      <a:pt x="1456" y="65"/>
                    </a:lnTo>
                    <a:lnTo>
                      <a:pt x="1455" y="65"/>
                    </a:lnTo>
                    <a:lnTo>
                      <a:pt x="1451" y="65"/>
                    </a:lnTo>
                    <a:lnTo>
                      <a:pt x="1447" y="65"/>
                    </a:lnTo>
                    <a:lnTo>
                      <a:pt x="1443" y="65"/>
                    </a:lnTo>
                    <a:lnTo>
                      <a:pt x="1443" y="65"/>
                    </a:lnTo>
                    <a:lnTo>
                      <a:pt x="1442" y="65"/>
                    </a:lnTo>
                    <a:lnTo>
                      <a:pt x="1442" y="64"/>
                    </a:lnTo>
                    <a:lnTo>
                      <a:pt x="1443" y="64"/>
                    </a:lnTo>
                    <a:lnTo>
                      <a:pt x="1447" y="64"/>
                    </a:lnTo>
                    <a:lnTo>
                      <a:pt x="1448" y="64"/>
                    </a:lnTo>
                    <a:lnTo>
                      <a:pt x="1450" y="64"/>
                    </a:lnTo>
                    <a:lnTo>
                      <a:pt x="1451" y="64"/>
                    </a:lnTo>
                    <a:lnTo>
                      <a:pt x="1453" y="64"/>
                    </a:lnTo>
                    <a:lnTo>
                      <a:pt x="1453" y="64"/>
                    </a:lnTo>
                    <a:lnTo>
                      <a:pt x="1448" y="62"/>
                    </a:lnTo>
                    <a:lnTo>
                      <a:pt x="1443" y="64"/>
                    </a:lnTo>
                    <a:lnTo>
                      <a:pt x="1438" y="64"/>
                    </a:lnTo>
                    <a:lnTo>
                      <a:pt x="1433" y="64"/>
                    </a:lnTo>
                    <a:lnTo>
                      <a:pt x="1430" y="64"/>
                    </a:lnTo>
                    <a:lnTo>
                      <a:pt x="1427" y="64"/>
                    </a:lnTo>
                    <a:lnTo>
                      <a:pt x="1427" y="64"/>
                    </a:lnTo>
                    <a:lnTo>
                      <a:pt x="1429" y="64"/>
                    </a:lnTo>
                    <a:lnTo>
                      <a:pt x="1425" y="64"/>
                    </a:lnTo>
                    <a:lnTo>
                      <a:pt x="1424" y="64"/>
                    </a:lnTo>
                    <a:lnTo>
                      <a:pt x="1422" y="64"/>
                    </a:lnTo>
                    <a:lnTo>
                      <a:pt x="1411" y="62"/>
                    </a:lnTo>
                    <a:lnTo>
                      <a:pt x="1399" y="62"/>
                    </a:lnTo>
                    <a:lnTo>
                      <a:pt x="1397" y="62"/>
                    </a:lnTo>
                    <a:lnTo>
                      <a:pt x="1397" y="62"/>
                    </a:lnTo>
                    <a:lnTo>
                      <a:pt x="1391" y="62"/>
                    </a:lnTo>
                    <a:lnTo>
                      <a:pt x="1386" y="62"/>
                    </a:lnTo>
                    <a:lnTo>
                      <a:pt x="1379" y="62"/>
                    </a:lnTo>
                    <a:lnTo>
                      <a:pt x="1366" y="62"/>
                    </a:lnTo>
                    <a:lnTo>
                      <a:pt x="1353" y="62"/>
                    </a:lnTo>
                    <a:lnTo>
                      <a:pt x="1352" y="62"/>
                    </a:lnTo>
                    <a:lnTo>
                      <a:pt x="1348" y="62"/>
                    </a:lnTo>
                    <a:lnTo>
                      <a:pt x="1347" y="62"/>
                    </a:lnTo>
                    <a:lnTo>
                      <a:pt x="1345" y="62"/>
                    </a:lnTo>
                    <a:lnTo>
                      <a:pt x="1347" y="62"/>
                    </a:lnTo>
                    <a:lnTo>
                      <a:pt x="1347" y="62"/>
                    </a:lnTo>
                    <a:lnTo>
                      <a:pt x="1348" y="64"/>
                    </a:lnTo>
                    <a:lnTo>
                      <a:pt x="1348" y="64"/>
                    </a:lnTo>
                    <a:lnTo>
                      <a:pt x="1345" y="64"/>
                    </a:lnTo>
                    <a:lnTo>
                      <a:pt x="1342" y="64"/>
                    </a:lnTo>
                    <a:lnTo>
                      <a:pt x="1338" y="64"/>
                    </a:lnTo>
                    <a:lnTo>
                      <a:pt x="1337" y="64"/>
                    </a:lnTo>
                    <a:lnTo>
                      <a:pt x="1335" y="62"/>
                    </a:lnTo>
                    <a:lnTo>
                      <a:pt x="1335" y="62"/>
                    </a:lnTo>
                    <a:lnTo>
                      <a:pt x="1335" y="62"/>
                    </a:lnTo>
                    <a:lnTo>
                      <a:pt x="1337" y="62"/>
                    </a:lnTo>
                    <a:lnTo>
                      <a:pt x="1335" y="62"/>
                    </a:lnTo>
                    <a:lnTo>
                      <a:pt x="1332" y="62"/>
                    </a:lnTo>
                    <a:lnTo>
                      <a:pt x="1330" y="62"/>
                    </a:lnTo>
                    <a:lnTo>
                      <a:pt x="1325" y="64"/>
                    </a:lnTo>
                    <a:lnTo>
                      <a:pt x="1320" y="62"/>
                    </a:lnTo>
                    <a:lnTo>
                      <a:pt x="1319" y="64"/>
                    </a:lnTo>
                    <a:lnTo>
                      <a:pt x="1317" y="62"/>
                    </a:lnTo>
                    <a:lnTo>
                      <a:pt x="1314" y="62"/>
                    </a:lnTo>
                    <a:lnTo>
                      <a:pt x="1315" y="62"/>
                    </a:lnTo>
                    <a:lnTo>
                      <a:pt x="1317" y="60"/>
                    </a:lnTo>
                    <a:lnTo>
                      <a:pt x="1319" y="60"/>
                    </a:lnTo>
                    <a:lnTo>
                      <a:pt x="1322" y="60"/>
                    </a:lnTo>
                    <a:lnTo>
                      <a:pt x="1322" y="62"/>
                    </a:lnTo>
                    <a:lnTo>
                      <a:pt x="1322" y="60"/>
                    </a:lnTo>
                    <a:lnTo>
                      <a:pt x="1319" y="60"/>
                    </a:lnTo>
                    <a:lnTo>
                      <a:pt x="1314" y="60"/>
                    </a:lnTo>
                    <a:lnTo>
                      <a:pt x="1314" y="60"/>
                    </a:lnTo>
                    <a:lnTo>
                      <a:pt x="1312" y="60"/>
                    </a:lnTo>
                    <a:lnTo>
                      <a:pt x="1312" y="62"/>
                    </a:lnTo>
                    <a:lnTo>
                      <a:pt x="1312" y="62"/>
                    </a:lnTo>
                    <a:lnTo>
                      <a:pt x="1311" y="64"/>
                    </a:lnTo>
                    <a:lnTo>
                      <a:pt x="1307" y="62"/>
                    </a:lnTo>
                    <a:lnTo>
                      <a:pt x="1306" y="62"/>
                    </a:lnTo>
                    <a:lnTo>
                      <a:pt x="1302" y="62"/>
                    </a:lnTo>
                    <a:lnTo>
                      <a:pt x="1299" y="62"/>
                    </a:lnTo>
                    <a:lnTo>
                      <a:pt x="1297" y="60"/>
                    </a:lnTo>
                    <a:lnTo>
                      <a:pt x="1297" y="60"/>
                    </a:lnTo>
                    <a:lnTo>
                      <a:pt x="1296" y="60"/>
                    </a:lnTo>
                    <a:lnTo>
                      <a:pt x="1296" y="62"/>
                    </a:lnTo>
                    <a:lnTo>
                      <a:pt x="1293" y="62"/>
                    </a:lnTo>
                    <a:lnTo>
                      <a:pt x="1291" y="62"/>
                    </a:lnTo>
                    <a:lnTo>
                      <a:pt x="1284" y="62"/>
                    </a:lnTo>
                    <a:lnTo>
                      <a:pt x="1279" y="62"/>
                    </a:lnTo>
                    <a:lnTo>
                      <a:pt x="1273" y="60"/>
                    </a:lnTo>
                    <a:lnTo>
                      <a:pt x="1271" y="60"/>
                    </a:lnTo>
                    <a:lnTo>
                      <a:pt x="1271" y="60"/>
                    </a:lnTo>
                    <a:lnTo>
                      <a:pt x="1271" y="60"/>
                    </a:lnTo>
                    <a:lnTo>
                      <a:pt x="1271" y="60"/>
                    </a:lnTo>
                    <a:lnTo>
                      <a:pt x="1273" y="60"/>
                    </a:lnTo>
                    <a:lnTo>
                      <a:pt x="1275" y="60"/>
                    </a:lnTo>
                    <a:lnTo>
                      <a:pt x="1275" y="59"/>
                    </a:lnTo>
                    <a:lnTo>
                      <a:pt x="1271" y="59"/>
                    </a:lnTo>
                    <a:lnTo>
                      <a:pt x="1270" y="59"/>
                    </a:lnTo>
                    <a:lnTo>
                      <a:pt x="1266" y="59"/>
                    </a:lnTo>
                    <a:lnTo>
                      <a:pt x="1258" y="59"/>
                    </a:lnTo>
                    <a:lnTo>
                      <a:pt x="1250" y="57"/>
                    </a:lnTo>
                    <a:lnTo>
                      <a:pt x="1248" y="57"/>
                    </a:lnTo>
                    <a:lnTo>
                      <a:pt x="1248" y="57"/>
                    </a:lnTo>
                    <a:lnTo>
                      <a:pt x="1248" y="59"/>
                    </a:lnTo>
                    <a:lnTo>
                      <a:pt x="1247" y="59"/>
                    </a:lnTo>
                    <a:lnTo>
                      <a:pt x="1245" y="57"/>
                    </a:lnTo>
                    <a:lnTo>
                      <a:pt x="1242" y="57"/>
                    </a:lnTo>
                    <a:lnTo>
                      <a:pt x="1235" y="57"/>
                    </a:lnTo>
                    <a:lnTo>
                      <a:pt x="1229" y="57"/>
                    </a:lnTo>
                    <a:lnTo>
                      <a:pt x="1225" y="55"/>
                    </a:lnTo>
                    <a:lnTo>
                      <a:pt x="1224" y="55"/>
                    </a:lnTo>
                    <a:lnTo>
                      <a:pt x="1220" y="55"/>
                    </a:lnTo>
                    <a:lnTo>
                      <a:pt x="1216" y="55"/>
                    </a:lnTo>
                    <a:lnTo>
                      <a:pt x="1214" y="55"/>
                    </a:lnTo>
                    <a:lnTo>
                      <a:pt x="1214" y="57"/>
                    </a:lnTo>
                    <a:lnTo>
                      <a:pt x="1216" y="57"/>
                    </a:lnTo>
                    <a:lnTo>
                      <a:pt x="1217" y="57"/>
                    </a:lnTo>
                    <a:lnTo>
                      <a:pt x="1219" y="57"/>
                    </a:lnTo>
                    <a:lnTo>
                      <a:pt x="1219" y="57"/>
                    </a:lnTo>
                    <a:lnTo>
                      <a:pt x="1220" y="57"/>
                    </a:lnTo>
                    <a:lnTo>
                      <a:pt x="1220" y="59"/>
                    </a:lnTo>
                    <a:lnTo>
                      <a:pt x="1220" y="59"/>
                    </a:lnTo>
                    <a:lnTo>
                      <a:pt x="1219" y="59"/>
                    </a:lnTo>
                    <a:lnTo>
                      <a:pt x="1216" y="59"/>
                    </a:lnTo>
                    <a:lnTo>
                      <a:pt x="1214" y="59"/>
                    </a:lnTo>
                    <a:lnTo>
                      <a:pt x="1212" y="57"/>
                    </a:lnTo>
                    <a:lnTo>
                      <a:pt x="1211" y="57"/>
                    </a:lnTo>
                    <a:lnTo>
                      <a:pt x="1211" y="55"/>
                    </a:lnTo>
                    <a:lnTo>
                      <a:pt x="1209" y="55"/>
                    </a:lnTo>
                    <a:lnTo>
                      <a:pt x="1206" y="54"/>
                    </a:lnTo>
                    <a:lnTo>
                      <a:pt x="1202" y="54"/>
                    </a:lnTo>
                    <a:lnTo>
                      <a:pt x="1199" y="55"/>
                    </a:lnTo>
                    <a:lnTo>
                      <a:pt x="1198" y="55"/>
                    </a:lnTo>
                    <a:lnTo>
                      <a:pt x="1198" y="55"/>
                    </a:lnTo>
                    <a:lnTo>
                      <a:pt x="1196" y="55"/>
                    </a:lnTo>
                    <a:lnTo>
                      <a:pt x="1194" y="55"/>
                    </a:lnTo>
                    <a:lnTo>
                      <a:pt x="1194" y="55"/>
                    </a:lnTo>
                    <a:lnTo>
                      <a:pt x="1193" y="55"/>
                    </a:lnTo>
                    <a:lnTo>
                      <a:pt x="1193" y="55"/>
                    </a:lnTo>
                    <a:lnTo>
                      <a:pt x="1189" y="57"/>
                    </a:lnTo>
                    <a:lnTo>
                      <a:pt x="1186" y="55"/>
                    </a:lnTo>
                    <a:lnTo>
                      <a:pt x="1184" y="55"/>
                    </a:lnTo>
                    <a:lnTo>
                      <a:pt x="1183" y="55"/>
                    </a:lnTo>
                    <a:lnTo>
                      <a:pt x="1183" y="54"/>
                    </a:lnTo>
                    <a:lnTo>
                      <a:pt x="1183" y="55"/>
                    </a:lnTo>
                    <a:lnTo>
                      <a:pt x="1181" y="55"/>
                    </a:lnTo>
                    <a:lnTo>
                      <a:pt x="1176" y="55"/>
                    </a:lnTo>
                    <a:lnTo>
                      <a:pt x="1170" y="55"/>
                    </a:lnTo>
                    <a:lnTo>
                      <a:pt x="1168" y="55"/>
                    </a:lnTo>
                    <a:lnTo>
                      <a:pt x="1168" y="55"/>
                    </a:lnTo>
                    <a:lnTo>
                      <a:pt x="1168" y="54"/>
                    </a:lnTo>
                    <a:lnTo>
                      <a:pt x="1168" y="54"/>
                    </a:lnTo>
                    <a:lnTo>
                      <a:pt x="1168" y="54"/>
                    </a:lnTo>
                    <a:lnTo>
                      <a:pt x="1166" y="52"/>
                    </a:lnTo>
                    <a:lnTo>
                      <a:pt x="1165" y="54"/>
                    </a:lnTo>
                    <a:lnTo>
                      <a:pt x="1163" y="54"/>
                    </a:lnTo>
                    <a:lnTo>
                      <a:pt x="1162" y="54"/>
                    </a:lnTo>
                    <a:lnTo>
                      <a:pt x="1158" y="52"/>
                    </a:lnTo>
                    <a:lnTo>
                      <a:pt x="1158" y="52"/>
                    </a:lnTo>
                    <a:lnTo>
                      <a:pt x="1158" y="52"/>
                    </a:lnTo>
                    <a:lnTo>
                      <a:pt x="1157" y="52"/>
                    </a:lnTo>
                    <a:lnTo>
                      <a:pt x="1155" y="52"/>
                    </a:lnTo>
                    <a:lnTo>
                      <a:pt x="1153" y="52"/>
                    </a:lnTo>
                    <a:lnTo>
                      <a:pt x="1153" y="52"/>
                    </a:lnTo>
                    <a:lnTo>
                      <a:pt x="1155" y="54"/>
                    </a:lnTo>
                    <a:lnTo>
                      <a:pt x="1155" y="54"/>
                    </a:lnTo>
                    <a:lnTo>
                      <a:pt x="1153" y="54"/>
                    </a:lnTo>
                    <a:lnTo>
                      <a:pt x="1152" y="54"/>
                    </a:lnTo>
                    <a:lnTo>
                      <a:pt x="1150" y="52"/>
                    </a:lnTo>
                    <a:lnTo>
                      <a:pt x="1147" y="52"/>
                    </a:lnTo>
                    <a:lnTo>
                      <a:pt x="1147" y="52"/>
                    </a:lnTo>
                    <a:lnTo>
                      <a:pt x="1145" y="54"/>
                    </a:lnTo>
                    <a:lnTo>
                      <a:pt x="1142" y="54"/>
                    </a:lnTo>
                    <a:lnTo>
                      <a:pt x="1139" y="52"/>
                    </a:lnTo>
                    <a:lnTo>
                      <a:pt x="1137" y="52"/>
                    </a:lnTo>
                    <a:lnTo>
                      <a:pt x="1134" y="52"/>
                    </a:lnTo>
                    <a:lnTo>
                      <a:pt x="1129" y="52"/>
                    </a:lnTo>
                    <a:lnTo>
                      <a:pt x="1124" y="50"/>
                    </a:lnTo>
                    <a:lnTo>
                      <a:pt x="1119" y="50"/>
                    </a:lnTo>
                    <a:lnTo>
                      <a:pt x="1116" y="50"/>
                    </a:lnTo>
                    <a:lnTo>
                      <a:pt x="1112" y="50"/>
                    </a:lnTo>
                    <a:lnTo>
                      <a:pt x="1111" y="50"/>
                    </a:lnTo>
                    <a:lnTo>
                      <a:pt x="1111" y="50"/>
                    </a:lnTo>
                    <a:lnTo>
                      <a:pt x="1109" y="50"/>
                    </a:lnTo>
                    <a:lnTo>
                      <a:pt x="1107" y="49"/>
                    </a:lnTo>
                    <a:lnTo>
                      <a:pt x="1107" y="49"/>
                    </a:lnTo>
                    <a:lnTo>
                      <a:pt x="1107" y="47"/>
                    </a:lnTo>
                    <a:lnTo>
                      <a:pt x="1107" y="49"/>
                    </a:lnTo>
                    <a:lnTo>
                      <a:pt x="1107" y="49"/>
                    </a:lnTo>
                    <a:lnTo>
                      <a:pt x="1106" y="49"/>
                    </a:lnTo>
                    <a:lnTo>
                      <a:pt x="1104" y="49"/>
                    </a:lnTo>
                    <a:lnTo>
                      <a:pt x="1103" y="49"/>
                    </a:lnTo>
                    <a:lnTo>
                      <a:pt x="1103" y="49"/>
                    </a:lnTo>
                    <a:lnTo>
                      <a:pt x="1101" y="49"/>
                    </a:lnTo>
                    <a:lnTo>
                      <a:pt x="1099" y="49"/>
                    </a:lnTo>
                    <a:lnTo>
                      <a:pt x="1098" y="49"/>
                    </a:lnTo>
                    <a:lnTo>
                      <a:pt x="1098" y="49"/>
                    </a:lnTo>
                    <a:lnTo>
                      <a:pt x="1096" y="49"/>
                    </a:lnTo>
                    <a:lnTo>
                      <a:pt x="1096" y="49"/>
                    </a:lnTo>
                    <a:lnTo>
                      <a:pt x="1096" y="49"/>
                    </a:lnTo>
                    <a:lnTo>
                      <a:pt x="1093" y="49"/>
                    </a:lnTo>
                    <a:lnTo>
                      <a:pt x="1091" y="49"/>
                    </a:lnTo>
                    <a:lnTo>
                      <a:pt x="1088" y="49"/>
                    </a:lnTo>
                    <a:lnTo>
                      <a:pt x="1086" y="47"/>
                    </a:lnTo>
                    <a:lnTo>
                      <a:pt x="1086" y="47"/>
                    </a:lnTo>
                    <a:lnTo>
                      <a:pt x="1085" y="47"/>
                    </a:lnTo>
                    <a:lnTo>
                      <a:pt x="1086" y="47"/>
                    </a:lnTo>
                    <a:lnTo>
                      <a:pt x="1086" y="49"/>
                    </a:lnTo>
                    <a:lnTo>
                      <a:pt x="1085" y="49"/>
                    </a:lnTo>
                    <a:lnTo>
                      <a:pt x="1085" y="47"/>
                    </a:lnTo>
                    <a:lnTo>
                      <a:pt x="1085" y="47"/>
                    </a:lnTo>
                    <a:lnTo>
                      <a:pt x="1083" y="47"/>
                    </a:lnTo>
                    <a:lnTo>
                      <a:pt x="1083" y="47"/>
                    </a:lnTo>
                    <a:lnTo>
                      <a:pt x="1083" y="46"/>
                    </a:lnTo>
                    <a:lnTo>
                      <a:pt x="1083" y="46"/>
                    </a:lnTo>
                    <a:lnTo>
                      <a:pt x="1081" y="46"/>
                    </a:lnTo>
                    <a:lnTo>
                      <a:pt x="1076" y="46"/>
                    </a:lnTo>
                    <a:lnTo>
                      <a:pt x="1070" y="47"/>
                    </a:lnTo>
                    <a:lnTo>
                      <a:pt x="1068" y="47"/>
                    </a:lnTo>
                    <a:lnTo>
                      <a:pt x="1063" y="46"/>
                    </a:lnTo>
                    <a:lnTo>
                      <a:pt x="1058" y="47"/>
                    </a:lnTo>
                    <a:lnTo>
                      <a:pt x="1053" y="46"/>
                    </a:lnTo>
                    <a:lnTo>
                      <a:pt x="1050" y="46"/>
                    </a:lnTo>
                    <a:lnTo>
                      <a:pt x="1045" y="46"/>
                    </a:lnTo>
                    <a:lnTo>
                      <a:pt x="1044" y="46"/>
                    </a:lnTo>
                    <a:lnTo>
                      <a:pt x="1040" y="46"/>
                    </a:lnTo>
                    <a:lnTo>
                      <a:pt x="1039" y="46"/>
                    </a:lnTo>
                    <a:lnTo>
                      <a:pt x="1037" y="46"/>
                    </a:lnTo>
                    <a:lnTo>
                      <a:pt x="1037" y="46"/>
                    </a:lnTo>
                    <a:lnTo>
                      <a:pt x="1039" y="46"/>
                    </a:lnTo>
                    <a:lnTo>
                      <a:pt x="1039" y="46"/>
                    </a:lnTo>
                    <a:lnTo>
                      <a:pt x="1039" y="44"/>
                    </a:lnTo>
                    <a:lnTo>
                      <a:pt x="1039" y="44"/>
                    </a:lnTo>
                    <a:lnTo>
                      <a:pt x="1037" y="44"/>
                    </a:lnTo>
                    <a:lnTo>
                      <a:pt x="1035" y="44"/>
                    </a:lnTo>
                    <a:lnTo>
                      <a:pt x="1034" y="46"/>
                    </a:lnTo>
                    <a:lnTo>
                      <a:pt x="1029" y="44"/>
                    </a:lnTo>
                    <a:lnTo>
                      <a:pt x="1024" y="44"/>
                    </a:lnTo>
                    <a:lnTo>
                      <a:pt x="1024" y="44"/>
                    </a:lnTo>
                    <a:lnTo>
                      <a:pt x="1024" y="44"/>
                    </a:lnTo>
                    <a:lnTo>
                      <a:pt x="1021" y="44"/>
                    </a:lnTo>
                    <a:lnTo>
                      <a:pt x="1019" y="42"/>
                    </a:lnTo>
                    <a:lnTo>
                      <a:pt x="1016" y="44"/>
                    </a:lnTo>
                    <a:lnTo>
                      <a:pt x="1012" y="44"/>
                    </a:lnTo>
                    <a:lnTo>
                      <a:pt x="1011" y="44"/>
                    </a:lnTo>
                    <a:lnTo>
                      <a:pt x="1009" y="42"/>
                    </a:lnTo>
                    <a:lnTo>
                      <a:pt x="1008" y="42"/>
                    </a:lnTo>
                    <a:lnTo>
                      <a:pt x="1004" y="42"/>
                    </a:lnTo>
                    <a:lnTo>
                      <a:pt x="1003" y="42"/>
                    </a:lnTo>
                    <a:lnTo>
                      <a:pt x="998" y="42"/>
                    </a:lnTo>
                    <a:lnTo>
                      <a:pt x="998" y="42"/>
                    </a:lnTo>
                    <a:lnTo>
                      <a:pt x="996" y="42"/>
                    </a:lnTo>
                    <a:lnTo>
                      <a:pt x="996" y="42"/>
                    </a:lnTo>
                    <a:lnTo>
                      <a:pt x="996" y="44"/>
                    </a:lnTo>
                    <a:lnTo>
                      <a:pt x="994" y="42"/>
                    </a:lnTo>
                    <a:lnTo>
                      <a:pt x="993" y="42"/>
                    </a:lnTo>
                    <a:lnTo>
                      <a:pt x="989" y="41"/>
                    </a:lnTo>
                    <a:lnTo>
                      <a:pt x="983" y="41"/>
                    </a:lnTo>
                    <a:lnTo>
                      <a:pt x="976" y="41"/>
                    </a:lnTo>
                    <a:lnTo>
                      <a:pt x="975" y="41"/>
                    </a:lnTo>
                    <a:lnTo>
                      <a:pt x="973" y="41"/>
                    </a:lnTo>
                    <a:lnTo>
                      <a:pt x="963" y="39"/>
                    </a:lnTo>
                    <a:lnTo>
                      <a:pt x="953" y="39"/>
                    </a:lnTo>
                    <a:lnTo>
                      <a:pt x="942" y="39"/>
                    </a:lnTo>
                    <a:lnTo>
                      <a:pt x="931" y="37"/>
                    </a:lnTo>
                    <a:lnTo>
                      <a:pt x="927" y="37"/>
                    </a:lnTo>
                    <a:lnTo>
                      <a:pt x="926" y="39"/>
                    </a:lnTo>
                    <a:lnTo>
                      <a:pt x="924" y="39"/>
                    </a:lnTo>
                    <a:lnTo>
                      <a:pt x="917" y="41"/>
                    </a:lnTo>
                    <a:lnTo>
                      <a:pt x="913" y="39"/>
                    </a:lnTo>
                    <a:lnTo>
                      <a:pt x="911" y="37"/>
                    </a:lnTo>
                    <a:lnTo>
                      <a:pt x="909" y="37"/>
                    </a:lnTo>
                    <a:lnTo>
                      <a:pt x="906" y="36"/>
                    </a:lnTo>
                    <a:lnTo>
                      <a:pt x="903" y="36"/>
                    </a:lnTo>
                    <a:lnTo>
                      <a:pt x="899" y="36"/>
                    </a:lnTo>
                    <a:lnTo>
                      <a:pt x="891" y="36"/>
                    </a:lnTo>
                    <a:lnTo>
                      <a:pt x="883" y="36"/>
                    </a:lnTo>
                    <a:lnTo>
                      <a:pt x="875" y="36"/>
                    </a:lnTo>
                    <a:lnTo>
                      <a:pt x="868" y="36"/>
                    </a:lnTo>
                    <a:lnTo>
                      <a:pt x="863" y="36"/>
                    </a:lnTo>
                    <a:lnTo>
                      <a:pt x="863" y="36"/>
                    </a:lnTo>
                    <a:lnTo>
                      <a:pt x="862" y="36"/>
                    </a:lnTo>
                    <a:lnTo>
                      <a:pt x="860" y="34"/>
                    </a:lnTo>
                    <a:lnTo>
                      <a:pt x="858" y="34"/>
                    </a:lnTo>
                    <a:lnTo>
                      <a:pt x="857" y="34"/>
                    </a:lnTo>
                    <a:lnTo>
                      <a:pt x="855" y="36"/>
                    </a:lnTo>
                    <a:lnTo>
                      <a:pt x="857" y="36"/>
                    </a:lnTo>
                    <a:lnTo>
                      <a:pt x="857" y="36"/>
                    </a:lnTo>
                    <a:lnTo>
                      <a:pt x="855" y="37"/>
                    </a:lnTo>
                    <a:lnTo>
                      <a:pt x="852" y="37"/>
                    </a:lnTo>
                    <a:lnTo>
                      <a:pt x="850" y="36"/>
                    </a:lnTo>
                    <a:lnTo>
                      <a:pt x="850" y="36"/>
                    </a:lnTo>
                    <a:lnTo>
                      <a:pt x="852" y="36"/>
                    </a:lnTo>
                    <a:lnTo>
                      <a:pt x="852" y="36"/>
                    </a:lnTo>
                    <a:lnTo>
                      <a:pt x="852" y="34"/>
                    </a:lnTo>
                    <a:lnTo>
                      <a:pt x="850" y="34"/>
                    </a:lnTo>
                    <a:lnTo>
                      <a:pt x="847" y="36"/>
                    </a:lnTo>
                    <a:lnTo>
                      <a:pt x="844" y="36"/>
                    </a:lnTo>
                    <a:lnTo>
                      <a:pt x="842" y="36"/>
                    </a:lnTo>
                    <a:lnTo>
                      <a:pt x="839" y="36"/>
                    </a:lnTo>
                    <a:lnTo>
                      <a:pt x="839" y="34"/>
                    </a:lnTo>
                    <a:lnTo>
                      <a:pt x="839" y="34"/>
                    </a:lnTo>
                    <a:lnTo>
                      <a:pt x="836" y="34"/>
                    </a:lnTo>
                    <a:lnTo>
                      <a:pt x="834" y="34"/>
                    </a:lnTo>
                    <a:lnTo>
                      <a:pt x="832" y="34"/>
                    </a:lnTo>
                    <a:lnTo>
                      <a:pt x="829" y="34"/>
                    </a:lnTo>
                    <a:lnTo>
                      <a:pt x="824" y="34"/>
                    </a:lnTo>
                    <a:lnTo>
                      <a:pt x="819" y="34"/>
                    </a:lnTo>
                    <a:lnTo>
                      <a:pt x="814" y="34"/>
                    </a:lnTo>
                    <a:lnTo>
                      <a:pt x="811" y="34"/>
                    </a:lnTo>
                    <a:lnTo>
                      <a:pt x="808" y="34"/>
                    </a:lnTo>
                    <a:lnTo>
                      <a:pt x="808" y="34"/>
                    </a:lnTo>
                    <a:lnTo>
                      <a:pt x="809" y="34"/>
                    </a:lnTo>
                    <a:lnTo>
                      <a:pt x="811" y="32"/>
                    </a:lnTo>
                    <a:lnTo>
                      <a:pt x="811" y="32"/>
                    </a:lnTo>
                    <a:lnTo>
                      <a:pt x="811" y="32"/>
                    </a:lnTo>
                    <a:lnTo>
                      <a:pt x="809" y="32"/>
                    </a:lnTo>
                    <a:lnTo>
                      <a:pt x="806" y="32"/>
                    </a:lnTo>
                    <a:lnTo>
                      <a:pt x="804" y="32"/>
                    </a:lnTo>
                    <a:lnTo>
                      <a:pt x="803" y="32"/>
                    </a:lnTo>
                    <a:lnTo>
                      <a:pt x="799" y="32"/>
                    </a:lnTo>
                    <a:lnTo>
                      <a:pt x="798" y="32"/>
                    </a:lnTo>
                    <a:lnTo>
                      <a:pt x="798" y="32"/>
                    </a:lnTo>
                    <a:lnTo>
                      <a:pt x="799" y="34"/>
                    </a:lnTo>
                    <a:lnTo>
                      <a:pt x="799" y="34"/>
                    </a:lnTo>
                    <a:lnTo>
                      <a:pt x="798" y="34"/>
                    </a:lnTo>
                    <a:lnTo>
                      <a:pt x="795" y="32"/>
                    </a:lnTo>
                    <a:lnTo>
                      <a:pt x="793" y="32"/>
                    </a:lnTo>
                    <a:lnTo>
                      <a:pt x="790" y="32"/>
                    </a:lnTo>
                    <a:lnTo>
                      <a:pt x="786" y="32"/>
                    </a:lnTo>
                    <a:lnTo>
                      <a:pt x="762" y="31"/>
                    </a:lnTo>
                    <a:lnTo>
                      <a:pt x="737" y="31"/>
                    </a:lnTo>
                    <a:lnTo>
                      <a:pt x="714" y="31"/>
                    </a:lnTo>
                    <a:lnTo>
                      <a:pt x="691" y="31"/>
                    </a:lnTo>
                    <a:lnTo>
                      <a:pt x="629" y="31"/>
                    </a:lnTo>
                    <a:lnTo>
                      <a:pt x="567" y="32"/>
                    </a:lnTo>
                    <a:lnTo>
                      <a:pt x="557" y="32"/>
                    </a:lnTo>
                    <a:lnTo>
                      <a:pt x="549" y="32"/>
                    </a:lnTo>
                    <a:lnTo>
                      <a:pt x="541" y="32"/>
                    </a:lnTo>
                    <a:lnTo>
                      <a:pt x="541" y="32"/>
                    </a:lnTo>
                    <a:lnTo>
                      <a:pt x="541" y="32"/>
                    </a:lnTo>
                    <a:lnTo>
                      <a:pt x="541" y="32"/>
                    </a:lnTo>
                    <a:lnTo>
                      <a:pt x="542" y="31"/>
                    </a:lnTo>
                    <a:lnTo>
                      <a:pt x="546" y="31"/>
                    </a:lnTo>
                    <a:lnTo>
                      <a:pt x="549" y="31"/>
                    </a:lnTo>
                    <a:lnTo>
                      <a:pt x="550" y="31"/>
                    </a:lnTo>
                    <a:lnTo>
                      <a:pt x="559" y="31"/>
                    </a:lnTo>
                    <a:lnTo>
                      <a:pt x="568" y="31"/>
                    </a:lnTo>
                    <a:lnTo>
                      <a:pt x="568" y="31"/>
                    </a:lnTo>
                    <a:lnTo>
                      <a:pt x="570" y="31"/>
                    </a:lnTo>
                    <a:lnTo>
                      <a:pt x="570" y="31"/>
                    </a:lnTo>
                    <a:lnTo>
                      <a:pt x="568" y="29"/>
                    </a:lnTo>
                    <a:lnTo>
                      <a:pt x="567" y="29"/>
                    </a:lnTo>
                    <a:lnTo>
                      <a:pt x="565" y="29"/>
                    </a:lnTo>
                    <a:lnTo>
                      <a:pt x="546" y="29"/>
                    </a:lnTo>
                    <a:lnTo>
                      <a:pt x="528" y="29"/>
                    </a:lnTo>
                    <a:lnTo>
                      <a:pt x="503" y="31"/>
                    </a:lnTo>
                    <a:lnTo>
                      <a:pt x="478" y="31"/>
                    </a:lnTo>
                    <a:lnTo>
                      <a:pt x="473" y="32"/>
                    </a:lnTo>
                    <a:lnTo>
                      <a:pt x="470" y="32"/>
                    </a:lnTo>
                    <a:lnTo>
                      <a:pt x="467" y="32"/>
                    </a:lnTo>
                    <a:lnTo>
                      <a:pt x="465" y="32"/>
                    </a:lnTo>
                    <a:lnTo>
                      <a:pt x="462" y="32"/>
                    </a:lnTo>
                    <a:lnTo>
                      <a:pt x="459" y="32"/>
                    </a:lnTo>
                    <a:lnTo>
                      <a:pt x="457" y="32"/>
                    </a:lnTo>
                    <a:lnTo>
                      <a:pt x="455" y="34"/>
                    </a:lnTo>
                    <a:lnTo>
                      <a:pt x="457" y="34"/>
                    </a:lnTo>
                    <a:lnTo>
                      <a:pt x="460" y="36"/>
                    </a:lnTo>
                    <a:lnTo>
                      <a:pt x="464" y="34"/>
                    </a:lnTo>
                    <a:lnTo>
                      <a:pt x="467" y="34"/>
                    </a:lnTo>
                    <a:lnTo>
                      <a:pt x="470" y="34"/>
                    </a:lnTo>
                    <a:lnTo>
                      <a:pt x="488" y="34"/>
                    </a:lnTo>
                    <a:lnTo>
                      <a:pt x="508" y="32"/>
                    </a:lnTo>
                    <a:lnTo>
                      <a:pt x="511" y="32"/>
                    </a:lnTo>
                    <a:lnTo>
                      <a:pt x="514" y="32"/>
                    </a:lnTo>
                    <a:lnTo>
                      <a:pt x="519" y="32"/>
                    </a:lnTo>
                    <a:lnTo>
                      <a:pt x="523" y="32"/>
                    </a:lnTo>
                    <a:lnTo>
                      <a:pt x="526" y="32"/>
                    </a:lnTo>
                    <a:lnTo>
                      <a:pt x="528" y="32"/>
                    </a:lnTo>
                    <a:lnTo>
                      <a:pt x="529" y="32"/>
                    </a:lnTo>
                    <a:lnTo>
                      <a:pt x="528" y="32"/>
                    </a:lnTo>
                    <a:lnTo>
                      <a:pt x="513" y="34"/>
                    </a:lnTo>
                    <a:lnTo>
                      <a:pt x="498" y="32"/>
                    </a:lnTo>
                    <a:lnTo>
                      <a:pt x="483" y="34"/>
                    </a:lnTo>
                    <a:lnTo>
                      <a:pt x="467" y="34"/>
                    </a:lnTo>
                    <a:lnTo>
                      <a:pt x="459" y="36"/>
                    </a:lnTo>
                    <a:lnTo>
                      <a:pt x="449" y="34"/>
                    </a:lnTo>
                    <a:lnTo>
                      <a:pt x="447" y="36"/>
                    </a:lnTo>
                    <a:lnTo>
                      <a:pt x="447" y="36"/>
                    </a:lnTo>
                    <a:lnTo>
                      <a:pt x="447" y="36"/>
                    </a:lnTo>
                    <a:lnTo>
                      <a:pt x="446" y="37"/>
                    </a:lnTo>
                    <a:lnTo>
                      <a:pt x="442" y="37"/>
                    </a:lnTo>
                    <a:lnTo>
                      <a:pt x="441" y="37"/>
                    </a:lnTo>
                    <a:lnTo>
                      <a:pt x="437" y="36"/>
                    </a:lnTo>
                    <a:lnTo>
                      <a:pt x="403" y="37"/>
                    </a:lnTo>
                    <a:lnTo>
                      <a:pt x="370" y="39"/>
                    </a:lnTo>
                    <a:lnTo>
                      <a:pt x="369" y="39"/>
                    </a:lnTo>
                    <a:lnTo>
                      <a:pt x="367" y="39"/>
                    </a:lnTo>
                    <a:lnTo>
                      <a:pt x="365" y="39"/>
                    </a:lnTo>
                    <a:lnTo>
                      <a:pt x="365" y="37"/>
                    </a:lnTo>
                    <a:lnTo>
                      <a:pt x="367" y="37"/>
                    </a:lnTo>
                    <a:lnTo>
                      <a:pt x="370" y="37"/>
                    </a:lnTo>
                    <a:lnTo>
                      <a:pt x="372" y="37"/>
                    </a:lnTo>
                    <a:lnTo>
                      <a:pt x="374" y="37"/>
                    </a:lnTo>
                    <a:lnTo>
                      <a:pt x="375" y="37"/>
                    </a:lnTo>
                    <a:lnTo>
                      <a:pt x="375" y="37"/>
                    </a:lnTo>
                    <a:lnTo>
                      <a:pt x="374" y="36"/>
                    </a:lnTo>
                    <a:lnTo>
                      <a:pt x="372" y="37"/>
                    </a:lnTo>
                    <a:lnTo>
                      <a:pt x="370" y="37"/>
                    </a:lnTo>
                    <a:lnTo>
                      <a:pt x="365" y="37"/>
                    </a:lnTo>
                    <a:lnTo>
                      <a:pt x="362" y="37"/>
                    </a:lnTo>
                    <a:lnTo>
                      <a:pt x="357" y="37"/>
                    </a:lnTo>
                    <a:lnTo>
                      <a:pt x="352" y="37"/>
                    </a:lnTo>
                    <a:lnTo>
                      <a:pt x="349" y="37"/>
                    </a:lnTo>
                    <a:lnTo>
                      <a:pt x="346" y="39"/>
                    </a:lnTo>
                    <a:lnTo>
                      <a:pt x="346" y="39"/>
                    </a:lnTo>
                    <a:lnTo>
                      <a:pt x="347" y="39"/>
                    </a:lnTo>
                    <a:lnTo>
                      <a:pt x="351" y="39"/>
                    </a:lnTo>
                    <a:lnTo>
                      <a:pt x="356" y="39"/>
                    </a:lnTo>
                    <a:lnTo>
                      <a:pt x="357" y="39"/>
                    </a:lnTo>
                    <a:lnTo>
                      <a:pt x="360" y="39"/>
                    </a:lnTo>
                    <a:lnTo>
                      <a:pt x="362" y="37"/>
                    </a:lnTo>
                    <a:lnTo>
                      <a:pt x="364" y="39"/>
                    </a:lnTo>
                    <a:lnTo>
                      <a:pt x="364" y="39"/>
                    </a:lnTo>
                    <a:lnTo>
                      <a:pt x="360" y="41"/>
                    </a:lnTo>
                    <a:lnTo>
                      <a:pt x="357" y="39"/>
                    </a:lnTo>
                    <a:lnTo>
                      <a:pt x="354" y="39"/>
                    </a:lnTo>
                    <a:lnTo>
                      <a:pt x="351" y="39"/>
                    </a:lnTo>
                    <a:lnTo>
                      <a:pt x="346" y="41"/>
                    </a:lnTo>
                    <a:lnTo>
                      <a:pt x="342" y="41"/>
                    </a:lnTo>
                    <a:lnTo>
                      <a:pt x="341" y="41"/>
                    </a:lnTo>
                    <a:lnTo>
                      <a:pt x="339" y="41"/>
                    </a:lnTo>
                    <a:lnTo>
                      <a:pt x="338" y="39"/>
                    </a:lnTo>
                    <a:lnTo>
                      <a:pt x="338" y="39"/>
                    </a:lnTo>
                    <a:lnTo>
                      <a:pt x="339" y="39"/>
                    </a:lnTo>
                    <a:lnTo>
                      <a:pt x="341" y="39"/>
                    </a:lnTo>
                    <a:lnTo>
                      <a:pt x="341" y="39"/>
                    </a:lnTo>
                    <a:lnTo>
                      <a:pt x="338" y="37"/>
                    </a:lnTo>
                    <a:lnTo>
                      <a:pt x="334" y="39"/>
                    </a:lnTo>
                    <a:lnTo>
                      <a:pt x="331" y="37"/>
                    </a:lnTo>
                    <a:lnTo>
                      <a:pt x="329" y="37"/>
                    </a:lnTo>
                    <a:lnTo>
                      <a:pt x="328" y="37"/>
                    </a:lnTo>
                    <a:lnTo>
                      <a:pt x="324" y="37"/>
                    </a:lnTo>
                    <a:lnTo>
                      <a:pt x="324" y="39"/>
                    </a:lnTo>
                    <a:lnTo>
                      <a:pt x="324" y="39"/>
                    </a:lnTo>
                    <a:lnTo>
                      <a:pt x="326" y="39"/>
                    </a:lnTo>
                    <a:lnTo>
                      <a:pt x="326" y="39"/>
                    </a:lnTo>
                    <a:lnTo>
                      <a:pt x="328" y="39"/>
                    </a:lnTo>
                    <a:lnTo>
                      <a:pt x="328" y="39"/>
                    </a:lnTo>
                    <a:lnTo>
                      <a:pt x="326" y="41"/>
                    </a:lnTo>
                    <a:lnTo>
                      <a:pt x="323" y="41"/>
                    </a:lnTo>
                    <a:lnTo>
                      <a:pt x="321" y="41"/>
                    </a:lnTo>
                    <a:lnTo>
                      <a:pt x="319" y="39"/>
                    </a:lnTo>
                    <a:lnTo>
                      <a:pt x="318" y="39"/>
                    </a:lnTo>
                    <a:lnTo>
                      <a:pt x="318" y="41"/>
                    </a:lnTo>
                    <a:lnTo>
                      <a:pt x="316" y="41"/>
                    </a:lnTo>
                    <a:lnTo>
                      <a:pt x="315" y="42"/>
                    </a:lnTo>
                    <a:lnTo>
                      <a:pt x="311" y="41"/>
                    </a:lnTo>
                    <a:lnTo>
                      <a:pt x="310" y="41"/>
                    </a:lnTo>
                    <a:lnTo>
                      <a:pt x="306" y="42"/>
                    </a:lnTo>
                    <a:lnTo>
                      <a:pt x="306" y="42"/>
                    </a:lnTo>
                    <a:lnTo>
                      <a:pt x="306" y="42"/>
                    </a:lnTo>
                    <a:lnTo>
                      <a:pt x="306" y="42"/>
                    </a:lnTo>
                    <a:lnTo>
                      <a:pt x="301" y="42"/>
                    </a:lnTo>
                    <a:lnTo>
                      <a:pt x="298" y="42"/>
                    </a:lnTo>
                    <a:lnTo>
                      <a:pt x="293" y="44"/>
                    </a:lnTo>
                    <a:lnTo>
                      <a:pt x="287" y="44"/>
                    </a:lnTo>
                    <a:lnTo>
                      <a:pt x="285" y="42"/>
                    </a:lnTo>
                    <a:lnTo>
                      <a:pt x="283" y="42"/>
                    </a:lnTo>
                    <a:lnTo>
                      <a:pt x="282" y="44"/>
                    </a:lnTo>
                    <a:lnTo>
                      <a:pt x="282" y="44"/>
                    </a:lnTo>
                    <a:lnTo>
                      <a:pt x="283" y="44"/>
                    </a:lnTo>
                    <a:lnTo>
                      <a:pt x="283" y="44"/>
                    </a:lnTo>
                    <a:lnTo>
                      <a:pt x="283" y="44"/>
                    </a:lnTo>
                    <a:lnTo>
                      <a:pt x="282" y="44"/>
                    </a:lnTo>
                    <a:lnTo>
                      <a:pt x="280" y="44"/>
                    </a:lnTo>
                    <a:lnTo>
                      <a:pt x="279" y="44"/>
                    </a:lnTo>
                    <a:lnTo>
                      <a:pt x="277" y="42"/>
                    </a:lnTo>
                    <a:lnTo>
                      <a:pt x="275" y="42"/>
                    </a:lnTo>
                    <a:lnTo>
                      <a:pt x="274" y="44"/>
                    </a:lnTo>
                    <a:lnTo>
                      <a:pt x="275" y="44"/>
                    </a:lnTo>
                    <a:lnTo>
                      <a:pt x="277" y="44"/>
                    </a:lnTo>
                    <a:lnTo>
                      <a:pt x="277" y="46"/>
                    </a:lnTo>
                    <a:lnTo>
                      <a:pt x="277" y="46"/>
                    </a:lnTo>
                    <a:lnTo>
                      <a:pt x="274" y="46"/>
                    </a:lnTo>
                    <a:lnTo>
                      <a:pt x="272" y="44"/>
                    </a:lnTo>
                    <a:lnTo>
                      <a:pt x="270" y="44"/>
                    </a:lnTo>
                    <a:lnTo>
                      <a:pt x="270" y="44"/>
                    </a:lnTo>
                    <a:lnTo>
                      <a:pt x="267" y="44"/>
                    </a:lnTo>
                    <a:lnTo>
                      <a:pt x="265" y="44"/>
                    </a:lnTo>
                    <a:lnTo>
                      <a:pt x="262" y="44"/>
                    </a:lnTo>
                    <a:lnTo>
                      <a:pt x="259" y="44"/>
                    </a:lnTo>
                    <a:lnTo>
                      <a:pt x="259" y="44"/>
                    </a:lnTo>
                    <a:lnTo>
                      <a:pt x="261" y="46"/>
                    </a:lnTo>
                    <a:lnTo>
                      <a:pt x="259" y="46"/>
                    </a:lnTo>
                    <a:lnTo>
                      <a:pt x="259" y="46"/>
                    </a:lnTo>
                    <a:lnTo>
                      <a:pt x="257" y="46"/>
                    </a:lnTo>
                    <a:lnTo>
                      <a:pt x="256" y="46"/>
                    </a:lnTo>
                    <a:lnTo>
                      <a:pt x="256" y="46"/>
                    </a:lnTo>
                    <a:lnTo>
                      <a:pt x="256" y="44"/>
                    </a:lnTo>
                    <a:lnTo>
                      <a:pt x="249" y="44"/>
                    </a:lnTo>
                    <a:lnTo>
                      <a:pt x="242" y="44"/>
                    </a:lnTo>
                    <a:lnTo>
                      <a:pt x="241" y="44"/>
                    </a:lnTo>
                    <a:lnTo>
                      <a:pt x="241" y="44"/>
                    </a:lnTo>
                    <a:lnTo>
                      <a:pt x="241" y="46"/>
                    </a:lnTo>
                    <a:lnTo>
                      <a:pt x="241" y="46"/>
                    </a:lnTo>
                    <a:lnTo>
                      <a:pt x="241" y="47"/>
                    </a:lnTo>
                    <a:lnTo>
                      <a:pt x="239" y="47"/>
                    </a:lnTo>
                    <a:lnTo>
                      <a:pt x="239" y="46"/>
                    </a:lnTo>
                    <a:lnTo>
                      <a:pt x="239" y="46"/>
                    </a:lnTo>
                    <a:lnTo>
                      <a:pt x="239" y="46"/>
                    </a:lnTo>
                    <a:lnTo>
                      <a:pt x="239" y="46"/>
                    </a:lnTo>
                    <a:lnTo>
                      <a:pt x="238" y="46"/>
                    </a:lnTo>
                    <a:lnTo>
                      <a:pt x="236" y="46"/>
                    </a:lnTo>
                    <a:lnTo>
                      <a:pt x="234" y="46"/>
                    </a:lnTo>
                    <a:lnTo>
                      <a:pt x="233" y="46"/>
                    </a:lnTo>
                    <a:lnTo>
                      <a:pt x="231" y="46"/>
                    </a:lnTo>
                    <a:lnTo>
                      <a:pt x="231" y="46"/>
                    </a:lnTo>
                    <a:lnTo>
                      <a:pt x="233" y="47"/>
                    </a:lnTo>
                    <a:lnTo>
                      <a:pt x="234" y="47"/>
                    </a:lnTo>
                    <a:lnTo>
                      <a:pt x="234" y="47"/>
                    </a:lnTo>
                    <a:lnTo>
                      <a:pt x="236" y="47"/>
                    </a:lnTo>
                    <a:lnTo>
                      <a:pt x="236" y="47"/>
                    </a:lnTo>
                    <a:lnTo>
                      <a:pt x="233" y="47"/>
                    </a:lnTo>
                    <a:lnTo>
                      <a:pt x="231" y="47"/>
                    </a:lnTo>
                    <a:lnTo>
                      <a:pt x="228" y="47"/>
                    </a:lnTo>
                    <a:lnTo>
                      <a:pt x="226" y="47"/>
                    </a:lnTo>
                    <a:lnTo>
                      <a:pt x="224" y="47"/>
                    </a:lnTo>
                    <a:lnTo>
                      <a:pt x="224" y="47"/>
                    </a:lnTo>
                    <a:lnTo>
                      <a:pt x="226" y="47"/>
                    </a:lnTo>
                    <a:lnTo>
                      <a:pt x="228" y="47"/>
                    </a:lnTo>
                    <a:lnTo>
                      <a:pt x="229" y="47"/>
                    </a:lnTo>
                    <a:lnTo>
                      <a:pt x="229" y="46"/>
                    </a:lnTo>
                    <a:lnTo>
                      <a:pt x="228" y="46"/>
                    </a:lnTo>
                    <a:lnTo>
                      <a:pt x="226" y="46"/>
                    </a:lnTo>
                    <a:lnTo>
                      <a:pt x="223" y="46"/>
                    </a:lnTo>
                    <a:lnTo>
                      <a:pt x="221" y="46"/>
                    </a:lnTo>
                    <a:lnTo>
                      <a:pt x="206" y="47"/>
                    </a:lnTo>
                    <a:lnTo>
                      <a:pt x="193" y="49"/>
                    </a:lnTo>
                    <a:lnTo>
                      <a:pt x="187" y="49"/>
                    </a:lnTo>
                    <a:lnTo>
                      <a:pt x="180" y="49"/>
                    </a:lnTo>
                    <a:lnTo>
                      <a:pt x="179" y="50"/>
                    </a:lnTo>
                    <a:lnTo>
                      <a:pt x="177" y="50"/>
                    </a:lnTo>
                    <a:lnTo>
                      <a:pt x="175" y="50"/>
                    </a:lnTo>
                    <a:lnTo>
                      <a:pt x="174" y="50"/>
                    </a:lnTo>
                    <a:lnTo>
                      <a:pt x="174" y="49"/>
                    </a:lnTo>
                    <a:lnTo>
                      <a:pt x="174" y="49"/>
                    </a:lnTo>
                    <a:lnTo>
                      <a:pt x="175" y="49"/>
                    </a:lnTo>
                    <a:lnTo>
                      <a:pt x="175" y="49"/>
                    </a:lnTo>
                    <a:lnTo>
                      <a:pt x="177" y="47"/>
                    </a:lnTo>
                    <a:lnTo>
                      <a:pt x="175" y="47"/>
                    </a:lnTo>
                    <a:lnTo>
                      <a:pt x="174" y="46"/>
                    </a:lnTo>
                    <a:lnTo>
                      <a:pt x="170" y="46"/>
                    </a:lnTo>
                    <a:lnTo>
                      <a:pt x="169" y="46"/>
                    </a:lnTo>
                    <a:lnTo>
                      <a:pt x="164" y="46"/>
                    </a:lnTo>
                    <a:lnTo>
                      <a:pt x="161" y="46"/>
                    </a:lnTo>
                    <a:lnTo>
                      <a:pt x="157" y="46"/>
                    </a:lnTo>
                    <a:lnTo>
                      <a:pt x="154" y="47"/>
                    </a:lnTo>
                    <a:lnTo>
                      <a:pt x="152" y="47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49" y="47"/>
                    </a:lnTo>
                    <a:lnTo>
                      <a:pt x="149" y="46"/>
                    </a:lnTo>
                    <a:lnTo>
                      <a:pt x="149" y="46"/>
                    </a:lnTo>
                    <a:lnTo>
                      <a:pt x="149" y="46"/>
                    </a:lnTo>
                    <a:lnTo>
                      <a:pt x="149" y="46"/>
                    </a:lnTo>
                    <a:lnTo>
                      <a:pt x="149" y="47"/>
                    </a:lnTo>
                    <a:lnTo>
                      <a:pt x="147" y="47"/>
                    </a:lnTo>
                    <a:lnTo>
                      <a:pt x="147" y="46"/>
                    </a:lnTo>
                    <a:lnTo>
                      <a:pt x="147" y="46"/>
                    </a:lnTo>
                    <a:lnTo>
                      <a:pt x="146" y="44"/>
                    </a:lnTo>
                    <a:lnTo>
                      <a:pt x="146" y="46"/>
                    </a:lnTo>
                    <a:lnTo>
                      <a:pt x="144" y="46"/>
                    </a:lnTo>
                    <a:lnTo>
                      <a:pt x="146" y="47"/>
                    </a:lnTo>
                    <a:lnTo>
                      <a:pt x="147" y="47"/>
                    </a:lnTo>
                    <a:lnTo>
                      <a:pt x="146" y="47"/>
                    </a:lnTo>
                    <a:lnTo>
                      <a:pt x="144" y="47"/>
                    </a:lnTo>
                    <a:lnTo>
                      <a:pt x="143" y="47"/>
                    </a:lnTo>
                    <a:lnTo>
                      <a:pt x="138" y="47"/>
                    </a:lnTo>
                    <a:lnTo>
                      <a:pt x="133" y="46"/>
                    </a:lnTo>
                    <a:lnTo>
                      <a:pt x="128" y="44"/>
                    </a:lnTo>
                    <a:lnTo>
                      <a:pt x="126" y="44"/>
                    </a:lnTo>
                    <a:lnTo>
                      <a:pt x="120" y="44"/>
                    </a:lnTo>
                    <a:lnTo>
                      <a:pt x="113" y="42"/>
                    </a:lnTo>
                    <a:lnTo>
                      <a:pt x="111" y="42"/>
                    </a:lnTo>
                    <a:lnTo>
                      <a:pt x="110" y="42"/>
                    </a:lnTo>
                    <a:lnTo>
                      <a:pt x="110" y="41"/>
                    </a:lnTo>
                    <a:lnTo>
                      <a:pt x="110" y="41"/>
                    </a:lnTo>
                    <a:lnTo>
                      <a:pt x="107" y="41"/>
                    </a:lnTo>
                    <a:lnTo>
                      <a:pt x="105" y="41"/>
                    </a:lnTo>
                    <a:lnTo>
                      <a:pt x="102" y="41"/>
                    </a:lnTo>
                    <a:lnTo>
                      <a:pt x="98" y="41"/>
                    </a:lnTo>
                    <a:lnTo>
                      <a:pt x="97" y="41"/>
                    </a:lnTo>
                    <a:lnTo>
                      <a:pt x="93" y="41"/>
                    </a:lnTo>
                    <a:lnTo>
                      <a:pt x="95" y="41"/>
                    </a:lnTo>
                    <a:lnTo>
                      <a:pt x="95" y="41"/>
                    </a:lnTo>
                    <a:lnTo>
                      <a:pt x="93" y="39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87" y="39"/>
                    </a:lnTo>
                    <a:lnTo>
                      <a:pt x="85" y="39"/>
                    </a:lnTo>
                    <a:lnTo>
                      <a:pt x="84" y="39"/>
                    </a:lnTo>
                    <a:lnTo>
                      <a:pt x="82" y="39"/>
                    </a:lnTo>
                    <a:lnTo>
                      <a:pt x="82" y="39"/>
                    </a:lnTo>
                    <a:lnTo>
                      <a:pt x="80" y="39"/>
                    </a:lnTo>
                    <a:lnTo>
                      <a:pt x="80" y="39"/>
                    </a:lnTo>
                    <a:lnTo>
                      <a:pt x="79" y="39"/>
                    </a:lnTo>
                    <a:lnTo>
                      <a:pt x="79" y="39"/>
                    </a:lnTo>
                    <a:lnTo>
                      <a:pt x="77" y="39"/>
                    </a:lnTo>
                    <a:lnTo>
                      <a:pt x="75" y="39"/>
                    </a:lnTo>
                    <a:lnTo>
                      <a:pt x="74" y="37"/>
                    </a:lnTo>
                    <a:lnTo>
                      <a:pt x="74" y="39"/>
                    </a:lnTo>
                    <a:lnTo>
                      <a:pt x="72" y="39"/>
                    </a:lnTo>
                    <a:lnTo>
                      <a:pt x="72" y="39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0" y="41"/>
                    </a:lnTo>
                    <a:lnTo>
                      <a:pt x="69" y="41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7" y="36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7"/>
                    </a:lnTo>
                    <a:lnTo>
                      <a:pt x="61" y="37"/>
                    </a:lnTo>
                    <a:lnTo>
                      <a:pt x="62" y="37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57" y="36"/>
                    </a:lnTo>
                    <a:lnTo>
                      <a:pt x="56" y="36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57" y="36"/>
                    </a:lnTo>
                    <a:lnTo>
                      <a:pt x="59" y="36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61" y="34"/>
                    </a:lnTo>
                    <a:lnTo>
                      <a:pt x="57" y="34"/>
                    </a:lnTo>
                    <a:lnTo>
                      <a:pt x="56" y="34"/>
                    </a:lnTo>
                    <a:lnTo>
                      <a:pt x="52" y="34"/>
                    </a:lnTo>
                    <a:lnTo>
                      <a:pt x="52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49" y="32"/>
                    </a:lnTo>
                    <a:lnTo>
                      <a:pt x="46" y="32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3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8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3" y="26"/>
                    </a:lnTo>
                    <a:lnTo>
                      <a:pt x="31" y="26"/>
                    </a:lnTo>
                    <a:lnTo>
                      <a:pt x="49" y="26"/>
                    </a:lnTo>
                    <a:lnTo>
                      <a:pt x="52" y="24"/>
                    </a:lnTo>
                    <a:lnTo>
                      <a:pt x="56" y="26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6" y="26"/>
                    </a:lnTo>
                    <a:lnTo>
                      <a:pt x="59" y="26"/>
                    </a:lnTo>
                    <a:lnTo>
                      <a:pt x="61" y="26"/>
                    </a:lnTo>
                    <a:lnTo>
                      <a:pt x="80" y="24"/>
                    </a:lnTo>
                    <a:lnTo>
                      <a:pt x="102" y="23"/>
                    </a:lnTo>
                    <a:lnTo>
                      <a:pt x="116" y="23"/>
                    </a:lnTo>
                    <a:lnTo>
                      <a:pt x="131" y="21"/>
                    </a:lnTo>
                    <a:lnTo>
                      <a:pt x="177" y="16"/>
                    </a:lnTo>
                    <a:lnTo>
                      <a:pt x="224" y="11"/>
                    </a:lnTo>
                    <a:lnTo>
                      <a:pt x="262" y="8"/>
                    </a:lnTo>
                    <a:lnTo>
                      <a:pt x="301" y="6"/>
                    </a:lnTo>
                    <a:lnTo>
                      <a:pt x="349" y="5"/>
                    </a:lnTo>
                    <a:lnTo>
                      <a:pt x="396" y="3"/>
                    </a:lnTo>
                    <a:lnTo>
                      <a:pt x="459" y="1"/>
                    </a:lnTo>
                    <a:lnTo>
                      <a:pt x="521" y="0"/>
                    </a:lnTo>
                    <a:lnTo>
                      <a:pt x="572" y="0"/>
                    </a:lnTo>
                    <a:lnTo>
                      <a:pt x="619" y="0"/>
                    </a:lnTo>
                    <a:lnTo>
                      <a:pt x="670" y="0"/>
                    </a:lnTo>
                    <a:lnTo>
                      <a:pt x="713" y="0"/>
                    </a:lnTo>
                    <a:lnTo>
                      <a:pt x="754" y="1"/>
                    </a:lnTo>
                    <a:lnTo>
                      <a:pt x="788" y="3"/>
                    </a:lnTo>
                    <a:lnTo>
                      <a:pt x="821" y="3"/>
                    </a:lnTo>
                    <a:lnTo>
                      <a:pt x="827" y="3"/>
                    </a:lnTo>
                    <a:lnTo>
                      <a:pt x="834" y="5"/>
                    </a:lnTo>
                    <a:lnTo>
                      <a:pt x="842" y="5"/>
                    </a:lnTo>
                    <a:lnTo>
                      <a:pt x="862" y="5"/>
                    </a:lnTo>
                    <a:lnTo>
                      <a:pt x="881" y="6"/>
                    </a:lnTo>
                    <a:lnTo>
                      <a:pt x="894" y="6"/>
                    </a:lnTo>
                    <a:lnTo>
                      <a:pt x="908" y="8"/>
                    </a:lnTo>
                    <a:lnTo>
                      <a:pt x="926" y="9"/>
                    </a:lnTo>
                    <a:lnTo>
                      <a:pt x="944" y="9"/>
                    </a:lnTo>
                    <a:lnTo>
                      <a:pt x="960" y="11"/>
                    </a:lnTo>
                    <a:lnTo>
                      <a:pt x="976" y="11"/>
                    </a:lnTo>
                    <a:lnTo>
                      <a:pt x="1003" y="13"/>
                    </a:lnTo>
                    <a:lnTo>
                      <a:pt x="1030" y="14"/>
                    </a:lnTo>
                    <a:lnTo>
                      <a:pt x="1057" y="16"/>
                    </a:lnTo>
                    <a:lnTo>
                      <a:pt x="1085" y="18"/>
                    </a:lnTo>
                    <a:lnTo>
                      <a:pt x="1088" y="18"/>
                    </a:lnTo>
                    <a:lnTo>
                      <a:pt x="1089" y="18"/>
                    </a:lnTo>
                    <a:lnTo>
                      <a:pt x="1098" y="19"/>
                    </a:lnTo>
                    <a:lnTo>
                      <a:pt x="1104" y="19"/>
                    </a:lnTo>
                    <a:lnTo>
                      <a:pt x="1109" y="19"/>
                    </a:lnTo>
                    <a:lnTo>
                      <a:pt x="1114" y="19"/>
                    </a:lnTo>
                    <a:lnTo>
                      <a:pt x="1125" y="19"/>
                    </a:lnTo>
                    <a:lnTo>
                      <a:pt x="1137" y="21"/>
                    </a:lnTo>
                    <a:lnTo>
                      <a:pt x="1148" y="23"/>
                    </a:lnTo>
                    <a:lnTo>
                      <a:pt x="1158" y="23"/>
                    </a:lnTo>
                    <a:lnTo>
                      <a:pt x="1166" y="23"/>
                    </a:lnTo>
                    <a:lnTo>
                      <a:pt x="1175" y="24"/>
                    </a:lnTo>
                    <a:lnTo>
                      <a:pt x="1178" y="24"/>
                    </a:lnTo>
                    <a:lnTo>
                      <a:pt x="1181" y="24"/>
                    </a:lnTo>
                    <a:lnTo>
                      <a:pt x="1186" y="24"/>
                    </a:lnTo>
                    <a:lnTo>
                      <a:pt x="1193" y="26"/>
                    </a:lnTo>
                    <a:lnTo>
                      <a:pt x="1206" y="26"/>
                    </a:lnTo>
                    <a:lnTo>
                      <a:pt x="1220" y="26"/>
                    </a:lnTo>
                    <a:lnTo>
                      <a:pt x="1222" y="28"/>
                    </a:lnTo>
                    <a:lnTo>
                      <a:pt x="1222" y="28"/>
                    </a:lnTo>
                    <a:lnTo>
                      <a:pt x="1227" y="28"/>
                    </a:lnTo>
                    <a:lnTo>
                      <a:pt x="1232" y="28"/>
                    </a:lnTo>
                    <a:lnTo>
                      <a:pt x="1235" y="28"/>
                    </a:lnTo>
                    <a:lnTo>
                      <a:pt x="1243" y="29"/>
                    </a:lnTo>
                    <a:lnTo>
                      <a:pt x="1253" y="29"/>
                    </a:lnTo>
                    <a:lnTo>
                      <a:pt x="1261" y="29"/>
                    </a:lnTo>
                    <a:lnTo>
                      <a:pt x="1296" y="31"/>
                    </a:lnTo>
                    <a:lnTo>
                      <a:pt x="1311" y="31"/>
                    </a:lnTo>
                    <a:lnTo>
                      <a:pt x="1324" y="31"/>
                    </a:lnTo>
                    <a:lnTo>
                      <a:pt x="1332" y="31"/>
                    </a:lnTo>
                    <a:lnTo>
                      <a:pt x="1338" y="31"/>
                    </a:lnTo>
                    <a:lnTo>
                      <a:pt x="1345" y="31"/>
                    </a:lnTo>
                    <a:lnTo>
                      <a:pt x="1374" y="32"/>
                    </a:lnTo>
                    <a:lnTo>
                      <a:pt x="1404" y="34"/>
                    </a:lnTo>
                    <a:lnTo>
                      <a:pt x="1422" y="34"/>
                    </a:lnTo>
                    <a:lnTo>
                      <a:pt x="1440" y="34"/>
                    </a:lnTo>
                    <a:lnTo>
                      <a:pt x="1489" y="34"/>
                    </a:lnTo>
                    <a:lnTo>
                      <a:pt x="1538" y="32"/>
                    </a:lnTo>
                    <a:lnTo>
                      <a:pt x="1555" y="32"/>
                    </a:lnTo>
                    <a:lnTo>
                      <a:pt x="1571" y="32"/>
                    </a:lnTo>
                    <a:lnTo>
                      <a:pt x="1578" y="32"/>
                    </a:lnTo>
                    <a:lnTo>
                      <a:pt x="1584" y="34"/>
                    </a:lnTo>
                    <a:lnTo>
                      <a:pt x="1587" y="34"/>
                    </a:lnTo>
                    <a:lnTo>
                      <a:pt x="1589" y="34"/>
                    </a:lnTo>
                    <a:lnTo>
                      <a:pt x="1592" y="36"/>
                    </a:lnTo>
                    <a:lnTo>
                      <a:pt x="1592" y="36"/>
                    </a:lnTo>
                    <a:lnTo>
                      <a:pt x="1591" y="36"/>
                    </a:lnTo>
                    <a:lnTo>
                      <a:pt x="1591" y="36"/>
                    </a:lnTo>
                    <a:lnTo>
                      <a:pt x="1592" y="37"/>
                    </a:lnTo>
                    <a:lnTo>
                      <a:pt x="1594" y="37"/>
                    </a:lnTo>
                    <a:lnTo>
                      <a:pt x="1596" y="36"/>
                    </a:lnTo>
                    <a:lnTo>
                      <a:pt x="1599" y="36"/>
                    </a:lnTo>
                    <a:lnTo>
                      <a:pt x="1607" y="36"/>
                    </a:lnTo>
                    <a:lnTo>
                      <a:pt x="1615" y="36"/>
                    </a:lnTo>
                    <a:lnTo>
                      <a:pt x="1617" y="36"/>
                    </a:lnTo>
                    <a:lnTo>
                      <a:pt x="1619" y="36"/>
                    </a:lnTo>
                    <a:lnTo>
                      <a:pt x="1619" y="36"/>
                    </a:lnTo>
                    <a:close/>
                    <a:moveTo>
                      <a:pt x="316" y="42"/>
                    </a:moveTo>
                    <a:lnTo>
                      <a:pt x="315" y="44"/>
                    </a:lnTo>
                    <a:lnTo>
                      <a:pt x="315" y="44"/>
                    </a:lnTo>
                    <a:lnTo>
                      <a:pt x="313" y="44"/>
                    </a:lnTo>
                    <a:lnTo>
                      <a:pt x="311" y="42"/>
                    </a:lnTo>
                    <a:lnTo>
                      <a:pt x="310" y="42"/>
                    </a:lnTo>
                    <a:lnTo>
                      <a:pt x="310" y="42"/>
                    </a:lnTo>
                    <a:lnTo>
                      <a:pt x="311" y="42"/>
                    </a:lnTo>
                    <a:lnTo>
                      <a:pt x="313" y="42"/>
                    </a:lnTo>
                    <a:lnTo>
                      <a:pt x="315" y="42"/>
                    </a:lnTo>
                    <a:lnTo>
                      <a:pt x="316" y="42"/>
                    </a:lnTo>
                    <a:close/>
                    <a:moveTo>
                      <a:pt x="319" y="42"/>
                    </a:moveTo>
                    <a:lnTo>
                      <a:pt x="318" y="42"/>
                    </a:lnTo>
                    <a:lnTo>
                      <a:pt x="318" y="42"/>
                    </a:lnTo>
                    <a:lnTo>
                      <a:pt x="318" y="42"/>
                    </a:lnTo>
                    <a:lnTo>
                      <a:pt x="318" y="42"/>
                    </a:lnTo>
                    <a:lnTo>
                      <a:pt x="319" y="42"/>
                    </a:lnTo>
                    <a:close/>
                    <a:moveTo>
                      <a:pt x="331" y="29"/>
                    </a:moveTo>
                    <a:lnTo>
                      <a:pt x="331" y="29"/>
                    </a:lnTo>
                    <a:lnTo>
                      <a:pt x="329" y="29"/>
                    </a:lnTo>
                    <a:lnTo>
                      <a:pt x="329" y="29"/>
                    </a:lnTo>
                    <a:lnTo>
                      <a:pt x="329" y="31"/>
                    </a:lnTo>
                    <a:lnTo>
                      <a:pt x="328" y="29"/>
                    </a:lnTo>
                    <a:lnTo>
                      <a:pt x="328" y="29"/>
                    </a:lnTo>
                    <a:lnTo>
                      <a:pt x="326" y="29"/>
                    </a:lnTo>
                    <a:lnTo>
                      <a:pt x="326" y="29"/>
                    </a:lnTo>
                    <a:lnTo>
                      <a:pt x="326" y="29"/>
                    </a:lnTo>
                    <a:lnTo>
                      <a:pt x="326" y="28"/>
                    </a:lnTo>
                    <a:lnTo>
                      <a:pt x="328" y="28"/>
                    </a:lnTo>
                    <a:lnTo>
                      <a:pt x="331" y="28"/>
                    </a:lnTo>
                    <a:lnTo>
                      <a:pt x="331" y="28"/>
                    </a:lnTo>
                    <a:lnTo>
                      <a:pt x="331" y="29"/>
                    </a:lnTo>
                    <a:close/>
                    <a:moveTo>
                      <a:pt x="382" y="26"/>
                    </a:moveTo>
                    <a:lnTo>
                      <a:pt x="382" y="26"/>
                    </a:lnTo>
                    <a:lnTo>
                      <a:pt x="380" y="26"/>
                    </a:lnTo>
                    <a:lnTo>
                      <a:pt x="378" y="26"/>
                    </a:lnTo>
                    <a:lnTo>
                      <a:pt x="377" y="26"/>
                    </a:lnTo>
                    <a:lnTo>
                      <a:pt x="377" y="26"/>
                    </a:lnTo>
                    <a:lnTo>
                      <a:pt x="380" y="24"/>
                    </a:lnTo>
                    <a:lnTo>
                      <a:pt x="382" y="26"/>
                    </a:lnTo>
                    <a:lnTo>
                      <a:pt x="382" y="26"/>
                    </a:lnTo>
                    <a:lnTo>
                      <a:pt x="382" y="26"/>
                    </a:lnTo>
                    <a:close/>
                    <a:moveTo>
                      <a:pt x="434" y="42"/>
                    </a:moveTo>
                    <a:lnTo>
                      <a:pt x="434" y="42"/>
                    </a:lnTo>
                    <a:lnTo>
                      <a:pt x="433" y="42"/>
                    </a:lnTo>
                    <a:lnTo>
                      <a:pt x="433" y="42"/>
                    </a:lnTo>
                    <a:lnTo>
                      <a:pt x="433" y="42"/>
                    </a:lnTo>
                    <a:lnTo>
                      <a:pt x="434" y="42"/>
                    </a:lnTo>
                    <a:close/>
                    <a:moveTo>
                      <a:pt x="439" y="42"/>
                    </a:moveTo>
                    <a:lnTo>
                      <a:pt x="439" y="42"/>
                    </a:lnTo>
                    <a:lnTo>
                      <a:pt x="437" y="42"/>
                    </a:lnTo>
                    <a:lnTo>
                      <a:pt x="436" y="42"/>
                    </a:lnTo>
                    <a:lnTo>
                      <a:pt x="436" y="42"/>
                    </a:lnTo>
                    <a:lnTo>
                      <a:pt x="437" y="41"/>
                    </a:lnTo>
                    <a:lnTo>
                      <a:pt x="439" y="41"/>
                    </a:lnTo>
                    <a:lnTo>
                      <a:pt x="439" y="42"/>
                    </a:lnTo>
                    <a:close/>
                    <a:moveTo>
                      <a:pt x="469" y="24"/>
                    </a:moveTo>
                    <a:lnTo>
                      <a:pt x="469" y="24"/>
                    </a:lnTo>
                    <a:lnTo>
                      <a:pt x="469" y="23"/>
                    </a:lnTo>
                    <a:lnTo>
                      <a:pt x="467" y="23"/>
                    </a:lnTo>
                    <a:lnTo>
                      <a:pt x="469" y="23"/>
                    </a:lnTo>
                    <a:lnTo>
                      <a:pt x="469" y="24"/>
                    </a:lnTo>
                    <a:close/>
                    <a:moveTo>
                      <a:pt x="501" y="23"/>
                    </a:moveTo>
                    <a:lnTo>
                      <a:pt x="501" y="23"/>
                    </a:lnTo>
                    <a:lnTo>
                      <a:pt x="500" y="23"/>
                    </a:lnTo>
                    <a:lnTo>
                      <a:pt x="500" y="23"/>
                    </a:lnTo>
                    <a:lnTo>
                      <a:pt x="501" y="23"/>
                    </a:lnTo>
                    <a:lnTo>
                      <a:pt x="501" y="23"/>
                    </a:lnTo>
                    <a:close/>
                    <a:moveTo>
                      <a:pt x="523" y="23"/>
                    </a:moveTo>
                    <a:lnTo>
                      <a:pt x="521" y="23"/>
                    </a:lnTo>
                    <a:lnTo>
                      <a:pt x="521" y="23"/>
                    </a:lnTo>
                    <a:lnTo>
                      <a:pt x="519" y="23"/>
                    </a:lnTo>
                    <a:lnTo>
                      <a:pt x="521" y="23"/>
                    </a:lnTo>
                    <a:lnTo>
                      <a:pt x="523" y="23"/>
                    </a:lnTo>
                    <a:close/>
                    <a:moveTo>
                      <a:pt x="531" y="23"/>
                    </a:moveTo>
                    <a:lnTo>
                      <a:pt x="531" y="23"/>
                    </a:lnTo>
                    <a:lnTo>
                      <a:pt x="529" y="23"/>
                    </a:lnTo>
                    <a:lnTo>
                      <a:pt x="528" y="23"/>
                    </a:lnTo>
                    <a:lnTo>
                      <a:pt x="528" y="23"/>
                    </a:lnTo>
                    <a:lnTo>
                      <a:pt x="528" y="23"/>
                    </a:lnTo>
                    <a:lnTo>
                      <a:pt x="529" y="21"/>
                    </a:lnTo>
                    <a:lnTo>
                      <a:pt x="531" y="21"/>
                    </a:lnTo>
                    <a:lnTo>
                      <a:pt x="531" y="23"/>
                    </a:lnTo>
                    <a:close/>
                    <a:moveTo>
                      <a:pt x="532" y="32"/>
                    </a:moveTo>
                    <a:lnTo>
                      <a:pt x="532" y="32"/>
                    </a:lnTo>
                    <a:lnTo>
                      <a:pt x="531" y="32"/>
                    </a:lnTo>
                    <a:lnTo>
                      <a:pt x="531" y="32"/>
                    </a:lnTo>
                    <a:lnTo>
                      <a:pt x="532" y="32"/>
                    </a:lnTo>
                    <a:lnTo>
                      <a:pt x="532" y="32"/>
                    </a:lnTo>
                    <a:close/>
                    <a:moveTo>
                      <a:pt x="537" y="21"/>
                    </a:moveTo>
                    <a:lnTo>
                      <a:pt x="536" y="21"/>
                    </a:lnTo>
                    <a:lnTo>
                      <a:pt x="536" y="21"/>
                    </a:lnTo>
                    <a:lnTo>
                      <a:pt x="534" y="21"/>
                    </a:lnTo>
                    <a:lnTo>
                      <a:pt x="534" y="19"/>
                    </a:lnTo>
                    <a:lnTo>
                      <a:pt x="536" y="19"/>
                    </a:lnTo>
                    <a:lnTo>
                      <a:pt x="536" y="19"/>
                    </a:lnTo>
                    <a:lnTo>
                      <a:pt x="537" y="21"/>
                    </a:lnTo>
                    <a:close/>
                    <a:moveTo>
                      <a:pt x="731" y="41"/>
                    </a:moveTo>
                    <a:lnTo>
                      <a:pt x="731" y="41"/>
                    </a:lnTo>
                    <a:lnTo>
                      <a:pt x="729" y="41"/>
                    </a:lnTo>
                    <a:lnTo>
                      <a:pt x="729" y="39"/>
                    </a:lnTo>
                    <a:lnTo>
                      <a:pt x="729" y="39"/>
                    </a:lnTo>
                    <a:lnTo>
                      <a:pt x="729" y="39"/>
                    </a:lnTo>
                    <a:lnTo>
                      <a:pt x="731" y="39"/>
                    </a:lnTo>
                    <a:lnTo>
                      <a:pt x="731" y="41"/>
                    </a:lnTo>
                    <a:close/>
                    <a:moveTo>
                      <a:pt x="793" y="34"/>
                    </a:moveTo>
                    <a:lnTo>
                      <a:pt x="793" y="34"/>
                    </a:lnTo>
                    <a:lnTo>
                      <a:pt x="791" y="32"/>
                    </a:lnTo>
                    <a:lnTo>
                      <a:pt x="791" y="32"/>
                    </a:lnTo>
                    <a:lnTo>
                      <a:pt x="791" y="32"/>
                    </a:lnTo>
                    <a:lnTo>
                      <a:pt x="793" y="34"/>
                    </a:lnTo>
                    <a:close/>
                    <a:moveTo>
                      <a:pt x="870" y="37"/>
                    </a:moveTo>
                    <a:lnTo>
                      <a:pt x="870" y="37"/>
                    </a:lnTo>
                    <a:lnTo>
                      <a:pt x="868" y="37"/>
                    </a:lnTo>
                    <a:lnTo>
                      <a:pt x="868" y="37"/>
                    </a:lnTo>
                    <a:lnTo>
                      <a:pt x="870" y="37"/>
                    </a:lnTo>
                    <a:lnTo>
                      <a:pt x="870" y="37"/>
                    </a:lnTo>
                    <a:close/>
                    <a:moveTo>
                      <a:pt x="1006" y="44"/>
                    </a:moveTo>
                    <a:lnTo>
                      <a:pt x="1006" y="44"/>
                    </a:lnTo>
                    <a:lnTo>
                      <a:pt x="1004" y="44"/>
                    </a:lnTo>
                    <a:lnTo>
                      <a:pt x="1003" y="44"/>
                    </a:lnTo>
                    <a:lnTo>
                      <a:pt x="1001" y="44"/>
                    </a:lnTo>
                    <a:lnTo>
                      <a:pt x="1001" y="44"/>
                    </a:lnTo>
                    <a:lnTo>
                      <a:pt x="1001" y="44"/>
                    </a:lnTo>
                    <a:lnTo>
                      <a:pt x="1003" y="42"/>
                    </a:lnTo>
                    <a:lnTo>
                      <a:pt x="1004" y="42"/>
                    </a:lnTo>
                    <a:lnTo>
                      <a:pt x="1004" y="42"/>
                    </a:lnTo>
                    <a:lnTo>
                      <a:pt x="1006" y="44"/>
                    </a:lnTo>
                    <a:close/>
                    <a:moveTo>
                      <a:pt x="903" y="39"/>
                    </a:moveTo>
                    <a:lnTo>
                      <a:pt x="903" y="39"/>
                    </a:lnTo>
                    <a:lnTo>
                      <a:pt x="901" y="39"/>
                    </a:lnTo>
                    <a:lnTo>
                      <a:pt x="901" y="39"/>
                    </a:lnTo>
                    <a:lnTo>
                      <a:pt x="903" y="39"/>
                    </a:lnTo>
                    <a:lnTo>
                      <a:pt x="903" y="39"/>
                    </a:lnTo>
                    <a:close/>
                    <a:moveTo>
                      <a:pt x="911" y="39"/>
                    </a:moveTo>
                    <a:lnTo>
                      <a:pt x="909" y="39"/>
                    </a:lnTo>
                    <a:lnTo>
                      <a:pt x="909" y="39"/>
                    </a:lnTo>
                    <a:lnTo>
                      <a:pt x="909" y="39"/>
                    </a:lnTo>
                    <a:lnTo>
                      <a:pt x="909" y="39"/>
                    </a:lnTo>
                    <a:lnTo>
                      <a:pt x="911" y="39"/>
                    </a:lnTo>
                    <a:close/>
                    <a:moveTo>
                      <a:pt x="939" y="41"/>
                    </a:moveTo>
                    <a:lnTo>
                      <a:pt x="939" y="41"/>
                    </a:lnTo>
                    <a:lnTo>
                      <a:pt x="937" y="41"/>
                    </a:lnTo>
                    <a:lnTo>
                      <a:pt x="935" y="41"/>
                    </a:lnTo>
                    <a:lnTo>
                      <a:pt x="935" y="41"/>
                    </a:lnTo>
                    <a:lnTo>
                      <a:pt x="937" y="39"/>
                    </a:lnTo>
                    <a:lnTo>
                      <a:pt x="939" y="41"/>
                    </a:lnTo>
                    <a:lnTo>
                      <a:pt x="939" y="41"/>
                    </a:lnTo>
                    <a:close/>
                    <a:moveTo>
                      <a:pt x="955" y="41"/>
                    </a:moveTo>
                    <a:lnTo>
                      <a:pt x="955" y="42"/>
                    </a:lnTo>
                    <a:lnTo>
                      <a:pt x="953" y="42"/>
                    </a:lnTo>
                    <a:lnTo>
                      <a:pt x="952" y="41"/>
                    </a:lnTo>
                    <a:lnTo>
                      <a:pt x="950" y="41"/>
                    </a:lnTo>
                    <a:lnTo>
                      <a:pt x="949" y="41"/>
                    </a:lnTo>
                    <a:lnTo>
                      <a:pt x="949" y="41"/>
                    </a:lnTo>
                    <a:lnTo>
                      <a:pt x="947" y="41"/>
                    </a:lnTo>
                    <a:lnTo>
                      <a:pt x="952" y="39"/>
                    </a:lnTo>
                    <a:lnTo>
                      <a:pt x="955" y="41"/>
                    </a:lnTo>
                    <a:lnTo>
                      <a:pt x="955" y="41"/>
                    </a:lnTo>
                    <a:lnTo>
                      <a:pt x="955" y="41"/>
                    </a:lnTo>
                    <a:close/>
                    <a:moveTo>
                      <a:pt x="983" y="42"/>
                    </a:moveTo>
                    <a:lnTo>
                      <a:pt x="981" y="44"/>
                    </a:lnTo>
                    <a:lnTo>
                      <a:pt x="980" y="42"/>
                    </a:lnTo>
                    <a:lnTo>
                      <a:pt x="980" y="42"/>
                    </a:lnTo>
                    <a:lnTo>
                      <a:pt x="980" y="41"/>
                    </a:lnTo>
                    <a:lnTo>
                      <a:pt x="980" y="41"/>
                    </a:lnTo>
                    <a:lnTo>
                      <a:pt x="981" y="42"/>
                    </a:lnTo>
                    <a:lnTo>
                      <a:pt x="983" y="42"/>
                    </a:lnTo>
                    <a:close/>
                    <a:moveTo>
                      <a:pt x="1204" y="57"/>
                    </a:moveTo>
                    <a:lnTo>
                      <a:pt x="1204" y="57"/>
                    </a:lnTo>
                    <a:lnTo>
                      <a:pt x="1202" y="57"/>
                    </a:lnTo>
                    <a:lnTo>
                      <a:pt x="1202" y="57"/>
                    </a:lnTo>
                    <a:lnTo>
                      <a:pt x="1204" y="57"/>
                    </a:lnTo>
                    <a:lnTo>
                      <a:pt x="1204" y="57"/>
                    </a:lnTo>
                    <a:close/>
                    <a:moveTo>
                      <a:pt x="1225" y="59"/>
                    </a:moveTo>
                    <a:lnTo>
                      <a:pt x="1225" y="59"/>
                    </a:lnTo>
                    <a:lnTo>
                      <a:pt x="1224" y="59"/>
                    </a:lnTo>
                    <a:lnTo>
                      <a:pt x="1224" y="59"/>
                    </a:lnTo>
                    <a:lnTo>
                      <a:pt x="1224" y="57"/>
                    </a:lnTo>
                    <a:lnTo>
                      <a:pt x="1225" y="57"/>
                    </a:lnTo>
                    <a:lnTo>
                      <a:pt x="1225" y="59"/>
                    </a:lnTo>
                    <a:close/>
                    <a:moveTo>
                      <a:pt x="1237" y="59"/>
                    </a:moveTo>
                    <a:lnTo>
                      <a:pt x="1237" y="60"/>
                    </a:lnTo>
                    <a:lnTo>
                      <a:pt x="1235" y="59"/>
                    </a:lnTo>
                    <a:lnTo>
                      <a:pt x="1234" y="59"/>
                    </a:lnTo>
                    <a:lnTo>
                      <a:pt x="1232" y="57"/>
                    </a:lnTo>
                    <a:lnTo>
                      <a:pt x="1232" y="57"/>
                    </a:lnTo>
                    <a:lnTo>
                      <a:pt x="1234" y="57"/>
                    </a:lnTo>
                    <a:lnTo>
                      <a:pt x="1235" y="59"/>
                    </a:lnTo>
                    <a:lnTo>
                      <a:pt x="1237" y="59"/>
                    </a:lnTo>
                    <a:lnTo>
                      <a:pt x="1237" y="59"/>
                    </a:lnTo>
                    <a:close/>
                    <a:moveTo>
                      <a:pt x="1243" y="60"/>
                    </a:moveTo>
                    <a:lnTo>
                      <a:pt x="1243" y="60"/>
                    </a:lnTo>
                    <a:lnTo>
                      <a:pt x="1242" y="60"/>
                    </a:lnTo>
                    <a:lnTo>
                      <a:pt x="1240" y="59"/>
                    </a:lnTo>
                    <a:lnTo>
                      <a:pt x="1239" y="59"/>
                    </a:lnTo>
                    <a:lnTo>
                      <a:pt x="1239" y="59"/>
                    </a:lnTo>
                    <a:lnTo>
                      <a:pt x="1239" y="59"/>
                    </a:lnTo>
                    <a:lnTo>
                      <a:pt x="1240" y="59"/>
                    </a:lnTo>
                    <a:lnTo>
                      <a:pt x="1242" y="59"/>
                    </a:lnTo>
                    <a:lnTo>
                      <a:pt x="1243" y="59"/>
                    </a:lnTo>
                    <a:lnTo>
                      <a:pt x="1243" y="60"/>
                    </a:lnTo>
                    <a:close/>
                    <a:moveTo>
                      <a:pt x="1270" y="60"/>
                    </a:moveTo>
                    <a:lnTo>
                      <a:pt x="1268" y="60"/>
                    </a:lnTo>
                    <a:lnTo>
                      <a:pt x="1268" y="60"/>
                    </a:lnTo>
                    <a:lnTo>
                      <a:pt x="1268" y="60"/>
                    </a:lnTo>
                    <a:lnTo>
                      <a:pt x="1268" y="60"/>
                    </a:lnTo>
                    <a:lnTo>
                      <a:pt x="1270" y="60"/>
                    </a:lnTo>
                    <a:close/>
                    <a:moveTo>
                      <a:pt x="1329" y="52"/>
                    </a:moveTo>
                    <a:lnTo>
                      <a:pt x="1329" y="52"/>
                    </a:lnTo>
                    <a:lnTo>
                      <a:pt x="1327" y="50"/>
                    </a:lnTo>
                    <a:lnTo>
                      <a:pt x="1327" y="50"/>
                    </a:lnTo>
                    <a:lnTo>
                      <a:pt x="1329" y="50"/>
                    </a:lnTo>
                    <a:lnTo>
                      <a:pt x="1329" y="52"/>
                    </a:lnTo>
                    <a:close/>
                    <a:moveTo>
                      <a:pt x="1342" y="52"/>
                    </a:moveTo>
                    <a:lnTo>
                      <a:pt x="1342" y="52"/>
                    </a:lnTo>
                    <a:lnTo>
                      <a:pt x="1340" y="50"/>
                    </a:lnTo>
                    <a:lnTo>
                      <a:pt x="1340" y="50"/>
                    </a:lnTo>
                    <a:lnTo>
                      <a:pt x="1340" y="50"/>
                    </a:lnTo>
                    <a:lnTo>
                      <a:pt x="1342" y="52"/>
                    </a:lnTo>
                    <a:close/>
                    <a:moveTo>
                      <a:pt x="1348" y="52"/>
                    </a:moveTo>
                    <a:lnTo>
                      <a:pt x="1348" y="52"/>
                    </a:lnTo>
                    <a:lnTo>
                      <a:pt x="1347" y="52"/>
                    </a:lnTo>
                    <a:lnTo>
                      <a:pt x="1345" y="52"/>
                    </a:lnTo>
                    <a:lnTo>
                      <a:pt x="1345" y="50"/>
                    </a:lnTo>
                    <a:lnTo>
                      <a:pt x="1347" y="50"/>
                    </a:lnTo>
                    <a:lnTo>
                      <a:pt x="1348" y="50"/>
                    </a:lnTo>
                    <a:lnTo>
                      <a:pt x="1348" y="52"/>
                    </a:lnTo>
                    <a:close/>
                    <a:moveTo>
                      <a:pt x="1366" y="64"/>
                    </a:moveTo>
                    <a:lnTo>
                      <a:pt x="1366" y="64"/>
                    </a:lnTo>
                    <a:lnTo>
                      <a:pt x="1365" y="64"/>
                    </a:lnTo>
                    <a:lnTo>
                      <a:pt x="1365" y="64"/>
                    </a:lnTo>
                    <a:lnTo>
                      <a:pt x="1366" y="64"/>
                    </a:lnTo>
                    <a:lnTo>
                      <a:pt x="1366" y="64"/>
                    </a:lnTo>
                    <a:close/>
                    <a:moveTo>
                      <a:pt x="1379" y="64"/>
                    </a:moveTo>
                    <a:lnTo>
                      <a:pt x="1379" y="64"/>
                    </a:lnTo>
                    <a:lnTo>
                      <a:pt x="1378" y="64"/>
                    </a:lnTo>
                    <a:lnTo>
                      <a:pt x="1378" y="64"/>
                    </a:lnTo>
                    <a:lnTo>
                      <a:pt x="1378" y="64"/>
                    </a:lnTo>
                    <a:lnTo>
                      <a:pt x="1379" y="64"/>
                    </a:lnTo>
                    <a:close/>
                    <a:moveTo>
                      <a:pt x="1438" y="65"/>
                    </a:moveTo>
                    <a:lnTo>
                      <a:pt x="1438" y="65"/>
                    </a:lnTo>
                    <a:lnTo>
                      <a:pt x="1438" y="65"/>
                    </a:lnTo>
                    <a:lnTo>
                      <a:pt x="1438" y="64"/>
                    </a:lnTo>
                    <a:lnTo>
                      <a:pt x="1438" y="64"/>
                    </a:lnTo>
                    <a:lnTo>
                      <a:pt x="1438" y="65"/>
                    </a:lnTo>
                    <a:close/>
                    <a:moveTo>
                      <a:pt x="1507" y="49"/>
                    </a:moveTo>
                    <a:lnTo>
                      <a:pt x="1507" y="49"/>
                    </a:lnTo>
                    <a:lnTo>
                      <a:pt x="1506" y="49"/>
                    </a:lnTo>
                    <a:lnTo>
                      <a:pt x="1506" y="47"/>
                    </a:lnTo>
                    <a:lnTo>
                      <a:pt x="1507" y="47"/>
                    </a:lnTo>
                    <a:lnTo>
                      <a:pt x="1507" y="47"/>
                    </a:lnTo>
                    <a:lnTo>
                      <a:pt x="1507" y="49"/>
                    </a:lnTo>
                    <a:close/>
                    <a:moveTo>
                      <a:pt x="1553" y="46"/>
                    </a:moveTo>
                    <a:lnTo>
                      <a:pt x="1553" y="46"/>
                    </a:lnTo>
                    <a:lnTo>
                      <a:pt x="1553" y="46"/>
                    </a:lnTo>
                    <a:lnTo>
                      <a:pt x="1551" y="46"/>
                    </a:lnTo>
                    <a:lnTo>
                      <a:pt x="1553" y="46"/>
                    </a:lnTo>
                    <a:lnTo>
                      <a:pt x="1553" y="46"/>
                    </a:lnTo>
                    <a:close/>
                    <a:moveTo>
                      <a:pt x="1609" y="34"/>
                    </a:moveTo>
                    <a:lnTo>
                      <a:pt x="1609" y="34"/>
                    </a:lnTo>
                    <a:lnTo>
                      <a:pt x="1607" y="34"/>
                    </a:lnTo>
                    <a:lnTo>
                      <a:pt x="1607" y="34"/>
                    </a:lnTo>
                    <a:lnTo>
                      <a:pt x="1607" y="34"/>
                    </a:lnTo>
                    <a:lnTo>
                      <a:pt x="1609" y="34"/>
                    </a:lnTo>
                    <a:lnTo>
                      <a:pt x="1609" y="34"/>
                    </a:lnTo>
                    <a:close/>
                    <a:moveTo>
                      <a:pt x="1617" y="34"/>
                    </a:moveTo>
                    <a:lnTo>
                      <a:pt x="1617" y="34"/>
                    </a:lnTo>
                    <a:lnTo>
                      <a:pt x="1615" y="34"/>
                    </a:lnTo>
                    <a:lnTo>
                      <a:pt x="1615" y="34"/>
                    </a:lnTo>
                    <a:lnTo>
                      <a:pt x="1617" y="34"/>
                    </a:lnTo>
                    <a:lnTo>
                      <a:pt x="1617" y="34"/>
                    </a:lnTo>
                    <a:close/>
                    <a:moveTo>
                      <a:pt x="1545" y="44"/>
                    </a:moveTo>
                    <a:lnTo>
                      <a:pt x="1545" y="44"/>
                    </a:lnTo>
                    <a:lnTo>
                      <a:pt x="1543" y="44"/>
                    </a:lnTo>
                    <a:lnTo>
                      <a:pt x="1543" y="44"/>
                    </a:lnTo>
                    <a:lnTo>
                      <a:pt x="1543" y="44"/>
                    </a:lnTo>
                    <a:lnTo>
                      <a:pt x="1545" y="44"/>
                    </a:lnTo>
                    <a:close/>
                    <a:moveTo>
                      <a:pt x="1587" y="39"/>
                    </a:moveTo>
                    <a:lnTo>
                      <a:pt x="1587" y="39"/>
                    </a:lnTo>
                    <a:lnTo>
                      <a:pt x="1586" y="39"/>
                    </a:lnTo>
                    <a:lnTo>
                      <a:pt x="1586" y="39"/>
                    </a:lnTo>
                    <a:lnTo>
                      <a:pt x="1587" y="39"/>
                    </a:lnTo>
                    <a:close/>
                    <a:moveTo>
                      <a:pt x="1589" y="36"/>
                    </a:moveTo>
                    <a:lnTo>
                      <a:pt x="1589" y="36"/>
                    </a:lnTo>
                    <a:lnTo>
                      <a:pt x="1589" y="36"/>
                    </a:lnTo>
                    <a:lnTo>
                      <a:pt x="1587" y="36"/>
                    </a:lnTo>
                    <a:lnTo>
                      <a:pt x="1586" y="36"/>
                    </a:lnTo>
                    <a:lnTo>
                      <a:pt x="1586" y="36"/>
                    </a:lnTo>
                    <a:lnTo>
                      <a:pt x="1587" y="37"/>
                    </a:lnTo>
                    <a:lnTo>
                      <a:pt x="1587" y="37"/>
                    </a:lnTo>
                    <a:lnTo>
                      <a:pt x="1589" y="36"/>
                    </a:lnTo>
                    <a:close/>
                    <a:moveTo>
                      <a:pt x="1599" y="39"/>
                    </a:moveTo>
                    <a:lnTo>
                      <a:pt x="1597" y="39"/>
                    </a:lnTo>
                    <a:lnTo>
                      <a:pt x="1597" y="39"/>
                    </a:lnTo>
                    <a:lnTo>
                      <a:pt x="1596" y="39"/>
                    </a:lnTo>
                    <a:lnTo>
                      <a:pt x="1594" y="39"/>
                    </a:lnTo>
                    <a:lnTo>
                      <a:pt x="1594" y="39"/>
                    </a:lnTo>
                    <a:lnTo>
                      <a:pt x="1596" y="41"/>
                    </a:lnTo>
                    <a:lnTo>
                      <a:pt x="1597" y="41"/>
                    </a:lnTo>
                    <a:lnTo>
                      <a:pt x="1599" y="39"/>
                    </a:lnTo>
                    <a:close/>
                    <a:moveTo>
                      <a:pt x="1394" y="55"/>
                    </a:moveTo>
                    <a:lnTo>
                      <a:pt x="1394" y="55"/>
                    </a:lnTo>
                    <a:lnTo>
                      <a:pt x="1392" y="55"/>
                    </a:lnTo>
                    <a:lnTo>
                      <a:pt x="1391" y="54"/>
                    </a:lnTo>
                    <a:lnTo>
                      <a:pt x="1391" y="55"/>
                    </a:lnTo>
                    <a:lnTo>
                      <a:pt x="1391" y="55"/>
                    </a:lnTo>
                    <a:lnTo>
                      <a:pt x="1392" y="55"/>
                    </a:lnTo>
                    <a:lnTo>
                      <a:pt x="1394" y="55"/>
                    </a:lnTo>
                    <a:close/>
                    <a:moveTo>
                      <a:pt x="1396" y="59"/>
                    </a:moveTo>
                    <a:lnTo>
                      <a:pt x="1397" y="59"/>
                    </a:lnTo>
                    <a:lnTo>
                      <a:pt x="1396" y="57"/>
                    </a:lnTo>
                    <a:lnTo>
                      <a:pt x="1394" y="57"/>
                    </a:lnTo>
                    <a:lnTo>
                      <a:pt x="1391" y="57"/>
                    </a:lnTo>
                    <a:lnTo>
                      <a:pt x="1388" y="57"/>
                    </a:lnTo>
                    <a:lnTo>
                      <a:pt x="1383" y="57"/>
                    </a:lnTo>
                    <a:lnTo>
                      <a:pt x="1381" y="57"/>
                    </a:lnTo>
                    <a:lnTo>
                      <a:pt x="1373" y="57"/>
                    </a:lnTo>
                    <a:lnTo>
                      <a:pt x="1365" y="57"/>
                    </a:lnTo>
                    <a:lnTo>
                      <a:pt x="1363" y="57"/>
                    </a:lnTo>
                    <a:lnTo>
                      <a:pt x="1361" y="57"/>
                    </a:lnTo>
                    <a:lnTo>
                      <a:pt x="1360" y="57"/>
                    </a:lnTo>
                    <a:lnTo>
                      <a:pt x="1360" y="59"/>
                    </a:lnTo>
                    <a:lnTo>
                      <a:pt x="1360" y="59"/>
                    </a:lnTo>
                    <a:lnTo>
                      <a:pt x="1361" y="59"/>
                    </a:lnTo>
                    <a:lnTo>
                      <a:pt x="1363" y="59"/>
                    </a:lnTo>
                    <a:lnTo>
                      <a:pt x="1371" y="59"/>
                    </a:lnTo>
                    <a:lnTo>
                      <a:pt x="1379" y="59"/>
                    </a:lnTo>
                    <a:lnTo>
                      <a:pt x="1379" y="60"/>
                    </a:lnTo>
                    <a:lnTo>
                      <a:pt x="1381" y="60"/>
                    </a:lnTo>
                    <a:lnTo>
                      <a:pt x="1381" y="60"/>
                    </a:lnTo>
                    <a:lnTo>
                      <a:pt x="1383" y="59"/>
                    </a:lnTo>
                    <a:lnTo>
                      <a:pt x="1388" y="59"/>
                    </a:lnTo>
                    <a:lnTo>
                      <a:pt x="1391" y="59"/>
                    </a:lnTo>
                    <a:lnTo>
                      <a:pt x="1396" y="59"/>
                    </a:lnTo>
                    <a:close/>
                    <a:moveTo>
                      <a:pt x="1406" y="60"/>
                    </a:moveTo>
                    <a:lnTo>
                      <a:pt x="1406" y="59"/>
                    </a:lnTo>
                    <a:lnTo>
                      <a:pt x="1404" y="59"/>
                    </a:lnTo>
                    <a:lnTo>
                      <a:pt x="1404" y="59"/>
                    </a:lnTo>
                    <a:lnTo>
                      <a:pt x="1402" y="60"/>
                    </a:lnTo>
                    <a:lnTo>
                      <a:pt x="1404" y="60"/>
                    </a:lnTo>
                    <a:lnTo>
                      <a:pt x="1404" y="60"/>
                    </a:lnTo>
                    <a:lnTo>
                      <a:pt x="1406" y="60"/>
                    </a:lnTo>
                    <a:close/>
                    <a:moveTo>
                      <a:pt x="1409" y="59"/>
                    </a:moveTo>
                    <a:lnTo>
                      <a:pt x="1409" y="59"/>
                    </a:lnTo>
                    <a:lnTo>
                      <a:pt x="1407" y="59"/>
                    </a:lnTo>
                    <a:lnTo>
                      <a:pt x="1407" y="59"/>
                    </a:lnTo>
                    <a:lnTo>
                      <a:pt x="1409" y="59"/>
                    </a:lnTo>
                    <a:close/>
                    <a:moveTo>
                      <a:pt x="1424" y="59"/>
                    </a:moveTo>
                    <a:lnTo>
                      <a:pt x="1424" y="59"/>
                    </a:lnTo>
                    <a:lnTo>
                      <a:pt x="1422" y="59"/>
                    </a:lnTo>
                    <a:lnTo>
                      <a:pt x="1422" y="59"/>
                    </a:lnTo>
                    <a:lnTo>
                      <a:pt x="1424" y="60"/>
                    </a:lnTo>
                    <a:lnTo>
                      <a:pt x="1424" y="59"/>
                    </a:lnTo>
                    <a:close/>
                    <a:moveTo>
                      <a:pt x="1427" y="60"/>
                    </a:moveTo>
                    <a:lnTo>
                      <a:pt x="1427" y="60"/>
                    </a:lnTo>
                    <a:lnTo>
                      <a:pt x="1425" y="60"/>
                    </a:lnTo>
                    <a:lnTo>
                      <a:pt x="1425" y="60"/>
                    </a:lnTo>
                    <a:lnTo>
                      <a:pt x="1427" y="60"/>
                    </a:lnTo>
                    <a:close/>
                    <a:moveTo>
                      <a:pt x="1338" y="62"/>
                    </a:moveTo>
                    <a:lnTo>
                      <a:pt x="1338" y="62"/>
                    </a:lnTo>
                    <a:lnTo>
                      <a:pt x="1338" y="62"/>
                    </a:lnTo>
                    <a:lnTo>
                      <a:pt x="1338" y="62"/>
                    </a:lnTo>
                    <a:lnTo>
                      <a:pt x="1338" y="62"/>
                    </a:lnTo>
                    <a:close/>
                    <a:moveTo>
                      <a:pt x="1355" y="57"/>
                    </a:moveTo>
                    <a:lnTo>
                      <a:pt x="1355" y="57"/>
                    </a:lnTo>
                    <a:lnTo>
                      <a:pt x="1353" y="57"/>
                    </a:lnTo>
                    <a:lnTo>
                      <a:pt x="1353" y="57"/>
                    </a:lnTo>
                    <a:lnTo>
                      <a:pt x="1352" y="59"/>
                    </a:lnTo>
                    <a:lnTo>
                      <a:pt x="1353" y="59"/>
                    </a:lnTo>
                    <a:lnTo>
                      <a:pt x="1355" y="57"/>
                    </a:lnTo>
                    <a:close/>
                    <a:moveTo>
                      <a:pt x="1281" y="60"/>
                    </a:moveTo>
                    <a:lnTo>
                      <a:pt x="1281" y="59"/>
                    </a:lnTo>
                    <a:lnTo>
                      <a:pt x="1279" y="59"/>
                    </a:lnTo>
                    <a:lnTo>
                      <a:pt x="1278" y="59"/>
                    </a:lnTo>
                    <a:lnTo>
                      <a:pt x="1276" y="59"/>
                    </a:lnTo>
                    <a:lnTo>
                      <a:pt x="1276" y="60"/>
                    </a:lnTo>
                    <a:lnTo>
                      <a:pt x="1278" y="60"/>
                    </a:lnTo>
                    <a:lnTo>
                      <a:pt x="1281" y="60"/>
                    </a:lnTo>
                    <a:lnTo>
                      <a:pt x="1281" y="60"/>
                    </a:lnTo>
                    <a:close/>
                    <a:moveTo>
                      <a:pt x="1289" y="60"/>
                    </a:moveTo>
                    <a:lnTo>
                      <a:pt x="1289" y="60"/>
                    </a:lnTo>
                    <a:lnTo>
                      <a:pt x="1289" y="60"/>
                    </a:lnTo>
                    <a:lnTo>
                      <a:pt x="1288" y="60"/>
                    </a:lnTo>
                    <a:lnTo>
                      <a:pt x="1284" y="60"/>
                    </a:lnTo>
                    <a:lnTo>
                      <a:pt x="1283" y="60"/>
                    </a:lnTo>
                    <a:lnTo>
                      <a:pt x="1283" y="60"/>
                    </a:lnTo>
                    <a:lnTo>
                      <a:pt x="1286" y="62"/>
                    </a:lnTo>
                    <a:lnTo>
                      <a:pt x="1288" y="60"/>
                    </a:lnTo>
                    <a:lnTo>
                      <a:pt x="1289" y="60"/>
                    </a:lnTo>
                    <a:close/>
                    <a:moveTo>
                      <a:pt x="1309" y="60"/>
                    </a:moveTo>
                    <a:lnTo>
                      <a:pt x="1307" y="60"/>
                    </a:lnTo>
                    <a:lnTo>
                      <a:pt x="1307" y="60"/>
                    </a:lnTo>
                    <a:lnTo>
                      <a:pt x="1309" y="60"/>
                    </a:lnTo>
                    <a:close/>
                    <a:moveTo>
                      <a:pt x="1315" y="52"/>
                    </a:moveTo>
                    <a:lnTo>
                      <a:pt x="1315" y="52"/>
                    </a:lnTo>
                    <a:lnTo>
                      <a:pt x="1315" y="50"/>
                    </a:lnTo>
                    <a:lnTo>
                      <a:pt x="1315" y="50"/>
                    </a:lnTo>
                    <a:lnTo>
                      <a:pt x="1315" y="52"/>
                    </a:lnTo>
                    <a:lnTo>
                      <a:pt x="1315" y="52"/>
                    </a:lnTo>
                    <a:close/>
                    <a:moveTo>
                      <a:pt x="1188" y="55"/>
                    </a:moveTo>
                    <a:lnTo>
                      <a:pt x="1188" y="54"/>
                    </a:lnTo>
                    <a:lnTo>
                      <a:pt x="1186" y="54"/>
                    </a:lnTo>
                    <a:lnTo>
                      <a:pt x="1186" y="54"/>
                    </a:lnTo>
                    <a:lnTo>
                      <a:pt x="1186" y="55"/>
                    </a:lnTo>
                    <a:lnTo>
                      <a:pt x="1188" y="55"/>
                    </a:lnTo>
                    <a:close/>
                    <a:moveTo>
                      <a:pt x="1189" y="55"/>
                    </a:moveTo>
                    <a:lnTo>
                      <a:pt x="1189" y="55"/>
                    </a:lnTo>
                    <a:lnTo>
                      <a:pt x="1189" y="55"/>
                    </a:lnTo>
                    <a:lnTo>
                      <a:pt x="1188" y="55"/>
                    </a:lnTo>
                    <a:lnTo>
                      <a:pt x="1189" y="55"/>
                    </a:lnTo>
                    <a:lnTo>
                      <a:pt x="1189" y="55"/>
                    </a:lnTo>
                    <a:close/>
                    <a:moveTo>
                      <a:pt x="1111" y="37"/>
                    </a:moveTo>
                    <a:lnTo>
                      <a:pt x="1111" y="36"/>
                    </a:lnTo>
                    <a:lnTo>
                      <a:pt x="1109" y="36"/>
                    </a:lnTo>
                    <a:lnTo>
                      <a:pt x="1107" y="36"/>
                    </a:lnTo>
                    <a:lnTo>
                      <a:pt x="1104" y="36"/>
                    </a:lnTo>
                    <a:lnTo>
                      <a:pt x="1101" y="36"/>
                    </a:lnTo>
                    <a:lnTo>
                      <a:pt x="1096" y="36"/>
                    </a:lnTo>
                    <a:lnTo>
                      <a:pt x="1093" y="36"/>
                    </a:lnTo>
                    <a:lnTo>
                      <a:pt x="1091" y="36"/>
                    </a:lnTo>
                    <a:lnTo>
                      <a:pt x="1091" y="36"/>
                    </a:lnTo>
                    <a:lnTo>
                      <a:pt x="1091" y="37"/>
                    </a:lnTo>
                    <a:lnTo>
                      <a:pt x="1089" y="37"/>
                    </a:lnTo>
                    <a:lnTo>
                      <a:pt x="1089" y="37"/>
                    </a:lnTo>
                    <a:lnTo>
                      <a:pt x="1089" y="37"/>
                    </a:lnTo>
                    <a:lnTo>
                      <a:pt x="1089" y="39"/>
                    </a:lnTo>
                    <a:lnTo>
                      <a:pt x="1091" y="37"/>
                    </a:lnTo>
                    <a:lnTo>
                      <a:pt x="1093" y="37"/>
                    </a:lnTo>
                    <a:lnTo>
                      <a:pt x="1094" y="36"/>
                    </a:lnTo>
                    <a:lnTo>
                      <a:pt x="1094" y="37"/>
                    </a:lnTo>
                    <a:lnTo>
                      <a:pt x="1094" y="37"/>
                    </a:lnTo>
                    <a:lnTo>
                      <a:pt x="1094" y="39"/>
                    </a:lnTo>
                    <a:lnTo>
                      <a:pt x="1096" y="39"/>
                    </a:lnTo>
                    <a:lnTo>
                      <a:pt x="1098" y="37"/>
                    </a:lnTo>
                    <a:lnTo>
                      <a:pt x="1099" y="37"/>
                    </a:lnTo>
                    <a:lnTo>
                      <a:pt x="1101" y="37"/>
                    </a:lnTo>
                    <a:lnTo>
                      <a:pt x="1104" y="37"/>
                    </a:lnTo>
                    <a:lnTo>
                      <a:pt x="1104" y="39"/>
                    </a:lnTo>
                    <a:lnTo>
                      <a:pt x="1104" y="39"/>
                    </a:lnTo>
                    <a:lnTo>
                      <a:pt x="1106" y="39"/>
                    </a:lnTo>
                    <a:lnTo>
                      <a:pt x="1106" y="39"/>
                    </a:lnTo>
                    <a:lnTo>
                      <a:pt x="1107" y="39"/>
                    </a:lnTo>
                    <a:lnTo>
                      <a:pt x="1109" y="37"/>
                    </a:lnTo>
                    <a:lnTo>
                      <a:pt x="1109" y="39"/>
                    </a:lnTo>
                    <a:lnTo>
                      <a:pt x="1109" y="39"/>
                    </a:lnTo>
                    <a:lnTo>
                      <a:pt x="1111" y="39"/>
                    </a:lnTo>
                    <a:lnTo>
                      <a:pt x="1111" y="37"/>
                    </a:lnTo>
                    <a:close/>
                    <a:moveTo>
                      <a:pt x="1121" y="37"/>
                    </a:moveTo>
                    <a:lnTo>
                      <a:pt x="1121" y="37"/>
                    </a:lnTo>
                    <a:lnTo>
                      <a:pt x="1119" y="37"/>
                    </a:lnTo>
                    <a:lnTo>
                      <a:pt x="1117" y="37"/>
                    </a:lnTo>
                    <a:lnTo>
                      <a:pt x="1116" y="37"/>
                    </a:lnTo>
                    <a:lnTo>
                      <a:pt x="1114" y="37"/>
                    </a:lnTo>
                    <a:lnTo>
                      <a:pt x="1112" y="37"/>
                    </a:lnTo>
                    <a:lnTo>
                      <a:pt x="1112" y="37"/>
                    </a:lnTo>
                    <a:lnTo>
                      <a:pt x="1114" y="39"/>
                    </a:lnTo>
                    <a:lnTo>
                      <a:pt x="1116" y="37"/>
                    </a:lnTo>
                    <a:lnTo>
                      <a:pt x="1117" y="37"/>
                    </a:lnTo>
                    <a:lnTo>
                      <a:pt x="1117" y="39"/>
                    </a:lnTo>
                    <a:lnTo>
                      <a:pt x="1119" y="41"/>
                    </a:lnTo>
                    <a:lnTo>
                      <a:pt x="1121" y="39"/>
                    </a:lnTo>
                    <a:lnTo>
                      <a:pt x="1121" y="37"/>
                    </a:lnTo>
                    <a:close/>
                    <a:moveTo>
                      <a:pt x="1130" y="39"/>
                    </a:moveTo>
                    <a:lnTo>
                      <a:pt x="1132" y="39"/>
                    </a:lnTo>
                    <a:lnTo>
                      <a:pt x="1130" y="37"/>
                    </a:lnTo>
                    <a:lnTo>
                      <a:pt x="1130" y="37"/>
                    </a:lnTo>
                    <a:lnTo>
                      <a:pt x="1129" y="37"/>
                    </a:lnTo>
                    <a:lnTo>
                      <a:pt x="1127" y="37"/>
                    </a:lnTo>
                    <a:lnTo>
                      <a:pt x="1125" y="37"/>
                    </a:lnTo>
                    <a:lnTo>
                      <a:pt x="1124" y="37"/>
                    </a:lnTo>
                    <a:lnTo>
                      <a:pt x="1122" y="37"/>
                    </a:lnTo>
                    <a:lnTo>
                      <a:pt x="1122" y="37"/>
                    </a:lnTo>
                    <a:lnTo>
                      <a:pt x="1124" y="39"/>
                    </a:lnTo>
                    <a:lnTo>
                      <a:pt x="1125" y="39"/>
                    </a:lnTo>
                    <a:lnTo>
                      <a:pt x="1124" y="39"/>
                    </a:lnTo>
                    <a:lnTo>
                      <a:pt x="1124" y="39"/>
                    </a:lnTo>
                    <a:lnTo>
                      <a:pt x="1124" y="39"/>
                    </a:lnTo>
                    <a:lnTo>
                      <a:pt x="1122" y="39"/>
                    </a:lnTo>
                    <a:lnTo>
                      <a:pt x="1124" y="41"/>
                    </a:lnTo>
                    <a:lnTo>
                      <a:pt x="1124" y="41"/>
                    </a:lnTo>
                    <a:lnTo>
                      <a:pt x="1125" y="41"/>
                    </a:lnTo>
                    <a:lnTo>
                      <a:pt x="1127" y="39"/>
                    </a:lnTo>
                    <a:lnTo>
                      <a:pt x="1127" y="39"/>
                    </a:lnTo>
                    <a:lnTo>
                      <a:pt x="1129" y="39"/>
                    </a:lnTo>
                    <a:lnTo>
                      <a:pt x="1130" y="39"/>
                    </a:lnTo>
                    <a:close/>
                    <a:moveTo>
                      <a:pt x="1137" y="39"/>
                    </a:moveTo>
                    <a:lnTo>
                      <a:pt x="1135" y="39"/>
                    </a:lnTo>
                    <a:lnTo>
                      <a:pt x="1135" y="39"/>
                    </a:lnTo>
                    <a:lnTo>
                      <a:pt x="1135" y="39"/>
                    </a:lnTo>
                    <a:lnTo>
                      <a:pt x="1137" y="39"/>
                    </a:lnTo>
                    <a:lnTo>
                      <a:pt x="1137" y="39"/>
                    </a:lnTo>
                    <a:close/>
                    <a:moveTo>
                      <a:pt x="1142" y="52"/>
                    </a:moveTo>
                    <a:lnTo>
                      <a:pt x="1142" y="52"/>
                    </a:lnTo>
                    <a:lnTo>
                      <a:pt x="1140" y="52"/>
                    </a:lnTo>
                    <a:lnTo>
                      <a:pt x="1140" y="52"/>
                    </a:lnTo>
                    <a:lnTo>
                      <a:pt x="1140" y="52"/>
                    </a:lnTo>
                    <a:lnTo>
                      <a:pt x="1142" y="52"/>
                    </a:lnTo>
                    <a:close/>
                    <a:moveTo>
                      <a:pt x="1145" y="39"/>
                    </a:moveTo>
                    <a:lnTo>
                      <a:pt x="1145" y="39"/>
                    </a:lnTo>
                    <a:lnTo>
                      <a:pt x="1143" y="39"/>
                    </a:lnTo>
                    <a:lnTo>
                      <a:pt x="1142" y="39"/>
                    </a:lnTo>
                    <a:lnTo>
                      <a:pt x="1140" y="37"/>
                    </a:lnTo>
                    <a:lnTo>
                      <a:pt x="1139" y="39"/>
                    </a:lnTo>
                    <a:lnTo>
                      <a:pt x="1139" y="39"/>
                    </a:lnTo>
                    <a:lnTo>
                      <a:pt x="1139" y="41"/>
                    </a:lnTo>
                    <a:lnTo>
                      <a:pt x="1140" y="41"/>
                    </a:lnTo>
                    <a:lnTo>
                      <a:pt x="1140" y="42"/>
                    </a:lnTo>
                    <a:lnTo>
                      <a:pt x="1142" y="41"/>
                    </a:lnTo>
                    <a:lnTo>
                      <a:pt x="1142" y="41"/>
                    </a:lnTo>
                    <a:lnTo>
                      <a:pt x="1140" y="41"/>
                    </a:lnTo>
                    <a:lnTo>
                      <a:pt x="1140" y="41"/>
                    </a:lnTo>
                    <a:lnTo>
                      <a:pt x="1142" y="41"/>
                    </a:lnTo>
                    <a:lnTo>
                      <a:pt x="1143" y="41"/>
                    </a:lnTo>
                    <a:lnTo>
                      <a:pt x="1145" y="39"/>
                    </a:lnTo>
                    <a:close/>
                    <a:moveTo>
                      <a:pt x="1153" y="42"/>
                    </a:moveTo>
                    <a:lnTo>
                      <a:pt x="1152" y="42"/>
                    </a:lnTo>
                    <a:lnTo>
                      <a:pt x="1152" y="42"/>
                    </a:lnTo>
                    <a:lnTo>
                      <a:pt x="1153" y="42"/>
                    </a:lnTo>
                    <a:close/>
                    <a:moveTo>
                      <a:pt x="1153" y="41"/>
                    </a:moveTo>
                    <a:lnTo>
                      <a:pt x="1153" y="39"/>
                    </a:lnTo>
                    <a:lnTo>
                      <a:pt x="1152" y="39"/>
                    </a:lnTo>
                    <a:lnTo>
                      <a:pt x="1150" y="39"/>
                    </a:lnTo>
                    <a:lnTo>
                      <a:pt x="1148" y="39"/>
                    </a:lnTo>
                    <a:lnTo>
                      <a:pt x="1147" y="41"/>
                    </a:lnTo>
                    <a:lnTo>
                      <a:pt x="1147" y="41"/>
                    </a:lnTo>
                    <a:lnTo>
                      <a:pt x="1148" y="41"/>
                    </a:lnTo>
                    <a:lnTo>
                      <a:pt x="1150" y="41"/>
                    </a:lnTo>
                    <a:lnTo>
                      <a:pt x="1152" y="41"/>
                    </a:lnTo>
                    <a:lnTo>
                      <a:pt x="1152" y="41"/>
                    </a:lnTo>
                    <a:lnTo>
                      <a:pt x="1153" y="41"/>
                    </a:lnTo>
                    <a:close/>
                    <a:moveTo>
                      <a:pt x="1173" y="44"/>
                    </a:moveTo>
                    <a:lnTo>
                      <a:pt x="1173" y="44"/>
                    </a:lnTo>
                    <a:lnTo>
                      <a:pt x="1171" y="44"/>
                    </a:lnTo>
                    <a:lnTo>
                      <a:pt x="1171" y="44"/>
                    </a:lnTo>
                    <a:lnTo>
                      <a:pt x="1171" y="44"/>
                    </a:lnTo>
                    <a:lnTo>
                      <a:pt x="1173" y="44"/>
                    </a:lnTo>
                    <a:close/>
                    <a:moveTo>
                      <a:pt x="1065" y="44"/>
                    </a:moveTo>
                    <a:lnTo>
                      <a:pt x="1065" y="44"/>
                    </a:lnTo>
                    <a:lnTo>
                      <a:pt x="1065" y="44"/>
                    </a:lnTo>
                    <a:lnTo>
                      <a:pt x="1065" y="44"/>
                    </a:lnTo>
                    <a:close/>
                    <a:moveTo>
                      <a:pt x="1083" y="21"/>
                    </a:moveTo>
                    <a:lnTo>
                      <a:pt x="1081" y="21"/>
                    </a:lnTo>
                    <a:lnTo>
                      <a:pt x="1081" y="21"/>
                    </a:lnTo>
                    <a:lnTo>
                      <a:pt x="1080" y="21"/>
                    </a:lnTo>
                    <a:lnTo>
                      <a:pt x="1080" y="21"/>
                    </a:lnTo>
                    <a:lnTo>
                      <a:pt x="1081" y="23"/>
                    </a:lnTo>
                    <a:lnTo>
                      <a:pt x="1083" y="21"/>
                    </a:lnTo>
                    <a:close/>
                    <a:moveTo>
                      <a:pt x="1086" y="23"/>
                    </a:moveTo>
                    <a:lnTo>
                      <a:pt x="1086" y="23"/>
                    </a:lnTo>
                    <a:lnTo>
                      <a:pt x="1086" y="23"/>
                    </a:lnTo>
                    <a:lnTo>
                      <a:pt x="1086" y="23"/>
                    </a:lnTo>
                    <a:close/>
                    <a:moveTo>
                      <a:pt x="1089" y="36"/>
                    </a:moveTo>
                    <a:lnTo>
                      <a:pt x="1089" y="36"/>
                    </a:lnTo>
                    <a:lnTo>
                      <a:pt x="1089" y="34"/>
                    </a:lnTo>
                    <a:lnTo>
                      <a:pt x="1088" y="34"/>
                    </a:lnTo>
                    <a:lnTo>
                      <a:pt x="1085" y="34"/>
                    </a:lnTo>
                    <a:lnTo>
                      <a:pt x="1081" y="34"/>
                    </a:lnTo>
                    <a:lnTo>
                      <a:pt x="1078" y="34"/>
                    </a:lnTo>
                    <a:lnTo>
                      <a:pt x="1075" y="34"/>
                    </a:lnTo>
                    <a:lnTo>
                      <a:pt x="1073" y="34"/>
                    </a:lnTo>
                    <a:lnTo>
                      <a:pt x="1071" y="34"/>
                    </a:lnTo>
                    <a:lnTo>
                      <a:pt x="1063" y="34"/>
                    </a:lnTo>
                    <a:lnTo>
                      <a:pt x="1062" y="34"/>
                    </a:lnTo>
                    <a:lnTo>
                      <a:pt x="1060" y="34"/>
                    </a:lnTo>
                    <a:lnTo>
                      <a:pt x="1060" y="34"/>
                    </a:lnTo>
                    <a:lnTo>
                      <a:pt x="1062" y="34"/>
                    </a:lnTo>
                    <a:lnTo>
                      <a:pt x="1062" y="34"/>
                    </a:lnTo>
                    <a:lnTo>
                      <a:pt x="1068" y="36"/>
                    </a:lnTo>
                    <a:lnTo>
                      <a:pt x="1073" y="36"/>
                    </a:lnTo>
                    <a:lnTo>
                      <a:pt x="1078" y="36"/>
                    </a:lnTo>
                    <a:lnTo>
                      <a:pt x="1080" y="36"/>
                    </a:lnTo>
                    <a:lnTo>
                      <a:pt x="1080" y="37"/>
                    </a:lnTo>
                    <a:lnTo>
                      <a:pt x="1081" y="37"/>
                    </a:lnTo>
                    <a:lnTo>
                      <a:pt x="1081" y="36"/>
                    </a:lnTo>
                    <a:lnTo>
                      <a:pt x="1085" y="36"/>
                    </a:lnTo>
                    <a:lnTo>
                      <a:pt x="1088" y="36"/>
                    </a:lnTo>
                    <a:lnTo>
                      <a:pt x="1089" y="36"/>
                    </a:lnTo>
                    <a:lnTo>
                      <a:pt x="1089" y="36"/>
                    </a:lnTo>
                    <a:close/>
                    <a:moveTo>
                      <a:pt x="1099" y="23"/>
                    </a:moveTo>
                    <a:lnTo>
                      <a:pt x="1099" y="23"/>
                    </a:lnTo>
                    <a:lnTo>
                      <a:pt x="1098" y="23"/>
                    </a:lnTo>
                    <a:lnTo>
                      <a:pt x="1096" y="23"/>
                    </a:lnTo>
                    <a:lnTo>
                      <a:pt x="1096" y="23"/>
                    </a:lnTo>
                    <a:lnTo>
                      <a:pt x="1098" y="23"/>
                    </a:lnTo>
                    <a:lnTo>
                      <a:pt x="1099" y="23"/>
                    </a:lnTo>
                    <a:close/>
                    <a:moveTo>
                      <a:pt x="1008" y="31"/>
                    </a:moveTo>
                    <a:lnTo>
                      <a:pt x="1009" y="31"/>
                    </a:lnTo>
                    <a:lnTo>
                      <a:pt x="1008" y="29"/>
                    </a:lnTo>
                    <a:lnTo>
                      <a:pt x="1006" y="29"/>
                    </a:lnTo>
                    <a:lnTo>
                      <a:pt x="1003" y="29"/>
                    </a:lnTo>
                    <a:lnTo>
                      <a:pt x="999" y="29"/>
                    </a:lnTo>
                    <a:lnTo>
                      <a:pt x="996" y="29"/>
                    </a:lnTo>
                    <a:lnTo>
                      <a:pt x="994" y="29"/>
                    </a:lnTo>
                    <a:lnTo>
                      <a:pt x="989" y="29"/>
                    </a:lnTo>
                    <a:lnTo>
                      <a:pt x="986" y="29"/>
                    </a:lnTo>
                    <a:lnTo>
                      <a:pt x="983" y="29"/>
                    </a:lnTo>
                    <a:lnTo>
                      <a:pt x="981" y="29"/>
                    </a:lnTo>
                    <a:lnTo>
                      <a:pt x="981" y="29"/>
                    </a:lnTo>
                    <a:lnTo>
                      <a:pt x="980" y="29"/>
                    </a:lnTo>
                    <a:lnTo>
                      <a:pt x="981" y="31"/>
                    </a:lnTo>
                    <a:lnTo>
                      <a:pt x="981" y="31"/>
                    </a:lnTo>
                    <a:lnTo>
                      <a:pt x="983" y="31"/>
                    </a:lnTo>
                    <a:lnTo>
                      <a:pt x="985" y="31"/>
                    </a:lnTo>
                    <a:lnTo>
                      <a:pt x="991" y="31"/>
                    </a:lnTo>
                    <a:lnTo>
                      <a:pt x="999" y="31"/>
                    </a:lnTo>
                    <a:lnTo>
                      <a:pt x="1006" y="31"/>
                    </a:lnTo>
                    <a:lnTo>
                      <a:pt x="1008" y="31"/>
                    </a:lnTo>
                    <a:lnTo>
                      <a:pt x="1008" y="31"/>
                    </a:lnTo>
                    <a:close/>
                    <a:moveTo>
                      <a:pt x="1012" y="31"/>
                    </a:moveTo>
                    <a:lnTo>
                      <a:pt x="1012" y="31"/>
                    </a:lnTo>
                    <a:lnTo>
                      <a:pt x="1011" y="31"/>
                    </a:lnTo>
                    <a:lnTo>
                      <a:pt x="1011" y="31"/>
                    </a:lnTo>
                    <a:lnTo>
                      <a:pt x="1009" y="31"/>
                    </a:lnTo>
                    <a:lnTo>
                      <a:pt x="1011" y="32"/>
                    </a:lnTo>
                    <a:lnTo>
                      <a:pt x="1011" y="32"/>
                    </a:lnTo>
                    <a:lnTo>
                      <a:pt x="1012" y="31"/>
                    </a:lnTo>
                    <a:close/>
                    <a:moveTo>
                      <a:pt x="1019" y="32"/>
                    </a:moveTo>
                    <a:lnTo>
                      <a:pt x="1019" y="31"/>
                    </a:lnTo>
                    <a:lnTo>
                      <a:pt x="1017" y="31"/>
                    </a:lnTo>
                    <a:lnTo>
                      <a:pt x="1016" y="31"/>
                    </a:lnTo>
                    <a:lnTo>
                      <a:pt x="1016" y="32"/>
                    </a:lnTo>
                    <a:lnTo>
                      <a:pt x="1016" y="32"/>
                    </a:lnTo>
                    <a:lnTo>
                      <a:pt x="1017" y="32"/>
                    </a:lnTo>
                    <a:lnTo>
                      <a:pt x="1019" y="32"/>
                    </a:lnTo>
                    <a:lnTo>
                      <a:pt x="1019" y="32"/>
                    </a:lnTo>
                    <a:close/>
                    <a:moveTo>
                      <a:pt x="1029" y="32"/>
                    </a:moveTo>
                    <a:lnTo>
                      <a:pt x="1029" y="32"/>
                    </a:lnTo>
                    <a:lnTo>
                      <a:pt x="1027" y="31"/>
                    </a:lnTo>
                    <a:lnTo>
                      <a:pt x="1026" y="31"/>
                    </a:lnTo>
                    <a:lnTo>
                      <a:pt x="1024" y="31"/>
                    </a:lnTo>
                    <a:lnTo>
                      <a:pt x="1021" y="31"/>
                    </a:lnTo>
                    <a:lnTo>
                      <a:pt x="1021" y="32"/>
                    </a:lnTo>
                    <a:lnTo>
                      <a:pt x="1022" y="32"/>
                    </a:lnTo>
                    <a:lnTo>
                      <a:pt x="1022" y="32"/>
                    </a:lnTo>
                    <a:lnTo>
                      <a:pt x="1026" y="32"/>
                    </a:lnTo>
                    <a:lnTo>
                      <a:pt x="1029" y="32"/>
                    </a:lnTo>
                    <a:close/>
                    <a:moveTo>
                      <a:pt x="1040" y="34"/>
                    </a:moveTo>
                    <a:lnTo>
                      <a:pt x="1040" y="32"/>
                    </a:lnTo>
                    <a:lnTo>
                      <a:pt x="1039" y="32"/>
                    </a:lnTo>
                    <a:lnTo>
                      <a:pt x="1037" y="32"/>
                    </a:lnTo>
                    <a:lnTo>
                      <a:pt x="1034" y="32"/>
                    </a:lnTo>
                    <a:lnTo>
                      <a:pt x="1032" y="32"/>
                    </a:lnTo>
                    <a:lnTo>
                      <a:pt x="1030" y="32"/>
                    </a:lnTo>
                    <a:lnTo>
                      <a:pt x="1030" y="32"/>
                    </a:lnTo>
                    <a:lnTo>
                      <a:pt x="1029" y="32"/>
                    </a:lnTo>
                    <a:lnTo>
                      <a:pt x="1030" y="34"/>
                    </a:lnTo>
                    <a:lnTo>
                      <a:pt x="1032" y="34"/>
                    </a:lnTo>
                    <a:lnTo>
                      <a:pt x="1034" y="34"/>
                    </a:lnTo>
                    <a:lnTo>
                      <a:pt x="1035" y="34"/>
                    </a:lnTo>
                    <a:lnTo>
                      <a:pt x="1037" y="34"/>
                    </a:lnTo>
                    <a:lnTo>
                      <a:pt x="1039" y="34"/>
                    </a:lnTo>
                    <a:lnTo>
                      <a:pt x="1040" y="34"/>
                    </a:lnTo>
                    <a:lnTo>
                      <a:pt x="1040" y="34"/>
                    </a:lnTo>
                    <a:close/>
                    <a:moveTo>
                      <a:pt x="1058" y="34"/>
                    </a:moveTo>
                    <a:lnTo>
                      <a:pt x="1058" y="34"/>
                    </a:lnTo>
                    <a:lnTo>
                      <a:pt x="1058" y="32"/>
                    </a:lnTo>
                    <a:lnTo>
                      <a:pt x="1057" y="32"/>
                    </a:lnTo>
                    <a:lnTo>
                      <a:pt x="1055" y="32"/>
                    </a:lnTo>
                    <a:lnTo>
                      <a:pt x="1052" y="32"/>
                    </a:lnTo>
                    <a:lnTo>
                      <a:pt x="1048" y="32"/>
                    </a:lnTo>
                    <a:lnTo>
                      <a:pt x="1045" y="32"/>
                    </a:lnTo>
                    <a:lnTo>
                      <a:pt x="1044" y="32"/>
                    </a:lnTo>
                    <a:lnTo>
                      <a:pt x="1042" y="32"/>
                    </a:lnTo>
                    <a:lnTo>
                      <a:pt x="1042" y="34"/>
                    </a:lnTo>
                    <a:lnTo>
                      <a:pt x="1045" y="34"/>
                    </a:lnTo>
                    <a:lnTo>
                      <a:pt x="1048" y="34"/>
                    </a:lnTo>
                    <a:lnTo>
                      <a:pt x="1052" y="34"/>
                    </a:lnTo>
                    <a:lnTo>
                      <a:pt x="1053" y="34"/>
                    </a:lnTo>
                    <a:lnTo>
                      <a:pt x="1057" y="34"/>
                    </a:lnTo>
                    <a:lnTo>
                      <a:pt x="1058" y="34"/>
                    </a:lnTo>
                    <a:close/>
                    <a:moveTo>
                      <a:pt x="888" y="34"/>
                    </a:moveTo>
                    <a:lnTo>
                      <a:pt x="888" y="34"/>
                    </a:lnTo>
                    <a:lnTo>
                      <a:pt x="886" y="34"/>
                    </a:lnTo>
                    <a:lnTo>
                      <a:pt x="885" y="34"/>
                    </a:lnTo>
                    <a:lnTo>
                      <a:pt x="885" y="34"/>
                    </a:lnTo>
                    <a:lnTo>
                      <a:pt x="886" y="34"/>
                    </a:lnTo>
                    <a:lnTo>
                      <a:pt x="888" y="34"/>
                    </a:lnTo>
                    <a:close/>
                    <a:moveTo>
                      <a:pt x="901" y="36"/>
                    </a:moveTo>
                    <a:lnTo>
                      <a:pt x="901" y="34"/>
                    </a:lnTo>
                    <a:lnTo>
                      <a:pt x="901" y="34"/>
                    </a:lnTo>
                    <a:lnTo>
                      <a:pt x="899" y="34"/>
                    </a:lnTo>
                    <a:lnTo>
                      <a:pt x="899" y="34"/>
                    </a:lnTo>
                    <a:lnTo>
                      <a:pt x="898" y="34"/>
                    </a:lnTo>
                    <a:lnTo>
                      <a:pt x="899" y="36"/>
                    </a:lnTo>
                    <a:lnTo>
                      <a:pt x="901" y="36"/>
                    </a:lnTo>
                    <a:close/>
                    <a:moveTo>
                      <a:pt x="906" y="36"/>
                    </a:moveTo>
                    <a:lnTo>
                      <a:pt x="906" y="34"/>
                    </a:lnTo>
                    <a:lnTo>
                      <a:pt x="904" y="34"/>
                    </a:lnTo>
                    <a:lnTo>
                      <a:pt x="904" y="34"/>
                    </a:lnTo>
                    <a:lnTo>
                      <a:pt x="903" y="34"/>
                    </a:lnTo>
                    <a:lnTo>
                      <a:pt x="904" y="36"/>
                    </a:lnTo>
                    <a:lnTo>
                      <a:pt x="906" y="36"/>
                    </a:lnTo>
                    <a:close/>
                    <a:moveTo>
                      <a:pt x="917" y="39"/>
                    </a:moveTo>
                    <a:lnTo>
                      <a:pt x="917" y="39"/>
                    </a:lnTo>
                    <a:lnTo>
                      <a:pt x="916" y="37"/>
                    </a:lnTo>
                    <a:lnTo>
                      <a:pt x="916" y="39"/>
                    </a:lnTo>
                    <a:lnTo>
                      <a:pt x="916" y="39"/>
                    </a:lnTo>
                    <a:lnTo>
                      <a:pt x="917" y="39"/>
                    </a:lnTo>
                    <a:lnTo>
                      <a:pt x="917" y="39"/>
                    </a:lnTo>
                    <a:close/>
                    <a:moveTo>
                      <a:pt x="922" y="39"/>
                    </a:moveTo>
                    <a:lnTo>
                      <a:pt x="921" y="39"/>
                    </a:lnTo>
                    <a:lnTo>
                      <a:pt x="921" y="39"/>
                    </a:lnTo>
                    <a:lnTo>
                      <a:pt x="919" y="37"/>
                    </a:lnTo>
                    <a:lnTo>
                      <a:pt x="919" y="39"/>
                    </a:lnTo>
                    <a:lnTo>
                      <a:pt x="921" y="39"/>
                    </a:lnTo>
                    <a:lnTo>
                      <a:pt x="922" y="39"/>
                    </a:lnTo>
                    <a:close/>
                    <a:moveTo>
                      <a:pt x="934" y="36"/>
                    </a:moveTo>
                    <a:lnTo>
                      <a:pt x="934" y="36"/>
                    </a:lnTo>
                    <a:lnTo>
                      <a:pt x="932" y="36"/>
                    </a:lnTo>
                    <a:lnTo>
                      <a:pt x="932" y="36"/>
                    </a:lnTo>
                    <a:lnTo>
                      <a:pt x="931" y="36"/>
                    </a:lnTo>
                    <a:lnTo>
                      <a:pt x="931" y="36"/>
                    </a:lnTo>
                    <a:lnTo>
                      <a:pt x="932" y="36"/>
                    </a:lnTo>
                    <a:lnTo>
                      <a:pt x="934" y="36"/>
                    </a:lnTo>
                    <a:close/>
                    <a:moveTo>
                      <a:pt x="940" y="36"/>
                    </a:moveTo>
                    <a:lnTo>
                      <a:pt x="940" y="36"/>
                    </a:lnTo>
                    <a:lnTo>
                      <a:pt x="940" y="36"/>
                    </a:lnTo>
                    <a:lnTo>
                      <a:pt x="937" y="36"/>
                    </a:lnTo>
                    <a:lnTo>
                      <a:pt x="935" y="36"/>
                    </a:lnTo>
                    <a:lnTo>
                      <a:pt x="935" y="36"/>
                    </a:lnTo>
                    <a:lnTo>
                      <a:pt x="939" y="37"/>
                    </a:lnTo>
                    <a:lnTo>
                      <a:pt x="940" y="36"/>
                    </a:lnTo>
                    <a:close/>
                    <a:moveTo>
                      <a:pt x="945" y="37"/>
                    </a:moveTo>
                    <a:lnTo>
                      <a:pt x="945" y="36"/>
                    </a:lnTo>
                    <a:lnTo>
                      <a:pt x="945" y="36"/>
                    </a:lnTo>
                    <a:lnTo>
                      <a:pt x="944" y="36"/>
                    </a:lnTo>
                    <a:lnTo>
                      <a:pt x="944" y="36"/>
                    </a:lnTo>
                    <a:lnTo>
                      <a:pt x="944" y="37"/>
                    </a:lnTo>
                    <a:lnTo>
                      <a:pt x="944" y="37"/>
                    </a:lnTo>
                    <a:lnTo>
                      <a:pt x="945" y="37"/>
                    </a:lnTo>
                    <a:close/>
                    <a:moveTo>
                      <a:pt x="955" y="37"/>
                    </a:moveTo>
                    <a:lnTo>
                      <a:pt x="955" y="37"/>
                    </a:lnTo>
                    <a:lnTo>
                      <a:pt x="955" y="37"/>
                    </a:lnTo>
                    <a:lnTo>
                      <a:pt x="955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汉仪苏泽立行楷精修版W" panose="00020600040101010101" pitchFamily="18" charset="-122"/>
                  <a:ea typeface="汉仪苏泽立行楷精修版W" panose="00020600040101010101" pitchFamily="18" charset="-122"/>
                </a:endParaRPr>
              </a:p>
            </p:txBody>
          </p:sp>
          <p:sp>
            <p:nvSpPr>
              <p:cNvPr id="18" name="Freeform 20608"/>
              <p:cNvSpPr>
                <a:spLocks noEditPoints="1"/>
              </p:cNvSpPr>
              <p:nvPr/>
            </p:nvSpPr>
            <p:spPr bwMode="auto">
              <a:xfrm>
                <a:off x="3154364" y="3968750"/>
                <a:ext cx="1295400" cy="53975"/>
              </a:xfrm>
              <a:custGeom>
                <a:avLst/>
                <a:gdLst>
                  <a:gd name="T0" fmla="*/ 662 w 816"/>
                  <a:gd name="T1" fmla="*/ 18 h 34"/>
                  <a:gd name="T2" fmla="*/ 687 w 816"/>
                  <a:gd name="T3" fmla="*/ 12 h 34"/>
                  <a:gd name="T4" fmla="*/ 678 w 816"/>
                  <a:gd name="T5" fmla="*/ 5 h 34"/>
                  <a:gd name="T6" fmla="*/ 698 w 816"/>
                  <a:gd name="T7" fmla="*/ 8 h 34"/>
                  <a:gd name="T8" fmla="*/ 800 w 816"/>
                  <a:gd name="T9" fmla="*/ 13 h 34"/>
                  <a:gd name="T10" fmla="*/ 544 w 816"/>
                  <a:gd name="T11" fmla="*/ 5 h 34"/>
                  <a:gd name="T12" fmla="*/ 546 w 816"/>
                  <a:gd name="T13" fmla="*/ 7 h 34"/>
                  <a:gd name="T14" fmla="*/ 452 w 816"/>
                  <a:gd name="T15" fmla="*/ 7 h 34"/>
                  <a:gd name="T16" fmla="*/ 483 w 816"/>
                  <a:gd name="T17" fmla="*/ 7 h 34"/>
                  <a:gd name="T18" fmla="*/ 502 w 816"/>
                  <a:gd name="T19" fmla="*/ 7 h 34"/>
                  <a:gd name="T20" fmla="*/ 523 w 816"/>
                  <a:gd name="T21" fmla="*/ 13 h 34"/>
                  <a:gd name="T22" fmla="*/ 533 w 816"/>
                  <a:gd name="T23" fmla="*/ 10 h 34"/>
                  <a:gd name="T24" fmla="*/ 388 w 816"/>
                  <a:gd name="T25" fmla="*/ 7 h 34"/>
                  <a:gd name="T26" fmla="*/ 397 w 816"/>
                  <a:gd name="T27" fmla="*/ 8 h 34"/>
                  <a:gd name="T28" fmla="*/ 274 w 816"/>
                  <a:gd name="T29" fmla="*/ 10 h 34"/>
                  <a:gd name="T30" fmla="*/ 226 w 816"/>
                  <a:gd name="T31" fmla="*/ 13 h 34"/>
                  <a:gd name="T32" fmla="*/ 231 w 816"/>
                  <a:gd name="T33" fmla="*/ 20 h 34"/>
                  <a:gd name="T34" fmla="*/ 246 w 816"/>
                  <a:gd name="T35" fmla="*/ 13 h 34"/>
                  <a:gd name="T36" fmla="*/ 251 w 816"/>
                  <a:gd name="T37" fmla="*/ 20 h 34"/>
                  <a:gd name="T38" fmla="*/ 644 w 816"/>
                  <a:gd name="T39" fmla="*/ 3 h 34"/>
                  <a:gd name="T40" fmla="*/ 469 w 816"/>
                  <a:gd name="T41" fmla="*/ 2 h 34"/>
                  <a:gd name="T42" fmla="*/ 406 w 816"/>
                  <a:gd name="T43" fmla="*/ 2 h 34"/>
                  <a:gd name="T44" fmla="*/ 377 w 816"/>
                  <a:gd name="T45" fmla="*/ 3 h 34"/>
                  <a:gd name="T46" fmla="*/ 244 w 816"/>
                  <a:gd name="T47" fmla="*/ 7 h 34"/>
                  <a:gd name="T48" fmla="*/ 252 w 816"/>
                  <a:gd name="T49" fmla="*/ 10 h 34"/>
                  <a:gd name="T50" fmla="*/ 261 w 816"/>
                  <a:gd name="T51" fmla="*/ 8 h 34"/>
                  <a:gd name="T52" fmla="*/ 257 w 816"/>
                  <a:gd name="T53" fmla="*/ 12 h 34"/>
                  <a:gd name="T54" fmla="*/ 279 w 816"/>
                  <a:gd name="T55" fmla="*/ 8 h 34"/>
                  <a:gd name="T56" fmla="*/ 297 w 816"/>
                  <a:gd name="T57" fmla="*/ 8 h 34"/>
                  <a:gd name="T58" fmla="*/ 328 w 816"/>
                  <a:gd name="T59" fmla="*/ 7 h 34"/>
                  <a:gd name="T60" fmla="*/ 377 w 816"/>
                  <a:gd name="T61" fmla="*/ 7 h 34"/>
                  <a:gd name="T62" fmla="*/ 406 w 816"/>
                  <a:gd name="T63" fmla="*/ 5 h 34"/>
                  <a:gd name="T64" fmla="*/ 423 w 816"/>
                  <a:gd name="T65" fmla="*/ 7 h 34"/>
                  <a:gd name="T66" fmla="*/ 434 w 816"/>
                  <a:gd name="T67" fmla="*/ 5 h 34"/>
                  <a:gd name="T68" fmla="*/ 459 w 816"/>
                  <a:gd name="T69" fmla="*/ 5 h 34"/>
                  <a:gd name="T70" fmla="*/ 490 w 816"/>
                  <a:gd name="T71" fmla="*/ 5 h 34"/>
                  <a:gd name="T72" fmla="*/ 515 w 816"/>
                  <a:gd name="T73" fmla="*/ 3 h 34"/>
                  <a:gd name="T74" fmla="*/ 528 w 816"/>
                  <a:gd name="T75" fmla="*/ 5 h 34"/>
                  <a:gd name="T76" fmla="*/ 575 w 816"/>
                  <a:gd name="T77" fmla="*/ 3 h 34"/>
                  <a:gd name="T78" fmla="*/ 629 w 816"/>
                  <a:gd name="T79" fmla="*/ 5 h 34"/>
                  <a:gd name="T80" fmla="*/ 180 w 816"/>
                  <a:gd name="T81" fmla="*/ 23 h 34"/>
                  <a:gd name="T82" fmla="*/ 110 w 816"/>
                  <a:gd name="T83" fmla="*/ 16 h 34"/>
                  <a:gd name="T84" fmla="*/ 120 w 816"/>
                  <a:gd name="T85" fmla="*/ 20 h 34"/>
                  <a:gd name="T86" fmla="*/ 131 w 816"/>
                  <a:gd name="T87" fmla="*/ 18 h 34"/>
                  <a:gd name="T88" fmla="*/ 126 w 816"/>
                  <a:gd name="T89" fmla="*/ 13 h 34"/>
                  <a:gd name="T90" fmla="*/ 151 w 816"/>
                  <a:gd name="T91" fmla="*/ 16 h 34"/>
                  <a:gd name="T92" fmla="*/ 228 w 816"/>
                  <a:gd name="T93" fmla="*/ 12 h 34"/>
                  <a:gd name="T94" fmla="*/ 195 w 816"/>
                  <a:gd name="T95" fmla="*/ 8 h 34"/>
                  <a:gd name="T96" fmla="*/ 154 w 816"/>
                  <a:gd name="T97" fmla="*/ 13 h 34"/>
                  <a:gd name="T98" fmla="*/ 189 w 816"/>
                  <a:gd name="T99" fmla="*/ 15 h 34"/>
                  <a:gd name="T100" fmla="*/ 184 w 816"/>
                  <a:gd name="T101" fmla="*/ 13 h 34"/>
                  <a:gd name="T102" fmla="*/ 205 w 816"/>
                  <a:gd name="T103" fmla="*/ 12 h 34"/>
                  <a:gd name="T104" fmla="*/ 213 w 816"/>
                  <a:gd name="T105" fmla="*/ 13 h 34"/>
                  <a:gd name="T106" fmla="*/ 23 w 816"/>
                  <a:gd name="T107" fmla="*/ 26 h 34"/>
                  <a:gd name="T108" fmla="*/ 18 w 816"/>
                  <a:gd name="T109" fmla="*/ 28 h 34"/>
                  <a:gd name="T110" fmla="*/ 2 w 816"/>
                  <a:gd name="T111" fmla="*/ 30 h 34"/>
                  <a:gd name="T112" fmla="*/ 36 w 816"/>
                  <a:gd name="T113" fmla="*/ 20 h 34"/>
                  <a:gd name="T114" fmla="*/ 41 w 816"/>
                  <a:gd name="T115" fmla="*/ 26 h 34"/>
                  <a:gd name="T116" fmla="*/ 48 w 816"/>
                  <a:gd name="T117" fmla="*/ 26 h 34"/>
                  <a:gd name="T118" fmla="*/ 82 w 816"/>
                  <a:gd name="T119" fmla="*/ 21 h 34"/>
                  <a:gd name="T120" fmla="*/ 90 w 816"/>
                  <a:gd name="T121" fmla="*/ 23 h 34"/>
                  <a:gd name="T122" fmla="*/ 69 w 816"/>
                  <a:gd name="T123" fmla="*/ 20 h 34"/>
                  <a:gd name="T124" fmla="*/ 103 w 816"/>
                  <a:gd name="T125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6" h="34">
                    <a:moveTo>
                      <a:pt x="652" y="7"/>
                    </a:moveTo>
                    <a:lnTo>
                      <a:pt x="652" y="5"/>
                    </a:lnTo>
                    <a:lnTo>
                      <a:pt x="651" y="5"/>
                    </a:lnTo>
                    <a:lnTo>
                      <a:pt x="649" y="3"/>
                    </a:lnTo>
                    <a:lnTo>
                      <a:pt x="647" y="5"/>
                    </a:lnTo>
                    <a:lnTo>
                      <a:pt x="647" y="5"/>
                    </a:lnTo>
                    <a:lnTo>
                      <a:pt x="649" y="5"/>
                    </a:lnTo>
                    <a:lnTo>
                      <a:pt x="649" y="5"/>
                    </a:lnTo>
                    <a:lnTo>
                      <a:pt x="651" y="5"/>
                    </a:lnTo>
                    <a:lnTo>
                      <a:pt x="651" y="7"/>
                    </a:lnTo>
                    <a:lnTo>
                      <a:pt x="652" y="7"/>
                    </a:lnTo>
                    <a:close/>
                    <a:moveTo>
                      <a:pt x="655" y="18"/>
                    </a:moveTo>
                    <a:lnTo>
                      <a:pt x="655" y="18"/>
                    </a:lnTo>
                    <a:lnTo>
                      <a:pt x="655" y="16"/>
                    </a:lnTo>
                    <a:lnTo>
                      <a:pt x="654" y="18"/>
                    </a:lnTo>
                    <a:lnTo>
                      <a:pt x="655" y="18"/>
                    </a:lnTo>
                    <a:lnTo>
                      <a:pt x="655" y="18"/>
                    </a:lnTo>
                    <a:close/>
                    <a:moveTo>
                      <a:pt x="662" y="18"/>
                    </a:moveTo>
                    <a:lnTo>
                      <a:pt x="662" y="18"/>
                    </a:lnTo>
                    <a:lnTo>
                      <a:pt x="660" y="18"/>
                    </a:lnTo>
                    <a:lnTo>
                      <a:pt x="660" y="18"/>
                    </a:lnTo>
                    <a:lnTo>
                      <a:pt x="659" y="18"/>
                    </a:lnTo>
                    <a:lnTo>
                      <a:pt x="660" y="18"/>
                    </a:lnTo>
                    <a:lnTo>
                      <a:pt x="662" y="18"/>
                    </a:lnTo>
                    <a:close/>
                    <a:moveTo>
                      <a:pt x="685" y="20"/>
                    </a:moveTo>
                    <a:lnTo>
                      <a:pt x="685" y="18"/>
                    </a:lnTo>
                    <a:lnTo>
                      <a:pt x="683" y="18"/>
                    </a:lnTo>
                    <a:lnTo>
                      <a:pt x="680" y="18"/>
                    </a:lnTo>
                    <a:lnTo>
                      <a:pt x="678" y="18"/>
                    </a:lnTo>
                    <a:lnTo>
                      <a:pt x="678" y="20"/>
                    </a:lnTo>
                    <a:lnTo>
                      <a:pt x="682" y="20"/>
                    </a:lnTo>
                    <a:lnTo>
                      <a:pt x="685" y="20"/>
                    </a:lnTo>
                    <a:close/>
                    <a:moveTo>
                      <a:pt x="688" y="12"/>
                    </a:moveTo>
                    <a:lnTo>
                      <a:pt x="688" y="12"/>
                    </a:lnTo>
                    <a:lnTo>
                      <a:pt x="687" y="12"/>
                    </a:lnTo>
                    <a:lnTo>
                      <a:pt x="687" y="12"/>
                    </a:lnTo>
                    <a:lnTo>
                      <a:pt x="687" y="12"/>
                    </a:lnTo>
                    <a:lnTo>
                      <a:pt x="687" y="12"/>
                    </a:lnTo>
                    <a:lnTo>
                      <a:pt x="688" y="12"/>
                    </a:lnTo>
                    <a:close/>
                    <a:moveTo>
                      <a:pt x="816" y="13"/>
                    </a:moveTo>
                    <a:lnTo>
                      <a:pt x="816" y="13"/>
                    </a:lnTo>
                    <a:lnTo>
                      <a:pt x="816" y="13"/>
                    </a:lnTo>
                    <a:lnTo>
                      <a:pt x="811" y="12"/>
                    </a:lnTo>
                    <a:lnTo>
                      <a:pt x="806" y="12"/>
                    </a:lnTo>
                    <a:lnTo>
                      <a:pt x="803" y="12"/>
                    </a:lnTo>
                    <a:lnTo>
                      <a:pt x="769" y="10"/>
                    </a:lnTo>
                    <a:lnTo>
                      <a:pt x="736" y="8"/>
                    </a:lnTo>
                    <a:lnTo>
                      <a:pt x="728" y="8"/>
                    </a:lnTo>
                    <a:lnTo>
                      <a:pt x="718" y="7"/>
                    </a:lnTo>
                    <a:lnTo>
                      <a:pt x="710" y="7"/>
                    </a:lnTo>
                    <a:lnTo>
                      <a:pt x="700" y="7"/>
                    </a:lnTo>
                    <a:lnTo>
                      <a:pt x="693" y="7"/>
                    </a:lnTo>
                    <a:lnTo>
                      <a:pt x="687" y="7"/>
                    </a:lnTo>
                    <a:lnTo>
                      <a:pt x="678" y="5"/>
                    </a:lnTo>
                    <a:lnTo>
                      <a:pt x="672" y="5"/>
                    </a:lnTo>
                    <a:lnTo>
                      <a:pt x="665" y="5"/>
                    </a:lnTo>
                    <a:lnTo>
                      <a:pt x="660" y="5"/>
                    </a:lnTo>
                    <a:lnTo>
                      <a:pt x="655" y="5"/>
                    </a:lnTo>
                    <a:lnTo>
                      <a:pt x="655" y="5"/>
                    </a:lnTo>
                    <a:lnTo>
                      <a:pt x="654" y="5"/>
                    </a:lnTo>
                    <a:lnTo>
                      <a:pt x="654" y="5"/>
                    </a:lnTo>
                    <a:lnTo>
                      <a:pt x="654" y="7"/>
                    </a:lnTo>
                    <a:lnTo>
                      <a:pt x="655" y="7"/>
                    </a:lnTo>
                    <a:lnTo>
                      <a:pt x="657" y="8"/>
                    </a:lnTo>
                    <a:lnTo>
                      <a:pt x="659" y="8"/>
                    </a:lnTo>
                    <a:lnTo>
                      <a:pt x="660" y="8"/>
                    </a:lnTo>
                    <a:lnTo>
                      <a:pt x="665" y="8"/>
                    </a:lnTo>
                    <a:lnTo>
                      <a:pt x="672" y="7"/>
                    </a:lnTo>
                    <a:lnTo>
                      <a:pt x="680" y="8"/>
                    </a:lnTo>
                    <a:lnTo>
                      <a:pt x="687" y="8"/>
                    </a:lnTo>
                    <a:lnTo>
                      <a:pt x="693" y="8"/>
                    </a:lnTo>
                    <a:lnTo>
                      <a:pt x="698" y="8"/>
                    </a:lnTo>
                    <a:lnTo>
                      <a:pt x="703" y="8"/>
                    </a:lnTo>
                    <a:lnTo>
                      <a:pt x="729" y="10"/>
                    </a:lnTo>
                    <a:lnTo>
                      <a:pt x="732" y="12"/>
                    </a:lnTo>
                    <a:lnTo>
                      <a:pt x="736" y="10"/>
                    </a:lnTo>
                    <a:lnTo>
                      <a:pt x="737" y="10"/>
                    </a:lnTo>
                    <a:lnTo>
                      <a:pt x="744" y="10"/>
                    </a:lnTo>
                    <a:lnTo>
                      <a:pt x="749" y="12"/>
                    </a:lnTo>
                    <a:lnTo>
                      <a:pt x="755" y="12"/>
                    </a:lnTo>
                    <a:lnTo>
                      <a:pt x="759" y="12"/>
                    </a:lnTo>
                    <a:lnTo>
                      <a:pt x="764" y="12"/>
                    </a:lnTo>
                    <a:lnTo>
                      <a:pt x="764" y="12"/>
                    </a:lnTo>
                    <a:lnTo>
                      <a:pt x="765" y="12"/>
                    </a:lnTo>
                    <a:lnTo>
                      <a:pt x="769" y="12"/>
                    </a:lnTo>
                    <a:lnTo>
                      <a:pt x="772" y="12"/>
                    </a:lnTo>
                    <a:lnTo>
                      <a:pt x="780" y="12"/>
                    </a:lnTo>
                    <a:lnTo>
                      <a:pt x="788" y="13"/>
                    </a:lnTo>
                    <a:lnTo>
                      <a:pt x="796" y="13"/>
                    </a:lnTo>
                    <a:lnTo>
                      <a:pt x="800" y="13"/>
                    </a:lnTo>
                    <a:lnTo>
                      <a:pt x="803" y="13"/>
                    </a:lnTo>
                    <a:lnTo>
                      <a:pt x="806" y="15"/>
                    </a:lnTo>
                    <a:lnTo>
                      <a:pt x="808" y="15"/>
                    </a:lnTo>
                    <a:lnTo>
                      <a:pt x="809" y="13"/>
                    </a:lnTo>
                    <a:lnTo>
                      <a:pt x="811" y="15"/>
                    </a:lnTo>
                    <a:lnTo>
                      <a:pt x="814" y="15"/>
                    </a:lnTo>
                    <a:lnTo>
                      <a:pt x="816" y="13"/>
                    </a:lnTo>
                    <a:close/>
                    <a:moveTo>
                      <a:pt x="615" y="5"/>
                    </a:moveTo>
                    <a:lnTo>
                      <a:pt x="615" y="5"/>
                    </a:lnTo>
                    <a:lnTo>
                      <a:pt x="615" y="5"/>
                    </a:lnTo>
                    <a:lnTo>
                      <a:pt x="615" y="5"/>
                    </a:lnTo>
                    <a:close/>
                    <a:moveTo>
                      <a:pt x="621" y="13"/>
                    </a:moveTo>
                    <a:lnTo>
                      <a:pt x="621" y="13"/>
                    </a:lnTo>
                    <a:lnTo>
                      <a:pt x="621" y="13"/>
                    </a:lnTo>
                    <a:lnTo>
                      <a:pt x="621" y="13"/>
                    </a:lnTo>
                    <a:close/>
                    <a:moveTo>
                      <a:pt x="544" y="7"/>
                    </a:moveTo>
                    <a:lnTo>
                      <a:pt x="544" y="7"/>
                    </a:lnTo>
                    <a:lnTo>
                      <a:pt x="544" y="5"/>
                    </a:lnTo>
                    <a:lnTo>
                      <a:pt x="542" y="5"/>
                    </a:lnTo>
                    <a:lnTo>
                      <a:pt x="542" y="7"/>
                    </a:lnTo>
                    <a:lnTo>
                      <a:pt x="542" y="7"/>
                    </a:lnTo>
                    <a:lnTo>
                      <a:pt x="544" y="7"/>
                    </a:lnTo>
                    <a:close/>
                    <a:moveTo>
                      <a:pt x="547" y="13"/>
                    </a:moveTo>
                    <a:lnTo>
                      <a:pt x="547" y="13"/>
                    </a:lnTo>
                    <a:lnTo>
                      <a:pt x="546" y="13"/>
                    </a:lnTo>
                    <a:lnTo>
                      <a:pt x="544" y="12"/>
                    </a:lnTo>
                    <a:lnTo>
                      <a:pt x="542" y="12"/>
                    </a:lnTo>
                    <a:lnTo>
                      <a:pt x="542" y="13"/>
                    </a:lnTo>
                    <a:lnTo>
                      <a:pt x="544" y="13"/>
                    </a:lnTo>
                    <a:lnTo>
                      <a:pt x="546" y="13"/>
                    </a:lnTo>
                    <a:lnTo>
                      <a:pt x="547" y="13"/>
                    </a:lnTo>
                    <a:close/>
                    <a:moveTo>
                      <a:pt x="547" y="7"/>
                    </a:moveTo>
                    <a:lnTo>
                      <a:pt x="547" y="7"/>
                    </a:lnTo>
                    <a:lnTo>
                      <a:pt x="547" y="5"/>
                    </a:lnTo>
                    <a:lnTo>
                      <a:pt x="546" y="5"/>
                    </a:lnTo>
                    <a:lnTo>
                      <a:pt x="546" y="7"/>
                    </a:lnTo>
                    <a:lnTo>
                      <a:pt x="547" y="7"/>
                    </a:lnTo>
                    <a:close/>
                    <a:moveTo>
                      <a:pt x="452" y="7"/>
                    </a:moveTo>
                    <a:lnTo>
                      <a:pt x="454" y="7"/>
                    </a:lnTo>
                    <a:lnTo>
                      <a:pt x="452" y="7"/>
                    </a:lnTo>
                    <a:lnTo>
                      <a:pt x="451" y="7"/>
                    </a:lnTo>
                    <a:lnTo>
                      <a:pt x="449" y="5"/>
                    </a:lnTo>
                    <a:lnTo>
                      <a:pt x="447" y="5"/>
                    </a:lnTo>
                    <a:lnTo>
                      <a:pt x="446" y="5"/>
                    </a:lnTo>
                    <a:lnTo>
                      <a:pt x="444" y="5"/>
                    </a:lnTo>
                    <a:lnTo>
                      <a:pt x="441" y="5"/>
                    </a:lnTo>
                    <a:lnTo>
                      <a:pt x="439" y="7"/>
                    </a:lnTo>
                    <a:lnTo>
                      <a:pt x="438" y="7"/>
                    </a:lnTo>
                    <a:lnTo>
                      <a:pt x="439" y="7"/>
                    </a:lnTo>
                    <a:lnTo>
                      <a:pt x="441" y="7"/>
                    </a:lnTo>
                    <a:lnTo>
                      <a:pt x="444" y="7"/>
                    </a:lnTo>
                    <a:lnTo>
                      <a:pt x="446" y="7"/>
                    </a:lnTo>
                    <a:lnTo>
                      <a:pt x="449" y="7"/>
                    </a:lnTo>
                    <a:lnTo>
                      <a:pt x="452" y="7"/>
                    </a:lnTo>
                    <a:close/>
                    <a:moveTo>
                      <a:pt x="456" y="7"/>
                    </a:moveTo>
                    <a:lnTo>
                      <a:pt x="454" y="7"/>
                    </a:lnTo>
                    <a:lnTo>
                      <a:pt x="454" y="7"/>
                    </a:lnTo>
                    <a:lnTo>
                      <a:pt x="456" y="7"/>
                    </a:lnTo>
                    <a:close/>
                    <a:moveTo>
                      <a:pt x="457" y="7"/>
                    </a:moveTo>
                    <a:lnTo>
                      <a:pt x="457" y="7"/>
                    </a:lnTo>
                    <a:lnTo>
                      <a:pt x="457" y="7"/>
                    </a:lnTo>
                    <a:lnTo>
                      <a:pt x="457" y="7"/>
                    </a:lnTo>
                    <a:close/>
                    <a:moveTo>
                      <a:pt x="465" y="7"/>
                    </a:moveTo>
                    <a:lnTo>
                      <a:pt x="465" y="7"/>
                    </a:lnTo>
                    <a:lnTo>
                      <a:pt x="464" y="7"/>
                    </a:lnTo>
                    <a:lnTo>
                      <a:pt x="462" y="7"/>
                    </a:lnTo>
                    <a:lnTo>
                      <a:pt x="462" y="7"/>
                    </a:lnTo>
                    <a:lnTo>
                      <a:pt x="464" y="7"/>
                    </a:lnTo>
                    <a:lnTo>
                      <a:pt x="465" y="7"/>
                    </a:lnTo>
                    <a:close/>
                    <a:moveTo>
                      <a:pt x="485" y="7"/>
                    </a:moveTo>
                    <a:lnTo>
                      <a:pt x="485" y="7"/>
                    </a:lnTo>
                    <a:lnTo>
                      <a:pt x="483" y="7"/>
                    </a:lnTo>
                    <a:lnTo>
                      <a:pt x="483" y="7"/>
                    </a:lnTo>
                    <a:lnTo>
                      <a:pt x="483" y="7"/>
                    </a:lnTo>
                    <a:lnTo>
                      <a:pt x="483" y="7"/>
                    </a:lnTo>
                    <a:lnTo>
                      <a:pt x="485" y="7"/>
                    </a:lnTo>
                    <a:close/>
                    <a:moveTo>
                      <a:pt x="495" y="7"/>
                    </a:moveTo>
                    <a:lnTo>
                      <a:pt x="495" y="7"/>
                    </a:lnTo>
                    <a:lnTo>
                      <a:pt x="493" y="7"/>
                    </a:lnTo>
                    <a:lnTo>
                      <a:pt x="492" y="7"/>
                    </a:lnTo>
                    <a:lnTo>
                      <a:pt x="492" y="7"/>
                    </a:lnTo>
                    <a:lnTo>
                      <a:pt x="493" y="7"/>
                    </a:lnTo>
                    <a:lnTo>
                      <a:pt x="495" y="7"/>
                    </a:lnTo>
                    <a:close/>
                    <a:moveTo>
                      <a:pt x="503" y="7"/>
                    </a:moveTo>
                    <a:lnTo>
                      <a:pt x="503" y="7"/>
                    </a:lnTo>
                    <a:lnTo>
                      <a:pt x="502" y="7"/>
                    </a:lnTo>
                    <a:lnTo>
                      <a:pt x="500" y="7"/>
                    </a:lnTo>
                    <a:lnTo>
                      <a:pt x="498" y="7"/>
                    </a:lnTo>
                    <a:lnTo>
                      <a:pt x="498" y="7"/>
                    </a:lnTo>
                    <a:lnTo>
                      <a:pt x="502" y="7"/>
                    </a:lnTo>
                    <a:lnTo>
                      <a:pt x="503" y="7"/>
                    </a:lnTo>
                    <a:close/>
                    <a:moveTo>
                      <a:pt x="513" y="7"/>
                    </a:moveTo>
                    <a:lnTo>
                      <a:pt x="513" y="7"/>
                    </a:lnTo>
                    <a:lnTo>
                      <a:pt x="513" y="7"/>
                    </a:lnTo>
                    <a:lnTo>
                      <a:pt x="511" y="7"/>
                    </a:lnTo>
                    <a:lnTo>
                      <a:pt x="511" y="7"/>
                    </a:lnTo>
                    <a:lnTo>
                      <a:pt x="513" y="7"/>
                    </a:lnTo>
                    <a:lnTo>
                      <a:pt x="513" y="7"/>
                    </a:lnTo>
                    <a:close/>
                    <a:moveTo>
                      <a:pt x="521" y="7"/>
                    </a:moveTo>
                    <a:lnTo>
                      <a:pt x="521" y="7"/>
                    </a:lnTo>
                    <a:lnTo>
                      <a:pt x="520" y="5"/>
                    </a:lnTo>
                    <a:lnTo>
                      <a:pt x="516" y="5"/>
                    </a:lnTo>
                    <a:lnTo>
                      <a:pt x="515" y="7"/>
                    </a:lnTo>
                    <a:lnTo>
                      <a:pt x="515" y="7"/>
                    </a:lnTo>
                    <a:lnTo>
                      <a:pt x="518" y="7"/>
                    </a:lnTo>
                    <a:lnTo>
                      <a:pt x="521" y="7"/>
                    </a:lnTo>
                    <a:close/>
                    <a:moveTo>
                      <a:pt x="523" y="13"/>
                    </a:moveTo>
                    <a:lnTo>
                      <a:pt x="523" y="13"/>
                    </a:lnTo>
                    <a:lnTo>
                      <a:pt x="523" y="12"/>
                    </a:lnTo>
                    <a:lnTo>
                      <a:pt x="521" y="12"/>
                    </a:lnTo>
                    <a:lnTo>
                      <a:pt x="520" y="13"/>
                    </a:lnTo>
                    <a:lnTo>
                      <a:pt x="520" y="13"/>
                    </a:lnTo>
                    <a:lnTo>
                      <a:pt x="521" y="13"/>
                    </a:lnTo>
                    <a:lnTo>
                      <a:pt x="523" y="13"/>
                    </a:lnTo>
                    <a:close/>
                    <a:moveTo>
                      <a:pt x="533" y="7"/>
                    </a:moveTo>
                    <a:lnTo>
                      <a:pt x="533" y="5"/>
                    </a:lnTo>
                    <a:lnTo>
                      <a:pt x="531" y="5"/>
                    </a:lnTo>
                    <a:lnTo>
                      <a:pt x="529" y="5"/>
                    </a:lnTo>
                    <a:lnTo>
                      <a:pt x="529" y="5"/>
                    </a:lnTo>
                    <a:lnTo>
                      <a:pt x="528" y="7"/>
                    </a:lnTo>
                    <a:lnTo>
                      <a:pt x="529" y="7"/>
                    </a:lnTo>
                    <a:lnTo>
                      <a:pt x="531" y="7"/>
                    </a:lnTo>
                    <a:lnTo>
                      <a:pt x="533" y="7"/>
                    </a:lnTo>
                    <a:close/>
                    <a:moveTo>
                      <a:pt x="534" y="10"/>
                    </a:moveTo>
                    <a:lnTo>
                      <a:pt x="533" y="10"/>
                    </a:lnTo>
                    <a:lnTo>
                      <a:pt x="533" y="10"/>
                    </a:lnTo>
                    <a:lnTo>
                      <a:pt x="534" y="10"/>
                    </a:lnTo>
                    <a:lnTo>
                      <a:pt x="534" y="10"/>
                    </a:lnTo>
                    <a:lnTo>
                      <a:pt x="534" y="10"/>
                    </a:lnTo>
                    <a:close/>
                    <a:moveTo>
                      <a:pt x="338" y="12"/>
                    </a:moveTo>
                    <a:lnTo>
                      <a:pt x="338" y="12"/>
                    </a:lnTo>
                    <a:lnTo>
                      <a:pt x="338" y="10"/>
                    </a:lnTo>
                    <a:lnTo>
                      <a:pt x="336" y="10"/>
                    </a:lnTo>
                    <a:lnTo>
                      <a:pt x="336" y="10"/>
                    </a:lnTo>
                    <a:lnTo>
                      <a:pt x="334" y="10"/>
                    </a:lnTo>
                    <a:lnTo>
                      <a:pt x="334" y="12"/>
                    </a:lnTo>
                    <a:lnTo>
                      <a:pt x="336" y="12"/>
                    </a:lnTo>
                    <a:lnTo>
                      <a:pt x="338" y="12"/>
                    </a:lnTo>
                    <a:close/>
                    <a:moveTo>
                      <a:pt x="364" y="10"/>
                    </a:moveTo>
                    <a:lnTo>
                      <a:pt x="362" y="10"/>
                    </a:lnTo>
                    <a:lnTo>
                      <a:pt x="362" y="10"/>
                    </a:lnTo>
                    <a:lnTo>
                      <a:pt x="364" y="10"/>
                    </a:lnTo>
                    <a:close/>
                    <a:moveTo>
                      <a:pt x="390" y="8"/>
                    </a:moveTo>
                    <a:lnTo>
                      <a:pt x="388" y="7"/>
                    </a:lnTo>
                    <a:lnTo>
                      <a:pt x="388" y="7"/>
                    </a:lnTo>
                    <a:lnTo>
                      <a:pt x="387" y="7"/>
                    </a:lnTo>
                    <a:lnTo>
                      <a:pt x="385" y="7"/>
                    </a:lnTo>
                    <a:lnTo>
                      <a:pt x="385" y="8"/>
                    </a:lnTo>
                    <a:lnTo>
                      <a:pt x="387" y="8"/>
                    </a:lnTo>
                    <a:lnTo>
                      <a:pt x="390" y="8"/>
                    </a:lnTo>
                    <a:close/>
                    <a:moveTo>
                      <a:pt x="395" y="8"/>
                    </a:moveTo>
                    <a:lnTo>
                      <a:pt x="395" y="7"/>
                    </a:lnTo>
                    <a:lnTo>
                      <a:pt x="393" y="7"/>
                    </a:lnTo>
                    <a:lnTo>
                      <a:pt x="392" y="7"/>
                    </a:lnTo>
                    <a:lnTo>
                      <a:pt x="392" y="7"/>
                    </a:lnTo>
                    <a:lnTo>
                      <a:pt x="392" y="8"/>
                    </a:lnTo>
                    <a:lnTo>
                      <a:pt x="393" y="8"/>
                    </a:lnTo>
                    <a:lnTo>
                      <a:pt x="395" y="8"/>
                    </a:lnTo>
                    <a:close/>
                    <a:moveTo>
                      <a:pt x="398" y="8"/>
                    </a:moveTo>
                    <a:lnTo>
                      <a:pt x="398" y="8"/>
                    </a:lnTo>
                    <a:lnTo>
                      <a:pt x="397" y="8"/>
                    </a:lnTo>
                    <a:lnTo>
                      <a:pt x="397" y="8"/>
                    </a:lnTo>
                    <a:lnTo>
                      <a:pt x="398" y="8"/>
                    </a:lnTo>
                    <a:close/>
                    <a:moveTo>
                      <a:pt x="408" y="7"/>
                    </a:moveTo>
                    <a:lnTo>
                      <a:pt x="408" y="7"/>
                    </a:lnTo>
                    <a:lnTo>
                      <a:pt x="408" y="7"/>
                    </a:lnTo>
                    <a:lnTo>
                      <a:pt x="408" y="7"/>
                    </a:lnTo>
                    <a:close/>
                    <a:moveTo>
                      <a:pt x="271" y="20"/>
                    </a:moveTo>
                    <a:lnTo>
                      <a:pt x="271" y="18"/>
                    </a:lnTo>
                    <a:lnTo>
                      <a:pt x="269" y="18"/>
                    </a:lnTo>
                    <a:lnTo>
                      <a:pt x="267" y="18"/>
                    </a:lnTo>
                    <a:lnTo>
                      <a:pt x="267" y="20"/>
                    </a:lnTo>
                    <a:lnTo>
                      <a:pt x="269" y="20"/>
                    </a:lnTo>
                    <a:lnTo>
                      <a:pt x="271" y="20"/>
                    </a:lnTo>
                    <a:close/>
                    <a:moveTo>
                      <a:pt x="274" y="10"/>
                    </a:moveTo>
                    <a:lnTo>
                      <a:pt x="274" y="10"/>
                    </a:lnTo>
                    <a:lnTo>
                      <a:pt x="272" y="10"/>
                    </a:lnTo>
                    <a:lnTo>
                      <a:pt x="272" y="10"/>
                    </a:lnTo>
                    <a:lnTo>
                      <a:pt x="272" y="10"/>
                    </a:lnTo>
                    <a:lnTo>
                      <a:pt x="274" y="10"/>
                    </a:lnTo>
                    <a:close/>
                    <a:moveTo>
                      <a:pt x="277" y="20"/>
                    </a:moveTo>
                    <a:lnTo>
                      <a:pt x="277" y="18"/>
                    </a:lnTo>
                    <a:lnTo>
                      <a:pt x="277" y="18"/>
                    </a:lnTo>
                    <a:lnTo>
                      <a:pt x="275" y="18"/>
                    </a:lnTo>
                    <a:lnTo>
                      <a:pt x="275" y="20"/>
                    </a:lnTo>
                    <a:lnTo>
                      <a:pt x="277" y="20"/>
                    </a:lnTo>
                    <a:lnTo>
                      <a:pt x="277" y="20"/>
                    </a:lnTo>
                    <a:close/>
                    <a:moveTo>
                      <a:pt x="277" y="10"/>
                    </a:moveTo>
                    <a:lnTo>
                      <a:pt x="277" y="10"/>
                    </a:lnTo>
                    <a:lnTo>
                      <a:pt x="275" y="10"/>
                    </a:lnTo>
                    <a:lnTo>
                      <a:pt x="275" y="10"/>
                    </a:lnTo>
                    <a:lnTo>
                      <a:pt x="277" y="12"/>
                    </a:lnTo>
                    <a:lnTo>
                      <a:pt x="277" y="10"/>
                    </a:lnTo>
                    <a:close/>
                    <a:moveTo>
                      <a:pt x="226" y="13"/>
                    </a:moveTo>
                    <a:lnTo>
                      <a:pt x="226" y="13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6" y="13"/>
                    </a:lnTo>
                    <a:close/>
                    <a:moveTo>
                      <a:pt x="230" y="13"/>
                    </a:moveTo>
                    <a:lnTo>
                      <a:pt x="230" y="13"/>
                    </a:lnTo>
                    <a:lnTo>
                      <a:pt x="230" y="12"/>
                    </a:lnTo>
                    <a:lnTo>
                      <a:pt x="228" y="13"/>
                    </a:lnTo>
                    <a:lnTo>
                      <a:pt x="228" y="13"/>
                    </a:lnTo>
                    <a:lnTo>
                      <a:pt x="230" y="13"/>
                    </a:lnTo>
                    <a:lnTo>
                      <a:pt x="230" y="13"/>
                    </a:lnTo>
                    <a:close/>
                    <a:moveTo>
                      <a:pt x="231" y="13"/>
                    </a:moveTo>
                    <a:lnTo>
                      <a:pt x="233" y="12"/>
                    </a:lnTo>
                    <a:lnTo>
                      <a:pt x="231" y="12"/>
                    </a:lnTo>
                    <a:lnTo>
                      <a:pt x="231" y="10"/>
                    </a:lnTo>
                    <a:lnTo>
                      <a:pt x="231" y="10"/>
                    </a:lnTo>
                    <a:lnTo>
                      <a:pt x="231" y="12"/>
                    </a:lnTo>
                    <a:lnTo>
                      <a:pt x="231" y="13"/>
                    </a:lnTo>
                    <a:close/>
                    <a:moveTo>
                      <a:pt x="233" y="21"/>
                    </a:moveTo>
                    <a:lnTo>
                      <a:pt x="233" y="20"/>
                    </a:lnTo>
                    <a:lnTo>
                      <a:pt x="233" y="20"/>
                    </a:lnTo>
                    <a:lnTo>
                      <a:pt x="231" y="20"/>
                    </a:lnTo>
                    <a:lnTo>
                      <a:pt x="230" y="20"/>
                    </a:lnTo>
                    <a:lnTo>
                      <a:pt x="230" y="20"/>
                    </a:lnTo>
                    <a:lnTo>
                      <a:pt x="230" y="21"/>
                    </a:lnTo>
                    <a:lnTo>
                      <a:pt x="230" y="21"/>
                    </a:lnTo>
                    <a:lnTo>
                      <a:pt x="231" y="21"/>
                    </a:lnTo>
                    <a:lnTo>
                      <a:pt x="233" y="21"/>
                    </a:lnTo>
                    <a:close/>
                    <a:moveTo>
                      <a:pt x="239" y="10"/>
                    </a:moveTo>
                    <a:lnTo>
                      <a:pt x="239" y="10"/>
                    </a:lnTo>
                    <a:lnTo>
                      <a:pt x="238" y="10"/>
                    </a:lnTo>
                    <a:lnTo>
                      <a:pt x="238" y="10"/>
                    </a:lnTo>
                    <a:lnTo>
                      <a:pt x="238" y="12"/>
                    </a:lnTo>
                    <a:lnTo>
                      <a:pt x="239" y="12"/>
                    </a:lnTo>
                    <a:lnTo>
                      <a:pt x="239" y="10"/>
                    </a:lnTo>
                    <a:close/>
                    <a:moveTo>
                      <a:pt x="241" y="13"/>
                    </a:moveTo>
                    <a:lnTo>
                      <a:pt x="239" y="13"/>
                    </a:lnTo>
                    <a:lnTo>
                      <a:pt x="239" y="13"/>
                    </a:lnTo>
                    <a:lnTo>
                      <a:pt x="241" y="13"/>
                    </a:lnTo>
                    <a:close/>
                    <a:moveTo>
                      <a:pt x="246" y="13"/>
                    </a:moveTo>
                    <a:lnTo>
                      <a:pt x="246" y="13"/>
                    </a:lnTo>
                    <a:lnTo>
                      <a:pt x="244" y="13"/>
                    </a:lnTo>
                    <a:lnTo>
                      <a:pt x="243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close/>
                    <a:moveTo>
                      <a:pt x="248" y="12"/>
                    </a:moveTo>
                    <a:lnTo>
                      <a:pt x="248" y="12"/>
                    </a:lnTo>
                    <a:lnTo>
                      <a:pt x="246" y="10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6" y="12"/>
                    </a:lnTo>
                    <a:lnTo>
                      <a:pt x="248" y="12"/>
                    </a:lnTo>
                    <a:close/>
                    <a:moveTo>
                      <a:pt x="254" y="20"/>
                    </a:moveTo>
                    <a:lnTo>
                      <a:pt x="254" y="20"/>
                    </a:lnTo>
                    <a:lnTo>
                      <a:pt x="252" y="20"/>
                    </a:lnTo>
                    <a:lnTo>
                      <a:pt x="251" y="20"/>
                    </a:lnTo>
                    <a:lnTo>
                      <a:pt x="251" y="20"/>
                    </a:lnTo>
                    <a:lnTo>
                      <a:pt x="252" y="21"/>
                    </a:lnTo>
                    <a:lnTo>
                      <a:pt x="254" y="20"/>
                    </a:lnTo>
                    <a:lnTo>
                      <a:pt x="254" y="20"/>
                    </a:lnTo>
                    <a:close/>
                    <a:moveTo>
                      <a:pt x="261" y="20"/>
                    </a:moveTo>
                    <a:lnTo>
                      <a:pt x="261" y="20"/>
                    </a:lnTo>
                    <a:lnTo>
                      <a:pt x="259" y="20"/>
                    </a:lnTo>
                    <a:lnTo>
                      <a:pt x="259" y="20"/>
                    </a:lnTo>
                    <a:lnTo>
                      <a:pt x="259" y="20"/>
                    </a:lnTo>
                    <a:lnTo>
                      <a:pt x="261" y="20"/>
                    </a:lnTo>
                    <a:close/>
                    <a:moveTo>
                      <a:pt x="264" y="20"/>
                    </a:moveTo>
                    <a:lnTo>
                      <a:pt x="264" y="20"/>
                    </a:lnTo>
                    <a:lnTo>
                      <a:pt x="262" y="20"/>
                    </a:lnTo>
                    <a:lnTo>
                      <a:pt x="262" y="20"/>
                    </a:lnTo>
                    <a:lnTo>
                      <a:pt x="264" y="20"/>
                    </a:lnTo>
                    <a:close/>
                    <a:moveTo>
                      <a:pt x="646" y="5"/>
                    </a:moveTo>
                    <a:lnTo>
                      <a:pt x="646" y="5"/>
                    </a:lnTo>
                    <a:lnTo>
                      <a:pt x="644" y="3"/>
                    </a:lnTo>
                    <a:lnTo>
                      <a:pt x="637" y="3"/>
                    </a:lnTo>
                    <a:lnTo>
                      <a:pt x="631" y="3"/>
                    </a:lnTo>
                    <a:lnTo>
                      <a:pt x="624" y="3"/>
                    </a:lnTo>
                    <a:lnTo>
                      <a:pt x="610" y="3"/>
                    </a:lnTo>
                    <a:lnTo>
                      <a:pt x="597" y="3"/>
                    </a:lnTo>
                    <a:lnTo>
                      <a:pt x="578" y="3"/>
                    </a:lnTo>
                    <a:lnTo>
                      <a:pt x="562" y="2"/>
                    </a:lnTo>
                    <a:lnTo>
                      <a:pt x="562" y="2"/>
                    </a:lnTo>
                    <a:lnTo>
                      <a:pt x="560" y="2"/>
                    </a:lnTo>
                    <a:lnTo>
                      <a:pt x="557" y="2"/>
                    </a:lnTo>
                    <a:lnTo>
                      <a:pt x="531" y="2"/>
                    </a:lnTo>
                    <a:lnTo>
                      <a:pt x="503" y="2"/>
                    </a:lnTo>
                    <a:lnTo>
                      <a:pt x="487" y="2"/>
                    </a:lnTo>
                    <a:lnTo>
                      <a:pt x="470" y="2"/>
                    </a:lnTo>
                    <a:lnTo>
                      <a:pt x="470" y="2"/>
                    </a:lnTo>
                    <a:lnTo>
                      <a:pt x="469" y="2"/>
                    </a:lnTo>
                    <a:lnTo>
                      <a:pt x="469" y="2"/>
                    </a:lnTo>
                    <a:lnTo>
                      <a:pt x="469" y="2"/>
                    </a:lnTo>
                    <a:lnTo>
                      <a:pt x="464" y="0"/>
                    </a:lnTo>
                    <a:lnTo>
                      <a:pt x="461" y="0"/>
                    </a:lnTo>
                    <a:lnTo>
                      <a:pt x="457" y="2"/>
                    </a:lnTo>
                    <a:lnTo>
                      <a:pt x="439" y="2"/>
                    </a:lnTo>
                    <a:lnTo>
                      <a:pt x="423" y="2"/>
                    </a:lnTo>
                    <a:lnTo>
                      <a:pt x="420" y="2"/>
                    </a:lnTo>
                    <a:lnTo>
                      <a:pt x="418" y="2"/>
                    </a:lnTo>
                    <a:lnTo>
                      <a:pt x="413" y="2"/>
                    </a:lnTo>
                    <a:lnTo>
                      <a:pt x="410" y="3"/>
                    </a:lnTo>
                    <a:lnTo>
                      <a:pt x="408" y="3"/>
                    </a:lnTo>
                    <a:lnTo>
                      <a:pt x="408" y="3"/>
                    </a:lnTo>
                    <a:lnTo>
                      <a:pt x="408" y="3"/>
                    </a:lnTo>
                    <a:lnTo>
                      <a:pt x="408" y="3"/>
                    </a:lnTo>
                    <a:lnTo>
                      <a:pt x="406" y="3"/>
                    </a:lnTo>
                    <a:lnTo>
                      <a:pt x="406" y="3"/>
                    </a:lnTo>
                    <a:lnTo>
                      <a:pt x="405" y="3"/>
                    </a:lnTo>
                    <a:lnTo>
                      <a:pt x="406" y="3"/>
                    </a:lnTo>
                    <a:lnTo>
                      <a:pt x="406" y="2"/>
                    </a:lnTo>
                    <a:lnTo>
                      <a:pt x="405" y="2"/>
                    </a:lnTo>
                    <a:lnTo>
                      <a:pt x="403" y="3"/>
                    </a:lnTo>
                    <a:lnTo>
                      <a:pt x="402" y="5"/>
                    </a:lnTo>
                    <a:lnTo>
                      <a:pt x="400" y="5"/>
                    </a:lnTo>
                    <a:lnTo>
                      <a:pt x="400" y="3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8" y="2"/>
                    </a:lnTo>
                    <a:lnTo>
                      <a:pt x="395" y="2"/>
                    </a:lnTo>
                    <a:lnTo>
                      <a:pt x="392" y="2"/>
                    </a:lnTo>
                    <a:lnTo>
                      <a:pt x="388" y="3"/>
                    </a:lnTo>
                    <a:lnTo>
                      <a:pt x="384" y="3"/>
                    </a:lnTo>
                    <a:lnTo>
                      <a:pt x="384" y="3"/>
                    </a:lnTo>
                    <a:lnTo>
                      <a:pt x="384" y="3"/>
                    </a:lnTo>
                    <a:lnTo>
                      <a:pt x="382" y="3"/>
                    </a:lnTo>
                    <a:lnTo>
                      <a:pt x="380" y="2"/>
                    </a:lnTo>
                    <a:lnTo>
                      <a:pt x="379" y="2"/>
                    </a:lnTo>
                    <a:lnTo>
                      <a:pt x="377" y="3"/>
                    </a:lnTo>
                    <a:lnTo>
                      <a:pt x="377" y="3"/>
                    </a:lnTo>
                    <a:lnTo>
                      <a:pt x="377" y="5"/>
                    </a:lnTo>
                    <a:lnTo>
                      <a:pt x="375" y="5"/>
                    </a:lnTo>
                    <a:lnTo>
                      <a:pt x="375" y="3"/>
                    </a:lnTo>
                    <a:lnTo>
                      <a:pt x="375" y="3"/>
                    </a:lnTo>
                    <a:lnTo>
                      <a:pt x="372" y="2"/>
                    </a:lnTo>
                    <a:lnTo>
                      <a:pt x="369" y="3"/>
                    </a:lnTo>
                    <a:lnTo>
                      <a:pt x="366" y="3"/>
                    </a:lnTo>
                    <a:lnTo>
                      <a:pt x="352" y="3"/>
                    </a:lnTo>
                    <a:lnTo>
                      <a:pt x="339" y="3"/>
                    </a:lnTo>
                    <a:lnTo>
                      <a:pt x="336" y="3"/>
                    </a:lnTo>
                    <a:lnTo>
                      <a:pt x="333" y="3"/>
                    </a:lnTo>
                    <a:lnTo>
                      <a:pt x="329" y="3"/>
                    </a:lnTo>
                    <a:lnTo>
                      <a:pt x="328" y="3"/>
                    </a:lnTo>
                    <a:lnTo>
                      <a:pt x="295" y="5"/>
                    </a:lnTo>
                    <a:lnTo>
                      <a:pt x="262" y="7"/>
                    </a:lnTo>
                    <a:lnTo>
                      <a:pt x="252" y="7"/>
                    </a:lnTo>
                    <a:lnTo>
                      <a:pt x="244" y="7"/>
                    </a:lnTo>
                    <a:lnTo>
                      <a:pt x="241" y="7"/>
                    </a:lnTo>
                    <a:lnTo>
                      <a:pt x="236" y="7"/>
                    </a:lnTo>
                    <a:lnTo>
                      <a:pt x="231" y="7"/>
                    </a:lnTo>
                    <a:lnTo>
                      <a:pt x="231" y="8"/>
                    </a:lnTo>
                    <a:lnTo>
                      <a:pt x="230" y="8"/>
                    </a:lnTo>
                    <a:lnTo>
                      <a:pt x="230" y="10"/>
                    </a:lnTo>
                    <a:lnTo>
                      <a:pt x="231" y="10"/>
                    </a:lnTo>
                    <a:lnTo>
                      <a:pt x="233" y="8"/>
                    </a:lnTo>
                    <a:lnTo>
                      <a:pt x="236" y="8"/>
                    </a:lnTo>
                    <a:lnTo>
                      <a:pt x="239" y="8"/>
                    </a:lnTo>
                    <a:lnTo>
                      <a:pt x="244" y="8"/>
                    </a:lnTo>
                    <a:lnTo>
                      <a:pt x="246" y="8"/>
                    </a:lnTo>
                    <a:lnTo>
                      <a:pt x="249" y="8"/>
                    </a:lnTo>
                    <a:lnTo>
                      <a:pt x="251" y="8"/>
                    </a:lnTo>
                    <a:lnTo>
                      <a:pt x="251" y="8"/>
                    </a:lnTo>
                    <a:lnTo>
                      <a:pt x="251" y="10"/>
                    </a:lnTo>
                    <a:lnTo>
                      <a:pt x="251" y="10"/>
                    </a:lnTo>
                    <a:lnTo>
                      <a:pt x="252" y="10"/>
                    </a:lnTo>
                    <a:lnTo>
                      <a:pt x="252" y="10"/>
                    </a:lnTo>
                    <a:lnTo>
                      <a:pt x="252" y="12"/>
                    </a:lnTo>
                    <a:lnTo>
                      <a:pt x="251" y="12"/>
                    </a:lnTo>
                    <a:lnTo>
                      <a:pt x="249" y="12"/>
                    </a:lnTo>
                    <a:lnTo>
                      <a:pt x="249" y="12"/>
                    </a:lnTo>
                    <a:lnTo>
                      <a:pt x="252" y="12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6" y="12"/>
                    </a:lnTo>
                    <a:lnTo>
                      <a:pt x="254" y="10"/>
                    </a:lnTo>
                    <a:lnTo>
                      <a:pt x="254" y="10"/>
                    </a:lnTo>
                    <a:lnTo>
                      <a:pt x="254" y="10"/>
                    </a:lnTo>
                    <a:lnTo>
                      <a:pt x="256" y="8"/>
                    </a:lnTo>
                    <a:lnTo>
                      <a:pt x="256" y="10"/>
                    </a:lnTo>
                    <a:lnTo>
                      <a:pt x="257" y="10"/>
                    </a:lnTo>
                    <a:lnTo>
                      <a:pt x="259" y="10"/>
                    </a:lnTo>
                    <a:lnTo>
                      <a:pt x="261" y="10"/>
                    </a:lnTo>
                    <a:lnTo>
                      <a:pt x="261" y="8"/>
                    </a:lnTo>
                    <a:lnTo>
                      <a:pt x="261" y="8"/>
                    </a:lnTo>
                    <a:lnTo>
                      <a:pt x="261" y="8"/>
                    </a:lnTo>
                    <a:lnTo>
                      <a:pt x="259" y="8"/>
                    </a:lnTo>
                    <a:lnTo>
                      <a:pt x="259" y="8"/>
                    </a:lnTo>
                    <a:lnTo>
                      <a:pt x="261" y="8"/>
                    </a:lnTo>
                    <a:lnTo>
                      <a:pt x="262" y="8"/>
                    </a:lnTo>
                    <a:lnTo>
                      <a:pt x="264" y="10"/>
                    </a:lnTo>
                    <a:lnTo>
                      <a:pt x="266" y="10"/>
                    </a:lnTo>
                    <a:lnTo>
                      <a:pt x="266" y="10"/>
                    </a:lnTo>
                    <a:lnTo>
                      <a:pt x="267" y="10"/>
                    </a:lnTo>
                    <a:lnTo>
                      <a:pt x="266" y="10"/>
                    </a:lnTo>
                    <a:lnTo>
                      <a:pt x="266" y="12"/>
                    </a:lnTo>
                    <a:lnTo>
                      <a:pt x="264" y="12"/>
                    </a:lnTo>
                    <a:lnTo>
                      <a:pt x="262" y="12"/>
                    </a:lnTo>
                    <a:lnTo>
                      <a:pt x="261" y="12"/>
                    </a:lnTo>
                    <a:lnTo>
                      <a:pt x="259" y="12"/>
                    </a:lnTo>
                    <a:lnTo>
                      <a:pt x="257" y="12"/>
                    </a:lnTo>
                    <a:lnTo>
                      <a:pt x="257" y="12"/>
                    </a:lnTo>
                    <a:lnTo>
                      <a:pt x="259" y="12"/>
                    </a:lnTo>
                    <a:lnTo>
                      <a:pt x="262" y="12"/>
                    </a:lnTo>
                    <a:lnTo>
                      <a:pt x="264" y="12"/>
                    </a:lnTo>
                    <a:lnTo>
                      <a:pt x="266" y="12"/>
                    </a:lnTo>
                    <a:lnTo>
                      <a:pt x="267" y="12"/>
                    </a:lnTo>
                    <a:lnTo>
                      <a:pt x="269" y="12"/>
                    </a:lnTo>
                    <a:lnTo>
                      <a:pt x="271" y="12"/>
                    </a:lnTo>
                    <a:lnTo>
                      <a:pt x="271" y="10"/>
                    </a:lnTo>
                    <a:lnTo>
                      <a:pt x="269" y="10"/>
                    </a:lnTo>
                    <a:lnTo>
                      <a:pt x="267" y="10"/>
                    </a:lnTo>
                    <a:lnTo>
                      <a:pt x="267" y="8"/>
                    </a:lnTo>
                    <a:lnTo>
                      <a:pt x="269" y="8"/>
                    </a:lnTo>
                    <a:lnTo>
                      <a:pt x="271" y="8"/>
                    </a:lnTo>
                    <a:lnTo>
                      <a:pt x="272" y="8"/>
                    </a:lnTo>
                    <a:lnTo>
                      <a:pt x="274" y="8"/>
                    </a:lnTo>
                    <a:lnTo>
                      <a:pt x="277" y="8"/>
                    </a:lnTo>
                    <a:lnTo>
                      <a:pt x="279" y="8"/>
                    </a:lnTo>
                    <a:lnTo>
                      <a:pt x="279" y="8"/>
                    </a:lnTo>
                    <a:lnTo>
                      <a:pt x="280" y="8"/>
                    </a:lnTo>
                    <a:lnTo>
                      <a:pt x="282" y="7"/>
                    </a:lnTo>
                    <a:lnTo>
                      <a:pt x="284" y="8"/>
                    </a:lnTo>
                    <a:lnTo>
                      <a:pt x="285" y="8"/>
                    </a:lnTo>
                    <a:lnTo>
                      <a:pt x="285" y="8"/>
                    </a:lnTo>
                    <a:lnTo>
                      <a:pt x="285" y="10"/>
                    </a:lnTo>
                    <a:lnTo>
                      <a:pt x="287" y="10"/>
                    </a:lnTo>
                    <a:lnTo>
                      <a:pt x="289" y="8"/>
                    </a:lnTo>
                    <a:lnTo>
                      <a:pt x="290" y="7"/>
                    </a:lnTo>
                    <a:lnTo>
                      <a:pt x="290" y="8"/>
                    </a:lnTo>
                    <a:lnTo>
                      <a:pt x="290" y="8"/>
                    </a:lnTo>
                    <a:lnTo>
                      <a:pt x="290" y="10"/>
                    </a:lnTo>
                    <a:lnTo>
                      <a:pt x="289" y="10"/>
                    </a:lnTo>
                    <a:lnTo>
                      <a:pt x="289" y="10"/>
                    </a:lnTo>
                    <a:lnTo>
                      <a:pt x="290" y="10"/>
                    </a:lnTo>
                    <a:lnTo>
                      <a:pt x="293" y="10"/>
                    </a:lnTo>
                    <a:lnTo>
                      <a:pt x="295" y="10"/>
                    </a:lnTo>
                    <a:lnTo>
                      <a:pt x="297" y="8"/>
                    </a:lnTo>
                    <a:lnTo>
                      <a:pt x="297" y="8"/>
                    </a:lnTo>
                    <a:lnTo>
                      <a:pt x="298" y="8"/>
                    </a:lnTo>
                    <a:lnTo>
                      <a:pt x="300" y="10"/>
                    </a:lnTo>
                    <a:lnTo>
                      <a:pt x="307" y="10"/>
                    </a:lnTo>
                    <a:lnTo>
                      <a:pt x="311" y="8"/>
                    </a:lnTo>
                    <a:lnTo>
                      <a:pt x="313" y="10"/>
                    </a:lnTo>
                    <a:lnTo>
                      <a:pt x="316" y="10"/>
                    </a:lnTo>
                    <a:lnTo>
                      <a:pt x="320" y="10"/>
                    </a:lnTo>
                    <a:lnTo>
                      <a:pt x="323" y="10"/>
                    </a:lnTo>
                    <a:lnTo>
                      <a:pt x="326" y="10"/>
                    </a:lnTo>
                    <a:lnTo>
                      <a:pt x="326" y="8"/>
                    </a:lnTo>
                    <a:lnTo>
                      <a:pt x="326" y="8"/>
                    </a:lnTo>
                    <a:lnTo>
                      <a:pt x="325" y="8"/>
                    </a:lnTo>
                    <a:lnTo>
                      <a:pt x="323" y="7"/>
                    </a:lnTo>
                    <a:lnTo>
                      <a:pt x="323" y="7"/>
                    </a:lnTo>
                    <a:lnTo>
                      <a:pt x="323" y="7"/>
                    </a:lnTo>
                    <a:lnTo>
                      <a:pt x="325" y="7"/>
                    </a:lnTo>
                    <a:lnTo>
                      <a:pt x="328" y="7"/>
                    </a:lnTo>
                    <a:lnTo>
                      <a:pt x="331" y="7"/>
                    </a:lnTo>
                    <a:lnTo>
                      <a:pt x="331" y="7"/>
                    </a:lnTo>
                    <a:lnTo>
                      <a:pt x="333" y="7"/>
                    </a:lnTo>
                    <a:lnTo>
                      <a:pt x="333" y="8"/>
                    </a:lnTo>
                    <a:lnTo>
                      <a:pt x="331" y="8"/>
                    </a:lnTo>
                    <a:lnTo>
                      <a:pt x="329" y="8"/>
                    </a:lnTo>
                    <a:lnTo>
                      <a:pt x="328" y="8"/>
                    </a:lnTo>
                    <a:lnTo>
                      <a:pt x="328" y="10"/>
                    </a:lnTo>
                    <a:lnTo>
                      <a:pt x="329" y="10"/>
                    </a:lnTo>
                    <a:lnTo>
                      <a:pt x="329" y="10"/>
                    </a:lnTo>
                    <a:lnTo>
                      <a:pt x="331" y="8"/>
                    </a:lnTo>
                    <a:lnTo>
                      <a:pt x="336" y="8"/>
                    </a:lnTo>
                    <a:lnTo>
                      <a:pt x="341" y="8"/>
                    </a:lnTo>
                    <a:lnTo>
                      <a:pt x="349" y="8"/>
                    </a:lnTo>
                    <a:lnTo>
                      <a:pt x="356" y="8"/>
                    </a:lnTo>
                    <a:lnTo>
                      <a:pt x="364" y="8"/>
                    </a:lnTo>
                    <a:lnTo>
                      <a:pt x="370" y="8"/>
                    </a:lnTo>
                    <a:lnTo>
                      <a:pt x="377" y="7"/>
                    </a:lnTo>
                    <a:lnTo>
                      <a:pt x="377" y="7"/>
                    </a:lnTo>
                    <a:lnTo>
                      <a:pt x="379" y="7"/>
                    </a:lnTo>
                    <a:lnTo>
                      <a:pt x="379" y="7"/>
                    </a:lnTo>
                    <a:lnTo>
                      <a:pt x="380" y="8"/>
                    </a:lnTo>
                    <a:lnTo>
                      <a:pt x="382" y="8"/>
                    </a:lnTo>
                    <a:lnTo>
                      <a:pt x="382" y="7"/>
                    </a:lnTo>
                    <a:lnTo>
                      <a:pt x="382" y="7"/>
                    </a:lnTo>
                    <a:lnTo>
                      <a:pt x="382" y="7"/>
                    </a:lnTo>
                    <a:lnTo>
                      <a:pt x="382" y="5"/>
                    </a:lnTo>
                    <a:lnTo>
                      <a:pt x="384" y="5"/>
                    </a:lnTo>
                    <a:lnTo>
                      <a:pt x="385" y="5"/>
                    </a:lnTo>
                    <a:lnTo>
                      <a:pt x="387" y="5"/>
                    </a:lnTo>
                    <a:lnTo>
                      <a:pt x="395" y="5"/>
                    </a:lnTo>
                    <a:lnTo>
                      <a:pt x="402" y="5"/>
                    </a:lnTo>
                    <a:lnTo>
                      <a:pt x="403" y="7"/>
                    </a:lnTo>
                    <a:lnTo>
                      <a:pt x="403" y="7"/>
                    </a:lnTo>
                    <a:lnTo>
                      <a:pt x="405" y="5"/>
                    </a:lnTo>
                    <a:lnTo>
                      <a:pt x="406" y="5"/>
                    </a:lnTo>
                    <a:lnTo>
                      <a:pt x="410" y="5"/>
                    </a:lnTo>
                    <a:lnTo>
                      <a:pt x="411" y="5"/>
                    </a:lnTo>
                    <a:lnTo>
                      <a:pt x="413" y="5"/>
                    </a:lnTo>
                    <a:lnTo>
                      <a:pt x="413" y="5"/>
                    </a:lnTo>
                    <a:lnTo>
                      <a:pt x="413" y="7"/>
                    </a:lnTo>
                    <a:lnTo>
                      <a:pt x="415" y="7"/>
                    </a:lnTo>
                    <a:lnTo>
                      <a:pt x="415" y="7"/>
                    </a:lnTo>
                    <a:lnTo>
                      <a:pt x="415" y="7"/>
                    </a:lnTo>
                    <a:lnTo>
                      <a:pt x="415" y="5"/>
                    </a:lnTo>
                    <a:lnTo>
                      <a:pt x="418" y="5"/>
                    </a:lnTo>
                    <a:lnTo>
                      <a:pt x="418" y="5"/>
                    </a:lnTo>
                    <a:lnTo>
                      <a:pt x="420" y="5"/>
                    </a:lnTo>
                    <a:lnTo>
                      <a:pt x="418" y="7"/>
                    </a:lnTo>
                    <a:lnTo>
                      <a:pt x="418" y="7"/>
                    </a:lnTo>
                    <a:lnTo>
                      <a:pt x="418" y="7"/>
                    </a:lnTo>
                    <a:lnTo>
                      <a:pt x="420" y="8"/>
                    </a:lnTo>
                    <a:lnTo>
                      <a:pt x="421" y="8"/>
                    </a:lnTo>
                    <a:lnTo>
                      <a:pt x="423" y="7"/>
                    </a:lnTo>
                    <a:lnTo>
                      <a:pt x="425" y="7"/>
                    </a:lnTo>
                    <a:lnTo>
                      <a:pt x="425" y="7"/>
                    </a:lnTo>
                    <a:lnTo>
                      <a:pt x="425" y="5"/>
                    </a:lnTo>
                    <a:lnTo>
                      <a:pt x="423" y="5"/>
                    </a:lnTo>
                    <a:lnTo>
                      <a:pt x="423" y="5"/>
                    </a:lnTo>
                    <a:lnTo>
                      <a:pt x="426" y="3"/>
                    </a:lnTo>
                    <a:lnTo>
                      <a:pt x="428" y="5"/>
                    </a:lnTo>
                    <a:lnTo>
                      <a:pt x="429" y="5"/>
                    </a:lnTo>
                    <a:lnTo>
                      <a:pt x="429" y="5"/>
                    </a:lnTo>
                    <a:lnTo>
                      <a:pt x="428" y="7"/>
                    </a:lnTo>
                    <a:lnTo>
                      <a:pt x="428" y="7"/>
                    </a:lnTo>
                    <a:lnTo>
                      <a:pt x="428" y="7"/>
                    </a:lnTo>
                    <a:lnTo>
                      <a:pt x="429" y="8"/>
                    </a:lnTo>
                    <a:lnTo>
                      <a:pt x="433" y="8"/>
                    </a:lnTo>
                    <a:lnTo>
                      <a:pt x="434" y="7"/>
                    </a:lnTo>
                    <a:lnTo>
                      <a:pt x="436" y="7"/>
                    </a:lnTo>
                    <a:lnTo>
                      <a:pt x="436" y="7"/>
                    </a:lnTo>
                    <a:lnTo>
                      <a:pt x="434" y="5"/>
                    </a:lnTo>
                    <a:lnTo>
                      <a:pt x="433" y="7"/>
                    </a:lnTo>
                    <a:lnTo>
                      <a:pt x="431" y="5"/>
                    </a:lnTo>
                    <a:lnTo>
                      <a:pt x="431" y="5"/>
                    </a:lnTo>
                    <a:lnTo>
                      <a:pt x="431" y="3"/>
                    </a:lnTo>
                    <a:lnTo>
                      <a:pt x="433" y="3"/>
                    </a:lnTo>
                    <a:lnTo>
                      <a:pt x="434" y="5"/>
                    </a:lnTo>
                    <a:lnTo>
                      <a:pt x="436" y="5"/>
                    </a:lnTo>
                    <a:lnTo>
                      <a:pt x="438" y="5"/>
                    </a:lnTo>
                    <a:lnTo>
                      <a:pt x="441" y="5"/>
                    </a:lnTo>
                    <a:lnTo>
                      <a:pt x="443" y="5"/>
                    </a:lnTo>
                    <a:lnTo>
                      <a:pt x="449" y="5"/>
                    </a:lnTo>
                    <a:lnTo>
                      <a:pt x="456" y="3"/>
                    </a:lnTo>
                    <a:lnTo>
                      <a:pt x="457" y="3"/>
                    </a:lnTo>
                    <a:lnTo>
                      <a:pt x="459" y="3"/>
                    </a:lnTo>
                    <a:lnTo>
                      <a:pt x="459" y="3"/>
                    </a:lnTo>
                    <a:lnTo>
                      <a:pt x="459" y="3"/>
                    </a:lnTo>
                    <a:lnTo>
                      <a:pt x="459" y="5"/>
                    </a:lnTo>
                    <a:lnTo>
                      <a:pt x="459" y="5"/>
                    </a:lnTo>
                    <a:lnTo>
                      <a:pt x="461" y="5"/>
                    </a:lnTo>
                    <a:lnTo>
                      <a:pt x="462" y="3"/>
                    </a:lnTo>
                    <a:lnTo>
                      <a:pt x="464" y="3"/>
                    </a:lnTo>
                    <a:lnTo>
                      <a:pt x="464" y="3"/>
                    </a:lnTo>
                    <a:lnTo>
                      <a:pt x="465" y="5"/>
                    </a:lnTo>
                    <a:lnTo>
                      <a:pt x="470" y="5"/>
                    </a:lnTo>
                    <a:lnTo>
                      <a:pt x="474" y="3"/>
                    </a:lnTo>
                    <a:lnTo>
                      <a:pt x="479" y="3"/>
                    </a:lnTo>
                    <a:lnTo>
                      <a:pt x="480" y="3"/>
                    </a:lnTo>
                    <a:lnTo>
                      <a:pt x="482" y="3"/>
                    </a:lnTo>
                    <a:lnTo>
                      <a:pt x="483" y="3"/>
                    </a:lnTo>
                    <a:lnTo>
                      <a:pt x="483" y="3"/>
                    </a:lnTo>
                    <a:lnTo>
                      <a:pt x="485" y="3"/>
                    </a:lnTo>
                    <a:lnTo>
                      <a:pt x="485" y="3"/>
                    </a:lnTo>
                    <a:lnTo>
                      <a:pt x="485" y="3"/>
                    </a:lnTo>
                    <a:lnTo>
                      <a:pt x="487" y="3"/>
                    </a:lnTo>
                    <a:lnTo>
                      <a:pt x="488" y="5"/>
                    </a:lnTo>
                    <a:lnTo>
                      <a:pt x="490" y="5"/>
                    </a:lnTo>
                    <a:lnTo>
                      <a:pt x="490" y="3"/>
                    </a:lnTo>
                    <a:lnTo>
                      <a:pt x="488" y="3"/>
                    </a:lnTo>
                    <a:lnTo>
                      <a:pt x="488" y="3"/>
                    </a:lnTo>
                    <a:lnTo>
                      <a:pt x="490" y="3"/>
                    </a:lnTo>
                    <a:lnTo>
                      <a:pt x="492" y="3"/>
                    </a:lnTo>
                    <a:lnTo>
                      <a:pt x="493" y="3"/>
                    </a:lnTo>
                    <a:lnTo>
                      <a:pt x="498" y="3"/>
                    </a:lnTo>
                    <a:lnTo>
                      <a:pt x="502" y="3"/>
                    </a:lnTo>
                    <a:lnTo>
                      <a:pt x="505" y="3"/>
                    </a:lnTo>
                    <a:lnTo>
                      <a:pt x="506" y="3"/>
                    </a:lnTo>
                    <a:lnTo>
                      <a:pt x="508" y="3"/>
                    </a:lnTo>
                    <a:lnTo>
                      <a:pt x="510" y="3"/>
                    </a:lnTo>
                    <a:lnTo>
                      <a:pt x="510" y="5"/>
                    </a:lnTo>
                    <a:lnTo>
                      <a:pt x="511" y="5"/>
                    </a:lnTo>
                    <a:lnTo>
                      <a:pt x="511" y="5"/>
                    </a:lnTo>
                    <a:lnTo>
                      <a:pt x="513" y="5"/>
                    </a:lnTo>
                    <a:lnTo>
                      <a:pt x="513" y="3"/>
                    </a:lnTo>
                    <a:lnTo>
                      <a:pt x="515" y="3"/>
                    </a:lnTo>
                    <a:lnTo>
                      <a:pt x="515" y="3"/>
                    </a:lnTo>
                    <a:lnTo>
                      <a:pt x="516" y="3"/>
                    </a:lnTo>
                    <a:lnTo>
                      <a:pt x="518" y="5"/>
                    </a:lnTo>
                    <a:lnTo>
                      <a:pt x="518" y="3"/>
                    </a:lnTo>
                    <a:lnTo>
                      <a:pt x="520" y="3"/>
                    </a:lnTo>
                    <a:lnTo>
                      <a:pt x="520" y="3"/>
                    </a:lnTo>
                    <a:lnTo>
                      <a:pt x="521" y="5"/>
                    </a:lnTo>
                    <a:lnTo>
                      <a:pt x="521" y="3"/>
                    </a:lnTo>
                    <a:lnTo>
                      <a:pt x="523" y="3"/>
                    </a:lnTo>
                    <a:lnTo>
                      <a:pt x="523" y="3"/>
                    </a:lnTo>
                    <a:lnTo>
                      <a:pt x="523" y="5"/>
                    </a:lnTo>
                    <a:lnTo>
                      <a:pt x="523" y="5"/>
                    </a:lnTo>
                    <a:lnTo>
                      <a:pt x="523" y="3"/>
                    </a:lnTo>
                    <a:lnTo>
                      <a:pt x="524" y="3"/>
                    </a:lnTo>
                    <a:lnTo>
                      <a:pt x="524" y="5"/>
                    </a:lnTo>
                    <a:lnTo>
                      <a:pt x="526" y="5"/>
                    </a:lnTo>
                    <a:lnTo>
                      <a:pt x="526" y="5"/>
                    </a:lnTo>
                    <a:lnTo>
                      <a:pt x="528" y="5"/>
                    </a:lnTo>
                    <a:lnTo>
                      <a:pt x="528" y="3"/>
                    </a:lnTo>
                    <a:lnTo>
                      <a:pt x="528" y="3"/>
                    </a:lnTo>
                    <a:lnTo>
                      <a:pt x="529" y="3"/>
                    </a:lnTo>
                    <a:lnTo>
                      <a:pt x="534" y="3"/>
                    </a:lnTo>
                    <a:lnTo>
                      <a:pt x="539" y="3"/>
                    </a:lnTo>
                    <a:lnTo>
                      <a:pt x="542" y="3"/>
                    </a:lnTo>
                    <a:lnTo>
                      <a:pt x="546" y="3"/>
                    </a:lnTo>
                    <a:lnTo>
                      <a:pt x="547" y="3"/>
                    </a:lnTo>
                    <a:lnTo>
                      <a:pt x="554" y="3"/>
                    </a:lnTo>
                    <a:lnTo>
                      <a:pt x="560" y="3"/>
                    </a:lnTo>
                    <a:lnTo>
                      <a:pt x="567" y="3"/>
                    </a:lnTo>
                    <a:lnTo>
                      <a:pt x="569" y="3"/>
                    </a:lnTo>
                    <a:lnTo>
                      <a:pt x="572" y="5"/>
                    </a:lnTo>
                    <a:lnTo>
                      <a:pt x="574" y="5"/>
                    </a:lnTo>
                    <a:lnTo>
                      <a:pt x="575" y="5"/>
                    </a:lnTo>
                    <a:lnTo>
                      <a:pt x="575" y="5"/>
                    </a:lnTo>
                    <a:lnTo>
                      <a:pt x="575" y="3"/>
                    </a:lnTo>
                    <a:lnTo>
                      <a:pt x="575" y="3"/>
                    </a:lnTo>
                    <a:lnTo>
                      <a:pt x="577" y="3"/>
                    </a:lnTo>
                    <a:lnTo>
                      <a:pt x="578" y="3"/>
                    </a:lnTo>
                    <a:lnTo>
                      <a:pt x="578" y="5"/>
                    </a:lnTo>
                    <a:lnTo>
                      <a:pt x="578" y="5"/>
                    </a:lnTo>
                    <a:lnTo>
                      <a:pt x="580" y="5"/>
                    </a:lnTo>
                    <a:lnTo>
                      <a:pt x="582" y="3"/>
                    </a:lnTo>
                    <a:lnTo>
                      <a:pt x="583" y="3"/>
                    </a:lnTo>
                    <a:lnTo>
                      <a:pt x="587" y="3"/>
                    </a:lnTo>
                    <a:lnTo>
                      <a:pt x="590" y="3"/>
                    </a:lnTo>
                    <a:lnTo>
                      <a:pt x="593" y="5"/>
                    </a:lnTo>
                    <a:lnTo>
                      <a:pt x="598" y="5"/>
                    </a:lnTo>
                    <a:lnTo>
                      <a:pt x="603" y="5"/>
                    </a:lnTo>
                    <a:lnTo>
                      <a:pt x="608" y="5"/>
                    </a:lnTo>
                    <a:lnTo>
                      <a:pt x="611" y="5"/>
                    </a:lnTo>
                    <a:lnTo>
                      <a:pt x="616" y="5"/>
                    </a:lnTo>
                    <a:lnTo>
                      <a:pt x="621" y="5"/>
                    </a:lnTo>
                    <a:lnTo>
                      <a:pt x="626" y="5"/>
                    </a:lnTo>
                    <a:lnTo>
                      <a:pt x="629" y="5"/>
                    </a:lnTo>
                    <a:lnTo>
                      <a:pt x="631" y="7"/>
                    </a:lnTo>
                    <a:lnTo>
                      <a:pt x="634" y="7"/>
                    </a:lnTo>
                    <a:lnTo>
                      <a:pt x="637" y="5"/>
                    </a:lnTo>
                    <a:lnTo>
                      <a:pt x="637" y="5"/>
                    </a:lnTo>
                    <a:lnTo>
                      <a:pt x="637" y="5"/>
                    </a:lnTo>
                    <a:lnTo>
                      <a:pt x="639" y="5"/>
                    </a:lnTo>
                    <a:lnTo>
                      <a:pt x="641" y="7"/>
                    </a:lnTo>
                    <a:lnTo>
                      <a:pt x="641" y="5"/>
                    </a:lnTo>
                    <a:lnTo>
                      <a:pt x="642" y="5"/>
                    </a:lnTo>
                    <a:lnTo>
                      <a:pt x="644" y="5"/>
                    </a:lnTo>
                    <a:lnTo>
                      <a:pt x="646" y="5"/>
                    </a:lnTo>
                    <a:lnTo>
                      <a:pt x="646" y="5"/>
                    </a:lnTo>
                    <a:close/>
                    <a:moveTo>
                      <a:pt x="176" y="21"/>
                    </a:moveTo>
                    <a:lnTo>
                      <a:pt x="176" y="21"/>
                    </a:lnTo>
                    <a:lnTo>
                      <a:pt x="176" y="21"/>
                    </a:lnTo>
                    <a:lnTo>
                      <a:pt x="176" y="21"/>
                    </a:lnTo>
                    <a:close/>
                    <a:moveTo>
                      <a:pt x="182" y="23"/>
                    </a:moveTo>
                    <a:lnTo>
                      <a:pt x="180" y="23"/>
                    </a:lnTo>
                    <a:lnTo>
                      <a:pt x="180" y="23"/>
                    </a:lnTo>
                    <a:lnTo>
                      <a:pt x="182" y="23"/>
                    </a:lnTo>
                    <a:close/>
                    <a:moveTo>
                      <a:pt x="197" y="15"/>
                    </a:moveTo>
                    <a:lnTo>
                      <a:pt x="197" y="15"/>
                    </a:lnTo>
                    <a:lnTo>
                      <a:pt x="197" y="15"/>
                    </a:lnTo>
                    <a:lnTo>
                      <a:pt x="195" y="15"/>
                    </a:lnTo>
                    <a:lnTo>
                      <a:pt x="194" y="15"/>
                    </a:lnTo>
                    <a:lnTo>
                      <a:pt x="195" y="15"/>
                    </a:lnTo>
                    <a:lnTo>
                      <a:pt x="197" y="15"/>
                    </a:lnTo>
                    <a:lnTo>
                      <a:pt x="197" y="15"/>
                    </a:lnTo>
                    <a:close/>
                    <a:moveTo>
                      <a:pt x="112" y="15"/>
                    </a:moveTo>
                    <a:lnTo>
                      <a:pt x="112" y="15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0" y="16"/>
                    </a:lnTo>
                    <a:lnTo>
                      <a:pt x="112" y="15"/>
                    </a:lnTo>
                    <a:close/>
                    <a:moveTo>
                      <a:pt x="112" y="25"/>
                    </a:moveTo>
                    <a:lnTo>
                      <a:pt x="113" y="25"/>
                    </a:lnTo>
                    <a:lnTo>
                      <a:pt x="113" y="23"/>
                    </a:lnTo>
                    <a:lnTo>
                      <a:pt x="112" y="23"/>
                    </a:lnTo>
                    <a:lnTo>
                      <a:pt x="112" y="23"/>
                    </a:lnTo>
                    <a:lnTo>
                      <a:pt x="112" y="25"/>
                    </a:lnTo>
                    <a:close/>
                    <a:moveTo>
                      <a:pt x="115" y="15"/>
                    </a:moveTo>
                    <a:lnTo>
                      <a:pt x="115" y="15"/>
                    </a:lnTo>
                    <a:lnTo>
                      <a:pt x="115" y="15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5" y="16"/>
                    </a:lnTo>
                    <a:lnTo>
                      <a:pt x="115" y="15"/>
                    </a:lnTo>
                    <a:close/>
                    <a:moveTo>
                      <a:pt x="121" y="20"/>
                    </a:moveTo>
                    <a:lnTo>
                      <a:pt x="121" y="20"/>
                    </a:lnTo>
                    <a:lnTo>
                      <a:pt x="120" y="20"/>
                    </a:lnTo>
                    <a:lnTo>
                      <a:pt x="120" y="18"/>
                    </a:lnTo>
                    <a:lnTo>
                      <a:pt x="118" y="20"/>
                    </a:lnTo>
                    <a:lnTo>
                      <a:pt x="120" y="20"/>
                    </a:lnTo>
                    <a:lnTo>
                      <a:pt x="121" y="20"/>
                    </a:lnTo>
                    <a:close/>
                    <a:moveTo>
                      <a:pt x="121" y="15"/>
                    </a:moveTo>
                    <a:lnTo>
                      <a:pt x="121" y="15"/>
                    </a:lnTo>
                    <a:lnTo>
                      <a:pt x="120" y="13"/>
                    </a:lnTo>
                    <a:lnTo>
                      <a:pt x="118" y="13"/>
                    </a:lnTo>
                    <a:lnTo>
                      <a:pt x="117" y="13"/>
                    </a:lnTo>
                    <a:lnTo>
                      <a:pt x="117" y="15"/>
                    </a:lnTo>
                    <a:lnTo>
                      <a:pt x="118" y="16"/>
                    </a:lnTo>
                    <a:lnTo>
                      <a:pt x="120" y="16"/>
                    </a:lnTo>
                    <a:lnTo>
                      <a:pt x="120" y="15"/>
                    </a:lnTo>
                    <a:lnTo>
                      <a:pt x="120" y="15"/>
                    </a:lnTo>
                    <a:lnTo>
                      <a:pt x="121" y="15"/>
                    </a:lnTo>
                    <a:lnTo>
                      <a:pt x="121" y="15"/>
                    </a:lnTo>
                    <a:close/>
                    <a:moveTo>
                      <a:pt x="131" y="20"/>
                    </a:moveTo>
                    <a:lnTo>
                      <a:pt x="131" y="18"/>
                    </a:lnTo>
                    <a:lnTo>
                      <a:pt x="130" y="18"/>
                    </a:lnTo>
                    <a:lnTo>
                      <a:pt x="128" y="18"/>
                    </a:lnTo>
                    <a:lnTo>
                      <a:pt x="126" y="18"/>
                    </a:lnTo>
                    <a:lnTo>
                      <a:pt x="125" y="18"/>
                    </a:lnTo>
                    <a:lnTo>
                      <a:pt x="126" y="20"/>
                    </a:lnTo>
                    <a:lnTo>
                      <a:pt x="128" y="20"/>
                    </a:lnTo>
                    <a:lnTo>
                      <a:pt x="130" y="20"/>
                    </a:lnTo>
                    <a:lnTo>
                      <a:pt x="131" y="20"/>
                    </a:lnTo>
                    <a:lnTo>
                      <a:pt x="131" y="20"/>
                    </a:lnTo>
                    <a:close/>
                    <a:moveTo>
                      <a:pt x="138" y="15"/>
                    </a:moveTo>
                    <a:lnTo>
                      <a:pt x="138" y="13"/>
                    </a:lnTo>
                    <a:lnTo>
                      <a:pt x="138" y="13"/>
                    </a:lnTo>
                    <a:lnTo>
                      <a:pt x="136" y="13"/>
                    </a:lnTo>
                    <a:lnTo>
                      <a:pt x="133" y="13"/>
                    </a:lnTo>
                    <a:lnTo>
                      <a:pt x="131" y="13"/>
                    </a:lnTo>
                    <a:lnTo>
                      <a:pt x="130" y="13"/>
                    </a:lnTo>
                    <a:lnTo>
                      <a:pt x="128" y="13"/>
                    </a:lnTo>
                    <a:lnTo>
                      <a:pt x="126" y="13"/>
                    </a:lnTo>
                    <a:lnTo>
                      <a:pt x="125" y="13"/>
                    </a:lnTo>
                    <a:lnTo>
                      <a:pt x="125" y="13"/>
                    </a:lnTo>
                    <a:lnTo>
                      <a:pt x="126" y="15"/>
                    </a:lnTo>
                    <a:lnTo>
                      <a:pt x="128" y="15"/>
                    </a:lnTo>
                    <a:lnTo>
                      <a:pt x="130" y="15"/>
                    </a:lnTo>
                    <a:lnTo>
                      <a:pt x="133" y="15"/>
                    </a:lnTo>
                    <a:lnTo>
                      <a:pt x="138" y="15"/>
                    </a:lnTo>
                    <a:lnTo>
                      <a:pt x="138" y="15"/>
                    </a:lnTo>
                    <a:lnTo>
                      <a:pt x="138" y="15"/>
                    </a:lnTo>
                    <a:lnTo>
                      <a:pt x="138" y="15"/>
                    </a:lnTo>
                    <a:lnTo>
                      <a:pt x="138" y="15"/>
                    </a:lnTo>
                    <a:close/>
                    <a:moveTo>
                      <a:pt x="156" y="16"/>
                    </a:moveTo>
                    <a:lnTo>
                      <a:pt x="157" y="16"/>
                    </a:lnTo>
                    <a:lnTo>
                      <a:pt x="156" y="15"/>
                    </a:lnTo>
                    <a:lnTo>
                      <a:pt x="154" y="15"/>
                    </a:lnTo>
                    <a:lnTo>
                      <a:pt x="153" y="15"/>
                    </a:lnTo>
                    <a:lnTo>
                      <a:pt x="153" y="16"/>
                    </a:lnTo>
                    <a:lnTo>
                      <a:pt x="151" y="16"/>
                    </a:lnTo>
                    <a:lnTo>
                      <a:pt x="149" y="16"/>
                    </a:lnTo>
                    <a:lnTo>
                      <a:pt x="149" y="16"/>
                    </a:lnTo>
                    <a:lnTo>
                      <a:pt x="144" y="16"/>
                    </a:lnTo>
                    <a:lnTo>
                      <a:pt x="139" y="16"/>
                    </a:lnTo>
                    <a:lnTo>
                      <a:pt x="138" y="18"/>
                    </a:lnTo>
                    <a:lnTo>
                      <a:pt x="138" y="18"/>
                    </a:lnTo>
                    <a:lnTo>
                      <a:pt x="136" y="18"/>
                    </a:lnTo>
                    <a:lnTo>
                      <a:pt x="136" y="18"/>
                    </a:lnTo>
                    <a:lnTo>
                      <a:pt x="135" y="18"/>
                    </a:lnTo>
                    <a:lnTo>
                      <a:pt x="135" y="20"/>
                    </a:lnTo>
                    <a:lnTo>
                      <a:pt x="138" y="20"/>
                    </a:lnTo>
                    <a:lnTo>
                      <a:pt x="143" y="18"/>
                    </a:lnTo>
                    <a:lnTo>
                      <a:pt x="146" y="18"/>
                    </a:lnTo>
                    <a:lnTo>
                      <a:pt x="149" y="18"/>
                    </a:lnTo>
                    <a:lnTo>
                      <a:pt x="153" y="18"/>
                    </a:lnTo>
                    <a:lnTo>
                      <a:pt x="156" y="16"/>
                    </a:lnTo>
                    <a:lnTo>
                      <a:pt x="156" y="16"/>
                    </a:lnTo>
                    <a:close/>
                    <a:moveTo>
                      <a:pt x="228" y="12"/>
                    </a:moveTo>
                    <a:lnTo>
                      <a:pt x="230" y="12"/>
                    </a:lnTo>
                    <a:lnTo>
                      <a:pt x="228" y="10"/>
                    </a:lnTo>
                    <a:lnTo>
                      <a:pt x="226" y="10"/>
                    </a:lnTo>
                    <a:lnTo>
                      <a:pt x="225" y="10"/>
                    </a:lnTo>
                    <a:lnTo>
                      <a:pt x="223" y="10"/>
                    </a:lnTo>
                    <a:lnTo>
                      <a:pt x="223" y="10"/>
                    </a:lnTo>
                    <a:lnTo>
                      <a:pt x="223" y="10"/>
                    </a:lnTo>
                    <a:lnTo>
                      <a:pt x="225" y="8"/>
                    </a:lnTo>
                    <a:lnTo>
                      <a:pt x="226" y="8"/>
                    </a:lnTo>
                    <a:lnTo>
                      <a:pt x="228" y="8"/>
                    </a:lnTo>
                    <a:lnTo>
                      <a:pt x="230" y="8"/>
                    </a:lnTo>
                    <a:lnTo>
                      <a:pt x="230" y="7"/>
                    </a:lnTo>
                    <a:lnTo>
                      <a:pt x="228" y="7"/>
                    </a:lnTo>
                    <a:lnTo>
                      <a:pt x="226" y="7"/>
                    </a:lnTo>
                    <a:lnTo>
                      <a:pt x="225" y="8"/>
                    </a:lnTo>
                    <a:lnTo>
                      <a:pt x="223" y="8"/>
                    </a:lnTo>
                    <a:lnTo>
                      <a:pt x="210" y="8"/>
                    </a:lnTo>
                    <a:lnTo>
                      <a:pt x="195" y="8"/>
                    </a:lnTo>
                    <a:lnTo>
                      <a:pt x="190" y="8"/>
                    </a:lnTo>
                    <a:lnTo>
                      <a:pt x="185" y="8"/>
                    </a:lnTo>
                    <a:lnTo>
                      <a:pt x="177" y="10"/>
                    </a:lnTo>
                    <a:lnTo>
                      <a:pt x="171" y="10"/>
                    </a:lnTo>
                    <a:lnTo>
                      <a:pt x="164" y="10"/>
                    </a:lnTo>
                    <a:lnTo>
                      <a:pt x="157" y="10"/>
                    </a:lnTo>
                    <a:lnTo>
                      <a:pt x="151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3" y="13"/>
                    </a:lnTo>
                    <a:lnTo>
                      <a:pt x="143" y="13"/>
                    </a:lnTo>
                    <a:lnTo>
                      <a:pt x="144" y="15"/>
                    </a:lnTo>
                    <a:lnTo>
                      <a:pt x="146" y="13"/>
                    </a:lnTo>
                    <a:lnTo>
                      <a:pt x="148" y="13"/>
                    </a:lnTo>
                    <a:lnTo>
                      <a:pt x="149" y="13"/>
                    </a:lnTo>
                    <a:lnTo>
                      <a:pt x="151" y="13"/>
                    </a:lnTo>
                    <a:lnTo>
                      <a:pt x="153" y="13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6" y="13"/>
                    </a:lnTo>
                    <a:lnTo>
                      <a:pt x="159" y="13"/>
                    </a:lnTo>
                    <a:lnTo>
                      <a:pt x="161" y="13"/>
                    </a:lnTo>
                    <a:lnTo>
                      <a:pt x="161" y="13"/>
                    </a:lnTo>
                    <a:lnTo>
                      <a:pt x="162" y="13"/>
                    </a:lnTo>
                    <a:lnTo>
                      <a:pt x="161" y="13"/>
                    </a:lnTo>
                    <a:lnTo>
                      <a:pt x="159" y="13"/>
                    </a:lnTo>
                    <a:lnTo>
                      <a:pt x="159" y="15"/>
                    </a:lnTo>
                    <a:lnTo>
                      <a:pt x="159" y="16"/>
                    </a:lnTo>
                    <a:lnTo>
                      <a:pt x="159" y="16"/>
                    </a:lnTo>
                    <a:lnTo>
                      <a:pt x="161" y="16"/>
                    </a:lnTo>
                    <a:lnTo>
                      <a:pt x="161" y="16"/>
                    </a:lnTo>
                    <a:lnTo>
                      <a:pt x="167" y="16"/>
                    </a:lnTo>
                    <a:lnTo>
                      <a:pt x="174" y="16"/>
                    </a:lnTo>
                    <a:lnTo>
                      <a:pt x="180" y="16"/>
                    </a:lnTo>
                    <a:lnTo>
                      <a:pt x="187" y="15"/>
                    </a:lnTo>
                    <a:lnTo>
                      <a:pt x="189" y="15"/>
                    </a:lnTo>
                    <a:lnTo>
                      <a:pt x="190" y="15"/>
                    </a:lnTo>
                    <a:lnTo>
                      <a:pt x="190" y="15"/>
                    </a:lnTo>
                    <a:lnTo>
                      <a:pt x="189" y="13"/>
                    </a:lnTo>
                    <a:lnTo>
                      <a:pt x="189" y="13"/>
                    </a:lnTo>
                    <a:lnTo>
                      <a:pt x="187" y="13"/>
                    </a:lnTo>
                    <a:lnTo>
                      <a:pt x="189" y="13"/>
                    </a:lnTo>
                    <a:lnTo>
                      <a:pt x="189" y="13"/>
                    </a:lnTo>
                    <a:lnTo>
                      <a:pt x="190" y="13"/>
                    </a:lnTo>
                    <a:lnTo>
                      <a:pt x="190" y="13"/>
                    </a:lnTo>
                    <a:lnTo>
                      <a:pt x="190" y="12"/>
                    </a:lnTo>
                    <a:lnTo>
                      <a:pt x="189" y="12"/>
                    </a:lnTo>
                    <a:lnTo>
                      <a:pt x="187" y="12"/>
                    </a:lnTo>
                    <a:lnTo>
                      <a:pt x="185" y="12"/>
                    </a:lnTo>
                    <a:lnTo>
                      <a:pt x="185" y="13"/>
                    </a:lnTo>
                    <a:lnTo>
                      <a:pt x="185" y="13"/>
                    </a:lnTo>
                    <a:lnTo>
                      <a:pt x="185" y="13"/>
                    </a:lnTo>
                    <a:lnTo>
                      <a:pt x="185" y="15"/>
                    </a:lnTo>
                    <a:lnTo>
                      <a:pt x="184" y="13"/>
                    </a:lnTo>
                    <a:lnTo>
                      <a:pt x="180" y="13"/>
                    </a:lnTo>
                    <a:lnTo>
                      <a:pt x="179" y="12"/>
                    </a:lnTo>
                    <a:lnTo>
                      <a:pt x="177" y="12"/>
                    </a:lnTo>
                    <a:lnTo>
                      <a:pt x="174" y="12"/>
                    </a:lnTo>
                    <a:lnTo>
                      <a:pt x="172" y="12"/>
                    </a:lnTo>
                    <a:lnTo>
                      <a:pt x="171" y="12"/>
                    </a:lnTo>
                    <a:lnTo>
                      <a:pt x="171" y="12"/>
                    </a:lnTo>
                    <a:lnTo>
                      <a:pt x="174" y="12"/>
                    </a:lnTo>
                    <a:lnTo>
                      <a:pt x="179" y="10"/>
                    </a:lnTo>
                    <a:lnTo>
                      <a:pt x="194" y="10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0" y="12"/>
                    </a:lnTo>
                    <a:lnTo>
                      <a:pt x="208" y="12"/>
                    </a:lnTo>
                    <a:lnTo>
                      <a:pt x="207" y="12"/>
                    </a:lnTo>
                    <a:lnTo>
                      <a:pt x="205" y="12"/>
                    </a:lnTo>
                    <a:lnTo>
                      <a:pt x="205" y="12"/>
                    </a:lnTo>
                    <a:lnTo>
                      <a:pt x="205" y="13"/>
                    </a:lnTo>
                    <a:lnTo>
                      <a:pt x="205" y="13"/>
                    </a:lnTo>
                    <a:lnTo>
                      <a:pt x="205" y="13"/>
                    </a:lnTo>
                    <a:lnTo>
                      <a:pt x="203" y="13"/>
                    </a:lnTo>
                    <a:lnTo>
                      <a:pt x="202" y="13"/>
                    </a:lnTo>
                    <a:lnTo>
                      <a:pt x="202" y="13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203" y="15"/>
                    </a:lnTo>
                    <a:lnTo>
                      <a:pt x="205" y="15"/>
                    </a:lnTo>
                    <a:lnTo>
                      <a:pt x="213" y="15"/>
                    </a:lnTo>
                    <a:lnTo>
                      <a:pt x="223" y="13"/>
                    </a:lnTo>
                    <a:lnTo>
                      <a:pt x="223" y="13"/>
                    </a:lnTo>
                    <a:lnTo>
                      <a:pt x="223" y="13"/>
                    </a:lnTo>
                    <a:lnTo>
                      <a:pt x="221" y="13"/>
                    </a:lnTo>
                    <a:lnTo>
                      <a:pt x="218" y="13"/>
                    </a:lnTo>
                    <a:lnTo>
                      <a:pt x="216" y="13"/>
                    </a:lnTo>
                    <a:lnTo>
                      <a:pt x="213" y="13"/>
                    </a:lnTo>
                    <a:lnTo>
                      <a:pt x="212" y="13"/>
                    </a:lnTo>
                    <a:lnTo>
                      <a:pt x="212" y="13"/>
                    </a:lnTo>
                    <a:lnTo>
                      <a:pt x="212" y="12"/>
                    </a:lnTo>
                    <a:lnTo>
                      <a:pt x="213" y="12"/>
                    </a:lnTo>
                    <a:lnTo>
                      <a:pt x="215" y="12"/>
                    </a:lnTo>
                    <a:lnTo>
                      <a:pt x="221" y="12"/>
                    </a:lnTo>
                    <a:lnTo>
                      <a:pt x="226" y="12"/>
                    </a:lnTo>
                    <a:lnTo>
                      <a:pt x="228" y="12"/>
                    </a:lnTo>
                    <a:close/>
                    <a:moveTo>
                      <a:pt x="17" y="34"/>
                    </a:moveTo>
                    <a:lnTo>
                      <a:pt x="17" y="34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4"/>
                    </a:lnTo>
                    <a:close/>
                    <a:moveTo>
                      <a:pt x="23" y="26"/>
                    </a:moveTo>
                    <a:lnTo>
                      <a:pt x="23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3" y="26"/>
                    </a:lnTo>
                    <a:close/>
                    <a:moveTo>
                      <a:pt x="26" y="23"/>
                    </a:moveTo>
                    <a:lnTo>
                      <a:pt x="26" y="23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3"/>
                    </a:lnTo>
                    <a:close/>
                    <a:moveTo>
                      <a:pt x="26" y="28"/>
                    </a:moveTo>
                    <a:lnTo>
                      <a:pt x="28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15" y="30"/>
                    </a:lnTo>
                    <a:lnTo>
                      <a:pt x="23" y="28"/>
                    </a:lnTo>
                    <a:lnTo>
                      <a:pt x="25" y="28"/>
                    </a:lnTo>
                    <a:lnTo>
                      <a:pt x="26" y="28"/>
                    </a:lnTo>
                    <a:close/>
                    <a:moveTo>
                      <a:pt x="31" y="23"/>
                    </a:moveTo>
                    <a:lnTo>
                      <a:pt x="30" y="21"/>
                    </a:lnTo>
                    <a:lnTo>
                      <a:pt x="30" y="21"/>
                    </a:lnTo>
                    <a:lnTo>
                      <a:pt x="28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1" y="23"/>
                    </a:lnTo>
                    <a:lnTo>
                      <a:pt x="31" y="23"/>
                    </a:lnTo>
                    <a:close/>
                    <a:moveTo>
                      <a:pt x="38" y="21"/>
                    </a:moveTo>
                    <a:lnTo>
                      <a:pt x="38" y="21"/>
                    </a:lnTo>
                    <a:lnTo>
                      <a:pt x="38" y="21"/>
                    </a:lnTo>
                    <a:lnTo>
                      <a:pt x="36" y="20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8" y="21"/>
                    </a:lnTo>
                    <a:close/>
                    <a:moveTo>
                      <a:pt x="40" y="28"/>
                    </a:moveTo>
                    <a:lnTo>
                      <a:pt x="40" y="28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0" y="28"/>
                    </a:lnTo>
                    <a:close/>
                    <a:moveTo>
                      <a:pt x="43" y="28"/>
                    </a:moveTo>
                    <a:lnTo>
                      <a:pt x="43" y="28"/>
                    </a:lnTo>
                    <a:lnTo>
                      <a:pt x="43" y="26"/>
                    </a:lnTo>
                    <a:lnTo>
                      <a:pt x="41" y="26"/>
                    </a:lnTo>
                    <a:lnTo>
                      <a:pt x="41" y="28"/>
                    </a:lnTo>
                    <a:lnTo>
                      <a:pt x="43" y="28"/>
                    </a:lnTo>
                    <a:close/>
                    <a:moveTo>
                      <a:pt x="46" y="21"/>
                    </a:moveTo>
                    <a:lnTo>
                      <a:pt x="46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  <a:moveTo>
                      <a:pt x="48" y="26"/>
                    </a:moveTo>
                    <a:lnTo>
                      <a:pt x="48" y="25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54" y="21"/>
                    </a:move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close/>
                    <a:moveTo>
                      <a:pt x="61" y="21"/>
                    </a:moveTo>
                    <a:lnTo>
                      <a:pt x="61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61" y="21"/>
                    </a:lnTo>
                    <a:close/>
                    <a:moveTo>
                      <a:pt x="90" y="23"/>
                    </a:moveTo>
                    <a:lnTo>
                      <a:pt x="90" y="21"/>
                    </a:lnTo>
                    <a:lnTo>
                      <a:pt x="90" y="21"/>
                    </a:lnTo>
                    <a:lnTo>
                      <a:pt x="85" y="21"/>
                    </a:lnTo>
                    <a:lnTo>
                      <a:pt x="82" y="21"/>
                    </a:lnTo>
                    <a:lnTo>
                      <a:pt x="76" y="23"/>
                    </a:lnTo>
                    <a:lnTo>
                      <a:pt x="67" y="23"/>
                    </a:lnTo>
                    <a:lnTo>
                      <a:pt x="61" y="25"/>
                    </a:lnTo>
                    <a:lnTo>
                      <a:pt x="58" y="25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1" y="25"/>
                    </a:lnTo>
                    <a:lnTo>
                      <a:pt x="51" y="26"/>
                    </a:lnTo>
                    <a:lnTo>
                      <a:pt x="51" y="26"/>
                    </a:lnTo>
                    <a:lnTo>
                      <a:pt x="53" y="26"/>
                    </a:lnTo>
                    <a:lnTo>
                      <a:pt x="54" y="26"/>
                    </a:lnTo>
                    <a:lnTo>
                      <a:pt x="59" y="25"/>
                    </a:lnTo>
                    <a:lnTo>
                      <a:pt x="64" y="25"/>
                    </a:lnTo>
                    <a:lnTo>
                      <a:pt x="76" y="25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9" y="23"/>
                    </a:lnTo>
                    <a:lnTo>
                      <a:pt x="90" y="23"/>
                    </a:lnTo>
                    <a:close/>
                    <a:moveTo>
                      <a:pt x="92" y="16"/>
                    </a:moveTo>
                    <a:lnTo>
                      <a:pt x="92" y="16"/>
                    </a:lnTo>
                    <a:lnTo>
                      <a:pt x="90" y="16"/>
                    </a:lnTo>
                    <a:lnTo>
                      <a:pt x="89" y="16"/>
                    </a:lnTo>
                    <a:lnTo>
                      <a:pt x="87" y="16"/>
                    </a:lnTo>
                    <a:lnTo>
                      <a:pt x="85" y="16"/>
                    </a:lnTo>
                    <a:lnTo>
                      <a:pt x="82" y="16"/>
                    </a:lnTo>
                    <a:lnTo>
                      <a:pt x="74" y="18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1" y="20"/>
                    </a:lnTo>
                    <a:lnTo>
                      <a:pt x="62" y="21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7" y="20"/>
                    </a:lnTo>
                    <a:lnTo>
                      <a:pt x="82" y="18"/>
                    </a:lnTo>
                    <a:lnTo>
                      <a:pt x="89" y="18"/>
                    </a:lnTo>
                    <a:lnTo>
                      <a:pt x="90" y="18"/>
                    </a:lnTo>
                    <a:lnTo>
                      <a:pt x="92" y="16"/>
                    </a:lnTo>
                    <a:close/>
                    <a:moveTo>
                      <a:pt x="102" y="16"/>
                    </a:moveTo>
                    <a:lnTo>
                      <a:pt x="100" y="16"/>
                    </a:lnTo>
                    <a:lnTo>
                      <a:pt x="100" y="16"/>
                    </a:lnTo>
                    <a:lnTo>
                      <a:pt x="100" y="16"/>
                    </a:lnTo>
                    <a:lnTo>
                      <a:pt x="102" y="16"/>
                    </a:lnTo>
                    <a:lnTo>
                      <a:pt x="102" y="16"/>
                    </a:lnTo>
                    <a:close/>
                    <a:moveTo>
                      <a:pt x="107" y="16"/>
                    </a:moveTo>
                    <a:lnTo>
                      <a:pt x="107" y="15"/>
                    </a:lnTo>
                    <a:lnTo>
                      <a:pt x="105" y="15"/>
                    </a:lnTo>
                    <a:lnTo>
                      <a:pt x="103" y="15"/>
                    </a:lnTo>
                    <a:lnTo>
                      <a:pt x="103" y="15"/>
                    </a:lnTo>
                    <a:lnTo>
                      <a:pt x="103" y="16"/>
                    </a:lnTo>
                    <a:lnTo>
                      <a:pt x="105" y="18"/>
                    </a:lnTo>
                    <a:lnTo>
                      <a:pt x="105" y="16"/>
                    </a:lnTo>
                    <a:lnTo>
                      <a:pt x="105" y="16"/>
                    </a:lnTo>
                    <a:lnTo>
                      <a:pt x="107" y="16"/>
                    </a:lnTo>
                    <a:lnTo>
                      <a:pt x="107" y="16"/>
                    </a:lnTo>
                    <a:close/>
                    <a:moveTo>
                      <a:pt x="107" y="25"/>
                    </a:moveTo>
                    <a:lnTo>
                      <a:pt x="107" y="23"/>
                    </a:lnTo>
                    <a:lnTo>
                      <a:pt x="107" y="23"/>
                    </a:lnTo>
                    <a:lnTo>
                      <a:pt x="107" y="23"/>
                    </a:lnTo>
                    <a:lnTo>
                      <a:pt x="105" y="25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汉仪苏泽立行楷精修版W" panose="00020600040101010101" pitchFamily="18" charset="-122"/>
                  <a:ea typeface="汉仪苏泽立行楷精修版W" panose="00020600040101010101" pitchFamily="18" charset="-122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803863" y="2801546"/>
              <a:ext cx="24000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汉仪苏泽立行楷精修版W" panose="00020600040101010101" pitchFamily="18" charset="-122"/>
                  <a:ea typeface="汉仪苏泽立行楷精修版W" panose="00020600040101010101" pitchFamily="18" charset="-122"/>
                </a:rPr>
                <a:t>2.</a:t>
              </a:r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汉仪苏泽立行楷精修版W" panose="00020600040101010101" pitchFamily="18" charset="-122"/>
                  <a:ea typeface="汉仪苏泽立行楷精修版W" panose="00020600040101010101" pitchFamily="18" charset="-122"/>
                </a:rPr>
                <a:t>古诗译文</a:t>
              </a:r>
              <a:endPara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汉仪苏泽立行楷精修版W" panose="00020600040101010101" pitchFamily="18" charset="-122"/>
                <a:ea typeface="汉仪苏泽立行楷精修版W" panose="00020600040101010101" pitchFamily="18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365720" y="2331378"/>
              <a:ext cx="3842796" cy="119390"/>
              <a:chOff x="2897189" y="3943350"/>
              <a:chExt cx="2570163" cy="103188"/>
            </a:xfrm>
          </p:grpSpPr>
          <p:sp>
            <p:nvSpPr>
              <p:cNvPr id="15" name="Freeform 20607"/>
              <p:cNvSpPr>
                <a:spLocks noEditPoints="1"/>
              </p:cNvSpPr>
              <p:nvPr/>
            </p:nvSpPr>
            <p:spPr bwMode="auto">
              <a:xfrm>
                <a:off x="2897189" y="3943350"/>
                <a:ext cx="2570163" cy="103188"/>
              </a:xfrm>
              <a:custGeom>
                <a:avLst/>
                <a:gdLst>
                  <a:gd name="T0" fmla="*/ 16 w 1619"/>
                  <a:gd name="T1" fmla="*/ 36 h 65"/>
                  <a:gd name="T2" fmla="*/ 38 w 1619"/>
                  <a:gd name="T3" fmla="*/ 36 h 65"/>
                  <a:gd name="T4" fmla="*/ 85 w 1619"/>
                  <a:gd name="T5" fmla="*/ 44 h 65"/>
                  <a:gd name="T6" fmla="*/ 113 w 1619"/>
                  <a:gd name="T7" fmla="*/ 52 h 65"/>
                  <a:gd name="T8" fmla="*/ 1619 w 1619"/>
                  <a:gd name="T9" fmla="*/ 36 h 65"/>
                  <a:gd name="T10" fmla="*/ 1565 w 1619"/>
                  <a:gd name="T11" fmla="*/ 44 h 65"/>
                  <a:gd name="T12" fmla="*/ 1527 w 1619"/>
                  <a:gd name="T13" fmla="*/ 46 h 65"/>
                  <a:gd name="T14" fmla="*/ 1224 w 1619"/>
                  <a:gd name="T15" fmla="*/ 44 h 65"/>
                  <a:gd name="T16" fmla="*/ 1198 w 1619"/>
                  <a:gd name="T17" fmla="*/ 44 h 65"/>
                  <a:gd name="T18" fmla="*/ 1250 w 1619"/>
                  <a:gd name="T19" fmla="*/ 49 h 65"/>
                  <a:gd name="T20" fmla="*/ 1294 w 1619"/>
                  <a:gd name="T21" fmla="*/ 49 h 65"/>
                  <a:gd name="T22" fmla="*/ 1355 w 1619"/>
                  <a:gd name="T23" fmla="*/ 52 h 65"/>
                  <a:gd name="T24" fmla="*/ 1394 w 1619"/>
                  <a:gd name="T25" fmla="*/ 54 h 65"/>
                  <a:gd name="T26" fmla="*/ 1440 w 1619"/>
                  <a:gd name="T27" fmla="*/ 54 h 65"/>
                  <a:gd name="T28" fmla="*/ 1437 w 1619"/>
                  <a:gd name="T29" fmla="*/ 60 h 65"/>
                  <a:gd name="T30" fmla="*/ 1453 w 1619"/>
                  <a:gd name="T31" fmla="*/ 64 h 65"/>
                  <a:gd name="T32" fmla="*/ 1337 w 1619"/>
                  <a:gd name="T33" fmla="*/ 64 h 65"/>
                  <a:gd name="T34" fmla="*/ 1296 w 1619"/>
                  <a:gd name="T35" fmla="*/ 60 h 65"/>
                  <a:gd name="T36" fmla="*/ 1214 w 1619"/>
                  <a:gd name="T37" fmla="*/ 57 h 65"/>
                  <a:gd name="T38" fmla="*/ 1176 w 1619"/>
                  <a:gd name="T39" fmla="*/ 55 h 65"/>
                  <a:gd name="T40" fmla="*/ 1119 w 1619"/>
                  <a:gd name="T41" fmla="*/ 50 h 65"/>
                  <a:gd name="T42" fmla="*/ 1085 w 1619"/>
                  <a:gd name="T43" fmla="*/ 47 h 65"/>
                  <a:gd name="T44" fmla="*/ 1016 w 1619"/>
                  <a:gd name="T45" fmla="*/ 44 h 65"/>
                  <a:gd name="T46" fmla="*/ 899 w 1619"/>
                  <a:gd name="T47" fmla="*/ 36 h 65"/>
                  <a:gd name="T48" fmla="*/ 824 w 1619"/>
                  <a:gd name="T49" fmla="*/ 34 h 65"/>
                  <a:gd name="T50" fmla="*/ 541 w 1619"/>
                  <a:gd name="T51" fmla="*/ 32 h 65"/>
                  <a:gd name="T52" fmla="*/ 470 w 1619"/>
                  <a:gd name="T53" fmla="*/ 34 h 65"/>
                  <a:gd name="T54" fmla="*/ 372 w 1619"/>
                  <a:gd name="T55" fmla="*/ 37 h 65"/>
                  <a:gd name="T56" fmla="*/ 339 w 1619"/>
                  <a:gd name="T57" fmla="*/ 39 h 65"/>
                  <a:gd name="T58" fmla="*/ 287 w 1619"/>
                  <a:gd name="T59" fmla="*/ 44 h 65"/>
                  <a:gd name="T60" fmla="*/ 256 w 1619"/>
                  <a:gd name="T61" fmla="*/ 46 h 65"/>
                  <a:gd name="T62" fmla="*/ 228 w 1619"/>
                  <a:gd name="T63" fmla="*/ 47 h 65"/>
                  <a:gd name="T64" fmla="*/ 149 w 1619"/>
                  <a:gd name="T65" fmla="*/ 46 h 65"/>
                  <a:gd name="T66" fmla="*/ 95 w 1619"/>
                  <a:gd name="T67" fmla="*/ 41 h 65"/>
                  <a:gd name="T68" fmla="*/ 62 w 1619"/>
                  <a:gd name="T69" fmla="*/ 37 h 65"/>
                  <a:gd name="T70" fmla="*/ 8 w 1619"/>
                  <a:gd name="T71" fmla="*/ 32 h 65"/>
                  <a:gd name="T72" fmla="*/ 349 w 1619"/>
                  <a:gd name="T73" fmla="*/ 5 h 65"/>
                  <a:gd name="T74" fmla="*/ 1125 w 1619"/>
                  <a:gd name="T75" fmla="*/ 19 h 65"/>
                  <a:gd name="T76" fmla="*/ 1555 w 1619"/>
                  <a:gd name="T77" fmla="*/ 32 h 65"/>
                  <a:gd name="T78" fmla="*/ 318 w 1619"/>
                  <a:gd name="T79" fmla="*/ 42 h 65"/>
                  <a:gd name="T80" fmla="*/ 433 w 1619"/>
                  <a:gd name="T81" fmla="*/ 42 h 65"/>
                  <a:gd name="T82" fmla="*/ 528 w 1619"/>
                  <a:gd name="T83" fmla="*/ 23 h 65"/>
                  <a:gd name="T84" fmla="*/ 791 w 1619"/>
                  <a:gd name="T85" fmla="*/ 32 h 65"/>
                  <a:gd name="T86" fmla="*/ 939 w 1619"/>
                  <a:gd name="T87" fmla="*/ 41 h 65"/>
                  <a:gd name="T88" fmla="*/ 1204 w 1619"/>
                  <a:gd name="T89" fmla="*/ 57 h 65"/>
                  <a:gd name="T90" fmla="*/ 1268 w 1619"/>
                  <a:gd name="T91" fmla="*/ 60 h 65"/>
                  <a:gd name="T92" fmla="*/ 1378 w 1619"/>
                  <a:gd name="T93" fmla="*/ 64 h 65"/>
                  <a:gd name="T94" fmla="*/ 1615 w 1619"/>
                  <a:gd name="T95" fmla="*/ 34 h 65"/>
                  <a:gd name="T96" fmla="*/ 1394 w 1619"/>
                  <a:gd name="T97" fmla="*/ 55 h 65"/>
                  <a:gd name="T98" fmla="*/ 1391 w 1619"/>
                  <a:gd name="T99" fmla="*/ 59 h 65"/>
                  <a:gd name="T100" fmla="*/ 1355 w 1619"/>
                  <a:gd name="T101" fmla="*/ 57 h 65"/>
                  <a:gd name="T102" fmla="*/ 1315 w 1619"/>
                  <a:gd name="T103" fmla="*/ 50 h 65"/>
                  <a:gd name="T104" fmla="*/ 1094 w 1619"/>
                  <a:gd name="T105" fmla="*/ 36 h 65"/>
                  <a:gd name="T106" fmla="*/ 1121 w 1619"/>
                  <a:gd name="T107" fmla="*/ 39 h 65"/>
                  <a:gd name="T108" fmla="*/ 1142 w 1619"/>
                  <a:gd name="T109" fmla="*/ 52 h 65"/>
                  <a:gd name="T110" fmla="*/ 1147 w 1619"/>
                  <a:gd name="T111" fmla="*/ 41 h 65"/>
                  <a:gd name="T112" fmla="*/ 1081 w 1619"/>
                  <a:gd name="T113" fmla="*/ 34 h 65"/>
                  <a:gd name="T114" fmla="*/ 1006 w 1619"/>
                  <a:gd name="T115" fmla="*/ 29 h 65"/>
                  <a:gd name="T116" fmla="*/ 1016 w 1619"/>
                  <a:gd name="T117" fmla="*/ 32 h 65"/>
                  <a:gd name="T118" fmla="*/ 1040 w 1619"/>
                  <a:gd name="T119" fmla="*/ 34 h 65"/>
                  <a:gd name="T120" fmla="*/ 901 w 1619"/>
                  <a:gd name="T121" fmla="*/ 36 h 65"/>
                  <a:gd name="T122" fmla="*/ 940 w 1619"/>
                  <a:gd name="T123" fmla="*/ 3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19" h="65">
                    <a:moveTo>
                      <a:pt x="165" y="50"/>
                    </a:moveTo>
                    <a:lnTo>
                      <a:pt x="165" y="50"/>
                    </a:lnTo>
                    <a:lnTo>
                      <a:pt x="164" y="50"/>
                    </a:lnTo>
                    <a:lnTo>
                      <a:pt x="162" y="50"/>
                    </a:lnTo>
                    <a:lnTo>
                      <a:pt x="161" y="50"/>
                    </a:lnTo>
                    <a:lnTo>
                      <a:pt x="159" y="50"/>
                    </a:lnTo>
                    <a:lnTo>
                      <a:pt x="157" y="50"/>
                    </a:lnTo>
                    <a:lnTo>
                      <a:pt x="157" y="50"/>
                    </a:lnTo>
                    <a:lnTo>
                      <a:pt x="159" y="49"/>
                    </a:lnTo>
                    <a:lnTo>
                      <a:pt x="162" y="49"/>
                    </a:lnTo>
                    <a:lnTo>
                      <a:pt x="164" y="49"/>
                    </a:lnTo>
                    <a:lnTo>
                      <a:pt x="165" y="49"/>
                    </a:lnTo>
                    <a:lnTo>
                      <a:pt x="165" y="50"/>
                    </a:lnTo>
                    <a:close/>
                    <a:moveTo>
                      <a:pt x="5" y="26"/>
                    </a:moveTo>
                    <a:lnTo>
                      <a:pt x="5" y="26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6"/>
                    </a:lnTo>
                    <a:close/>
                    <a:moveTo>
                      <a:pt x="16" y="37"/>
                    </a:moveTo>
                    <a:lnTo>
                      <a:pt x="15" y="37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6" y="37"/>
                    </a:lnTo>
                    <a:close/>
                    <a:moveTo>
                      <a:pt x="28" y="37"/>
                    </a:moveTo>
                    <a:lnTo>
                      <a:pt x="26" y="37"/>
                    </a:lnTo>
                    <a:lnTo>
                      <a:pt x="26" y="37"/>
                    </a:lnTo>
                    <a:lnTo>
                      <a:pt x="25" y="37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5" y="34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37"/>
                    </a:lnTo>
                    <a:close/>
                    <a:moveTo>
                      <a:pt x="43" y="36"/>
                    </a:moveTo>
                    <a:lnTo>
                      <a:pt x="43" y="36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4" y="36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1" y="34"/>
                    </a:lnTo>
                    <a:lnTo>
                      <a:pt x="33" y="36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9" y="34"/>
                    </a:lnTo>
                    <a:lnTo>
                      <a:pt x="41" y="34"/>
                    </a:lnTo>
                    <a:lnTo>
                      <a:pt x="43" y="34"/>
                    </a:lnTo>
                    <a:lnTo>
                      <a:pt x="43" y="36"/>
                    </a:lnTo>
                    <a:close/>
                    <a:moveTo>
                      <a:pt x="48" y="36"/>
                    </a:moveTo>
                    <a:lnTo>
                      <a:pt x="48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8" y="36"/>
                    </a:lnTo>
                    <a:close/>
                    <a:moveTo>
                      <a:pt x="51" y="36"/>
                    </a:moveTo>
                    <a:lnTo>
                      <a:pt x="51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51" y="36"/>
                    </a:lnTo>
                    <a:close/>
                    <a:moveTo>
                      <a:pt x="62" y="41"/>
                    </a:moveTo>
                    <a:lnTo>
                      <a:pt x="62" y="4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62" y="41"/>
                    </a:lnTo>
                    <a:lnTo>
                      <a:pt x="62" y="41"/>
                    </a:lnTo>
                    <a:close/>
                    <a:moveTo>
                      <a:pt x="85" y="41"/>
                    </a:moveTo>
                    <a:lnTo>
                      <a:pt x="85" y="41"/>
                    </a:lnTo>
                    <a:lnTo>
                      <a:pt x="84" y="41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5" y="41"/>
                    </a:lnTo>
                    <a:close/>
                    <a:moveTo>
                      <a:pt x="87" y="44"/>
                    </a:moveTo>
                    <a:lnTo>
                      <a:pt x="87" y="44"/>
                    </a:lnTo>
                    <a:lnTo>
                      <a:pt x="87" y="44"/>
                    </a:lnTo>
                    <a:lnTo>
                      <a:pt x="85" y="44"/>
                    </a:lnTo>
                    <a:lnTo>
                      <a:pt x="87" y="44"/>
                    </a:lnTo>
                    <a:lnTo>
                      <a:pt x="87" y="44"/>
                    </a:lnTo>
                    <a:close/>
                    <a:moveTo>
                      <a:pt x="92" y="54"/>
                    </a:moveTo>
                    <a:lnTo>
                      <a:pt x="92" y="54"/>
                    </a:lnTo>
                    <a:lnTo>
                      <a:pt x="90" y="54"/>
                    </a:lnTo>
                    <a:lnTo>
                      <a:pt x="90" y="52"/>
                    </a:lnTo>
                    <a:lnTo>
                      <a:pt x="92" y="52"/>
                    </a:lnTo>
                    <a:lnTo>
                      <a:pt x="92" y="54"/>
                    </a:lnTo>
                    <a:close/>
                    <a:moveTo>
                      <a:pt x="98" y="54"/>
                    </a:moveTo>
                    <a:lnTo>
                      <a:pt x="97" y="54"/>
                    </a:lnTo>
                    <a:lnTo>
                      <a:pt x="97" y="54"/>
                    </a:lnTo>
                    <a:lnTo>
                      <a:pt x="97" y="52"/>
                    </a:lnTo>
                    <a:lnTo>
                      <a:pt x="97" y="54"/>
                    </a:lnTo>
                    <a:lnTo>
                      <a:pt x="98" y="54"/>
                    </a:lnTo>
                    <a:close/>
                    <a:moveTo>
                      <a:pt x="105" y="54"/>
                    </a:moveTo>
                    <a:lnTo>
                      <a:pt x="103" y="54"/>
                    </a:lnTo>
                    <a:lnTo>
                      <a:pt x="103" y="54"/>
                    </a:lnTo>
                    <a:lnTo>
                      <a:pt x="103" y="52"/>
                    </a:lnTo>
                    <a:lnTo>
                      <a:pt x="103" y="52"/>
                    </a:lnTo>
                    <a:lnTo>
                      <a:pt x="105" y="54"/>
                    </a:lnTo>
                    <a:close/>
                    <a:moveTo>
                      <a:pt x="113" y="52"/>
                    </a:moveTo>
                    <a:lnTo>
                      <a:pt x="113" y="54"/>
                    </a:lnTo>
                    <a:lnTo>
                      <a:pt x="111" y="54"/>
                    </a:lnTo>
                    <a:lnTo>
                      <a:pt x="108" y="54"/>
                    </a:lnTo>
                    <a:lnTo>
                      <a:pt x="107" y="54"/>
                    </a:lnTo>
                    <a:lnTo>
                      <a:pt x="105" y="54"/>
                    </a:lnTo>
                    <a:lnTo>
                      <a:pt x="105" y="52"/>
                    </a:lnTo>
                    <a:lnTo>
                      <a:pt x="108" y="52"/>
                    </a:lnTo>
                    <a:lnTo>
                      <a:pt x="111" y="52"/>
                    </a:lnTo>
                    <a:lnTo>
                      <a:pt x="111" y="52"/>
                    </a:lnTo>
                    <a:lnTo>
                      <a:pt x="113" y="52"/>
                    </a:lnTo>
                    <a:lnTo>
                      <a:pt x="113" y="52"/>
                    </a:lnTo>
                    <a:close/>
                    <a:moveTo>
                      <a:pt x="156" y="54"/>
                    </a:moveTo>
                    <a:lnTo>
                      <a:pt x="154" y="54"/>
                    </a:lnTo>
                    <a:lnTo>
                      <a:pt x="152" y="54"/>
                    </a:lnTo>
                    <a:lnTo>
                      <a:pt x="151" y="54"/>
                    </a:lnTo>
                    <a:lnTo>
                      <a:pt x="151" y="54"/>
                    </a:lnTo>
                    <a:lnTo>
                      <a:pt x="144" y="52"/>
                    </a:lnTo>
                    <a:lnTo>
                      <a:pt x="138" y="52"/>
                    </a:lnTo>
                    <a:lnTo>
                      <a:pt x="131" y="52"/>
                    </a:lnTo>
                    <a:lnTo>
                      <a:pt x="129" y="52"/>
                    </a:lnTo>
                    <a:lnTo>
                      <a:pt x="126" y="52"/>
                    </a:lnTo>
                    <a:lnTo>
                      <a:pt x="123" y="52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1" y="52"/>
                    </a:lnTo>
                    <a:lnTo>
                      <a:pt x="123" y="52"/>
                    </a:lnTo>
                    <a:lnTo>
                      <a:pt x="133" y="52"/>
                    </a:lnTo>
                    <a:lnTo>
                      <a:pt x="143" y="50"/>
                    </a:lnTo>
                    <a:lnTo>
                      <a:pt x="144" y="50"/>
                    </a:lnTo>
                    <a:lnTo>
                      <a:pt x="146" y="50"/>
                    </a:lnTo>
                    <a:lnTo>
                      <a:pt x="149" y="50"/>
                    </a:lnTo>
                    <a:lnTo>
                      <a:pt x="151" y="50"/>
                    </a:lnTo>
                    <a:lnTo>
                      <a:pt x="152" y="50"/>
                    </a:lnTo>
                    <a:lnTo>
                      <a:pt x="152" y="50"/>
                    </a:lnTo>
                    <a:lnTo>
                      <a:pt x="152" y="50"/>
                    </a:lnTo>
                    <a:lnTo>
                      <a:pt x="152" y="52"/>
                    </a:lnTo>
                    <a:lnTo>
                      <a:pt x="152" y="52"/>
                    </a:lnTo>
                    <a:lnTo>
                      <a:pt x="152" y="52"/>
                    </a:lnTo>
                    <a:lnTo>
                      <a:pt x="152" y="52"/>
                    </a:lnTo>
                    <a:lnTo>
                      <a:pt x="154" y="52"/>
                    </a:lnTo>
                    <a:lnTo>
                      <a:pt x="156" y="54"/>
                    </a:lnTo>
                    <a:close/>
                    <a:moveTo>
                      <a:pt x="1619" y="36"/>
                    </a:moveTo>
                    <a:lnTo>
                      <a:pt x="1619" y="37"/>
                    </a:lnTo>
                    <a:lnTo>
                      <a:pt x="1617" y="37"/>
                    </a:lnTo>
                    <a:lnTo>
                      <a:pt x="1615" y="37"/>
                    </a:lnTo>
                    <a:lnTo>
                      <a:pt x="1610" y="37"/>
                    </a:lnTo>
                    <a:lnTo>
                      <a:pt x="1605" y="37"/>
                    </a:lnTo>
                    <a:lnTo>
                      <a:pt x="1601" y="37"/>
                    </a:lnTo>
                    <a:lnTo>
                      <a:pt x="1599" y="37"/>
                    </a:lnTo>
                    <a:lnTo>
                      <a:pt x="1599" y="37"/>
                    </a:lnTo>
                    <a:lnTo>
                      <a:pt x="1601" y="39"/>
                    </a:lnTo>
                    <a:lnTo>
                      <a:pt x="1602" y="39"/>
                    </a:lnTo>
                    <a:lnTo>
                      <a:pt x="1605" y="39"/>
                    </a:lnTo>
                    <a:lnTo>
                      <a:pt x="1605" y="39"/>
                    </a:lnTo>
                    <a:lnTo>
                      <a:pt x="1607" y="41"/>
                    </a:lnTo>
                    <a:lnTo>
                      <a:pt x="1607" y="41"/>
                    </a:lnTo>
                    <a:lnTo>
                      <a:pt x="1604" y="42"/>
                    </a:lnTo>
                    <a:lnTo>
                      <a:pt x="1601" y="42"/>
                    </a:lnTo>
                    <a:lnTo>
                      <a:pt x="1597" y="41"/>
                    </a:lnTo>
                    <a:lnTo>
                      <a:pt x="1594" y="41"/>
                    </a:lnTo>
                    <a:lnTo>
                      <a:pt x="1589" y="42"/>
                    </a:lnTo>
                    <a:lnTo>
                      <a:pt x="1583" y="42"/>
                    </a:lnTo>
                    <a:lnTo>
                      <a:pt x="1581" y="42"/>
                    </a:lnTo>
                    <a:lnTo>
                      <a:pt x="1581" y="42"/>
                    </a:lnTo>
                    <a:lnTo>
                      <a:pt x="1579" y="42"/>
                    </a:lnTo>
                    <a:lnTo>
                      <a:pt x="1576" y="44"/>
                    </a:lnTo>
                    <a:lnTo>
                      <a:pt x="1574" y="44"/>
                    </a:lnTo>
                    <a:lnTo>
                      <a:pt x="1571" y="44"/>
                    </a:lnTo>
                    <a:lnTo>
                      <a:pt x="1569" y="44"/>
                    </a:lnTo>
                    <a:lnTo>
                      <a:pt x="1569" y="44"/>
                    </a:lnTo>
                    <a:lnTo>
                      <a:pt x="1568" y="44"/>
                    </a:lnTo>
                    <a:lnTo>
                      <a:pt x="1566" y="44"/>
                    </a:lnTo>
                    <a:lnTo>
                      <a:pt x="1565" y="44"/>
                    </a:lnTo>
                    <a:lnTo>
                      <a:pt x="1565" y="44"/>
                    </a:lnTo>
                    <a:lnTo>
                      <a:pt x="1563" y="42"/>
                    </a:lnTo>
                    <a:lnTo>
                      <a:pt x="1561" y="42"/>
                    </a:lnTo>
                    <a:lnTo>
                      <a:pt x="1558" y="44"/>
                    </a:lnTo>
                    <a:lnTo>
                      <a:pt x="1558" y="44"/>
                    </a:lnTo>
                    <a:lnTo>
                      <a:pt x="1558" y="44"/>
                    </a:lnTo>
                    <a:lnTo>
                      <a:pt x="1558" y="46"/>
                    </a:lnTo>
                    <a:lnTo>
                      <a:pt x="1556" y="44"/>
                    </a:lnTo>
                    <a:lnTo>
                      <a:pt x="1556" y="44"/>
                    </a:lnTo>
                    <a:lnTo>
                      <a:pt x="1553" y="44"/>
                    </a:lnTo>
                    <a:lnTo>
                      <a:pt x="1550" y="44"/>
                    </a:lnTo>
                    <a:lnTo>
                      <a:pt x="1550" y="44"/>
                    </a:lnTo>
                    <a:lnTo>
                      <a:pt x="1548" y="46"/>
                    </a:lnTo>
                    <a:lnTo>
                      <a:pt x="1548" y="46"/>
                    </a:lnTo>
                    <a:lnTo>
                      <a:pt x="1546" y="46"/>
                    </a:lnTo>
                    <a:lnTo>
                      <a:pt x="1543" y="46"/>
                    </a:lnTo>
                    <a:lnTo>
                      <a:pt x="1542" y="46"/>
                    </a:lnTo>
                    <a:lnTo>
                      <a:pt x="1538" y="46"/>
                    </a:lnTo>
                    <a:lnTo>
                      <a:pt x="1538" y="46"/>
                    </a:lnTo>
                    <a:lnTo>
                      <a:pt x="1538" y="46"/>
                    </a:lnTo>
                    <a:lnTo>
                      <a:pt x="1537" y="44"/>
                    </a:lnTo>
                    <a:lnTo>
                      <a:pt x="1537" y="44"/>
                    </a:lnTo>
                    <a:lnTo>
                      <a:pt x="1535" y="46"/>
                    </a:lnTo>
                    <a:lnTo>
                      <a:pt x="1533" y="46"/>
                    </a:lnTo>
                    <a:lnTo>
                      <a:pt x="1532" y="46"/>
                    </a:lnTo>
                    <a:lnTo>
                      <a:pt x="1530" y="46"/>
                    </a:lnTo>
                    <a:lnTo>
                      <a:pt x="1530" y="46"/>
                    </a:lnTo>
                    <a:lnTo>
                      <a:pt x="1528" y="46"/>
                    </a:lnTo>
                    <a:lnTo>
                      <a:pt x="1528" y="46"/>
                    </a:lnTo>
                    <a:lnTo>
                      <a:pt x="1527" y="46"/>
                    </a:lnTo>
                    <a:lnTo>
                      <a:pt x="1527" y="44"/>
                    </a:lnTo>
                    <a:lnTo>
                      <a:pt x="1527" y="46"/>
                    </a:lnTo>
                    <a:lnTo>
                      <a:pt x="1527" y="46"/>
                    </a:lnTo>
                    <a:lnTo>
                      <a:pt x="1525" y="46"/>
                    </a:lnTo>
                    <a:lnTo>
                      <a:pt x="1525" y="46"/>
                    </a:lnTo>
                    <a:lnTo>
                      <a:pt x="1520" y="46"/>
                    </a:lnTo>
                    <a:lnTo>
                      <a:pt x="1515" y="46"/>
                    </a:lnTo>
                    <a:lnTo>
                      <a:pt x="1514" y="46"/>
                    </a:lnTo>
                    <a:lnTo>
                      <a:pt x="1514" y="46"/>
                    </a:lnTo>
                    <a:lnTo>
                      <a:pt x="1512" y="47"/>
                    </a:lnTo>
                    <a:lnTo>
                      <a:pt x="1512" y="47"/>
                    </a:lnTo>
                    <a:lnTo>
                      <a:pt x="1512" y="47"/>
                    </a:lnTo>
                    <a:lnTo>
                      <a:pt x="1510" y="47"/>
                    </a:lnTo>
                    <a:lnTo>
                      <a:pt x="1510" y="47"/>
                    </a:lnTo>
                    <a:lnTo>
                      <a:pt x="1509" y="47"/>
                    </a:lnTo>
                    <a:lnTo>
                      <a:pt x="1509" y="46"/>
                    </a:lnTo>
                    <a:lnTo>
                      <a:pt x="1509" y="46"/>
                    </a:lnTo>
                    <a:lnTo>
                      <a:pt x="1507" y="44"/>
                    </a:lnTo>
                    <a:lnTo>
                      <a:pt x="1507" y="46"/>
                    </a:lnTo>
                    <a:lnTo>
                      <a:pt x="1507" y="46"/>
                    </a:lnTo>
                    <a:lnTo>
                      <a:pt x="1502" y="49"/>
                    </a:lnTo>
                    <a:lnTo>
                      <a:pt x="1499" y="49"/>
                    </a:lnTo>
                    <a:lnTo>
                      <a:pt x="1492" y="49"/>
                    </a:lnTo>
                    <a:lnTo>
                      <a:pt x="1486" y="49"/>
                    </a:lnTo>
                    <a:lnTo>
                      <a:pt x="1435" y="49"/>
                    </a:lnTo>
                    <a:lnTo>
                      <a:pt x="1384" y="49"/>
                    </a:lnTo>
                    <a:lnTo>
                      <a:pt x="1366" y="49"/>
                    </a:lnTo>
                    <a:lnTo>
                      <a:pt x="1348" y="47"/>
                    </a:lnTo>
                    <a:lnTo>
                      <a:pt x="1332" y="47"/>
                    </a:lnTo>
                    <a:lnTo>
                      <a:pt x="1315" y="47"/>
                    </a:lnTo>
                    <a:lnTo>
                      <a:pt x="1311" y="47"/>
                    </a:lnTo>
                    <a:lnTo>
                      <a:pt x="1306" y="47"/>
                    </a:lnTo>
                    <a:lnTo>
                      <a:pt x="1275" y="46"/>
                    </a:lnTo>
                    <a:lnTo>
                      <a:pt x="1243" y="44"/>
                    </a:lnTo>
                    <a:lnTo>
                      <a:pt x="1224" y="44"/>
                    </a:lnTo>
                    <a:lnTo>
                      <a:pt x="1206" y="42"/>
                    </a:lnTo>
                    <a:lnTo>
                      <a:pt x="1184" y="41"/>
                    </a:lnTo>
                    <a:lnTo>
                      <a:pt x="1163" y="39"/>
                    </a:lnTo>
                    <a:lnTo>
                      <a:pt x="1162" y="39"/>
                    </a:lnTo>
                    <a:lnTo>
                      <a:pt x="1158" y="39"/>
                    </a:lnTo>
                    <a:lnTo>
                      <a:pt x="1157" y="39"/>
                    </a:lnTo>
                    <a:lnTo>
                      <a:pt x="1155" y="41"/>
                    </a:lnTo>
                    <a:lnTo>
                      <a:pt x="1155" y="41"/>
                    </a:lnTo>
                    <a:lnTo>
                      <a:pt x="1157" y="41"/>
                    </a:lnTo>
                    <a:lnTo>
                      <a:pt x="1158" y="42"/>
                    </a:lnTo>
                    <a:lnTo>
                      <a:pt x="1158" y="42"/>
                    </a:lnTo>
                    <a:lnTo>
                      <a:pt x="1158" y="42"/>
                    </a:lnTo>
                    <a:lnTo>
                      <a:pt x="1158" y="42"/>
                    </a:lnTo>
                    <a:lnTo>
                      <a:pt x="1158" y="44"/>
                    </a:lnTo>
                    <a:lnTo>
                      <a:pt x="1160" y="42"/>
                    </a:lnTo>
                    <a:lnTo>
                      <a:pt x="1160" y="42"/>
                    </a:lnTo>
                    <a:lnTo>
                      <a:pt x="1160" y="42"/>
                    </a:lnTo>
                    <a:lnTo>
                      <a:pt x="1160" y="42"/>
                    </a:lnTo>
                    <a:lnTo>
                      <a:pt x="1162" y="42"/>
                    </a:lnTo>
                    <a:lnTo>
                      <a:pt x="1163" y="42"/>
                    </a:lnTo>
                    <a:lnTo>
                      <a:pt x="1166" y="44"/>
                    </a:lnTo>
                    <a:lnTo>
                      <a:pt x="1170" y="44"/>
                    </a:lnTo>
                    <a:lnTo>
                      <a:pt x="1175" y="44"/>
                    </a:lnTo>
                    <a:lnTo>
                      <a:pt x="1178" y="44"/>
                    </a:lnTo>
                    <a:lnTo>
                      <a:pt x="1178" y="44"/>
                    </a:lnTo>
                    <a:lnTo>
                      <a:pt x="1178" y="44"/>
                    </a:lnTo>
                    <a:lnTo>
                      <a:pt x="1181" y="44"/>
                    </a:lnTo>
                    <a:lnTo>
                      <a:pt x="1184" y="44"/>
                    </a:lnTo>
                    <a:lnTo>
                      <a:pt x="1188" y="44"/>
                    </a:lnTo>
                    <a:lnTo>
                      <a:pt x="1189" y="44"/>
                    </a:lnTo>
                    <a:lnTo>
                      <a:pt x="1193" y="44"/>
                    </a:lnTo>
                    <a:lnTo>
                      <a:pt x="1198" y="44"/>
                    </a:lnTo>
                    <a:lnTo>
                      <a:pt x="1204" y="44"/>
                    </a:lnTo>
                    <a:lnTo>
                      <a:pt x="1204" y="44"/>
                    </a:lnTo>
                    <a:lnTo>
                      <a:pt x="1206" y="46"/>
                    </a:lnTo>
                    <a:lnTo>
                      <a:pt x="1209" y="46"/>
                    </a:lnTo>
                    <a:lnTo>
                      <a:pt x="1211" y="46"/>
                    </a:lnTo>
                    <a:lnTo>
                      <a:pt x="1212" y="46"/>
                    </a:lnTo>
                    <a:lnTo>
                      <a:pt x="1214" y="46"/>
                    </a:lnTo>
                    <a:lnTo>
                      <a:pt x="1214" y="46"/>
                    </a:lnTo>
                    <a:lnTo>
                      <a:pt x="1214" y="46"/>
                    </a:lnTo>
                    <a:lnTo>
                      <a:pt x="1217" y="44"/>
                    </a:lnTo>
                    <a:lnTo>
                      <a:pt x="1220" y="46"/>
                    </a:lnTo>
                    <a:lnTo>
                      <a:pt x="1224" y="46"/>
                    </a:lnTo>
                    <a:lnTo>
                      <a:pt x="1227" y="46"/>
                    </a:lnTo>
                    <a:lnTo>
                      <a:pt x="1232" y="47"/>
                    </a:lnTo>
                    <a:lnTo>
                      <a:pt x="1234" y="47"/>
                    </a:lnTo>
                    <a:lnTo>
                      <a:pt x="1235" y="47"/>
                    </a:lnTo>
                    <a:lnTo>
                      <a:pt x="1235" y="47"/>
                    </a:lnTo>
                    <a:lnTo>
                      <a:pt x="1235" y="46"/>
                    </a:lnTo>
                    <a:lnTo>
                      <a:pt x="1235" y="46"/>
                    </a:lnTo>
                    <a:lnTo>
                      <a:pt x="1237" y="47"/>
                    </a:lnTo>
                    <a:lnTo>
                      <a:pt x="1237" y="49"/>
                    </a:lnTo>
                    <a:lnTo>
                      <a:pt x="1237" y="49"/>
                    </a:lnTo>
                    <a:lnTo>
                      <a:pt x="1239" y="47"/>
                    </a:lnTo>
                    <a:lnTo>
                      <a:pt x="1240" y="47"/>
                    </a:lnTo>
                    <a:lnTo>
                      <a:pt x="1242" y="47"/>
                    </a:lnTo>
                    <a:lnTo>
                      <a:pt x="1243" y="47"/>
                    </a:lnTo>
                    <a:lnTo>
                      <a:pt x="1245" y="49"/>
                    </a:lnTo>
                    <a:lnTo>
                      <a:pt x="1247" y="49"/>
                    </a:lnTo>
                    <a:lnTo>
                      <a:pt x="1248" y="47"/>
                    </a:lnTo>
                    <a:lnTo>
                      <a:pt x="1250" y="47"/>
                    </a:lnTo>
                    <a:lnTo>
                      <a:pt x="1250" y="47"/>
                    </a:lnTo>
                    <a:lnTo>
                      <a:pt x="1250" y="49"/>
                    </a:lnTo>
                    <a:lnTo>
                      <a:pt x="1252" y="49"/>
                    </a:lnTo>
                    <a:lnTo>
                      <a:pt x="1252" y="49"/>
                    </a:lnTo>
                    <a:lnTo>
                      <a:pt x="1252" y="47"/>
                    </a:lnTo>
                    <a:lnTo>
                      <a:pt x="1255" y="47"/>
                    </a:lnTo>
                    <a:lnTo>
                      <a:pt x="1258" y="47"/>
                    </a:lnTo>
                    <a:lnTo>
                      <a:pt x="1260" y="47"/>
                    </a:lnTo>
                    <a:lnTo>
                      <a:pt x="1265" y="49"/>
                    </a:lnTo>
                    <a:lnTo>
                      <a:pt x="1266" y="49"/>
                    </a:lnTo>
                    <a:lnTo>
                      <a:pt x="1266" y="49"/>
                    </a:lnTo>
                    <a:lnTo>
                      <a:pt x="1268" y="49"/>
                    </a:lnTo>
                    <a:lnTo>
                      <a:pt x="1270" y="50"/>
                    </a:lnTo>
                    <a:lnTo>
                      <a:pt x="1270" y="49"/>
                    </a:lnTo>
                    <a:lnTo>
                      <a:pt x="1270" y="49"/>
                    </a:lnTo>
                    <a:lnTo>
                      <a:pt x="1268" y="49"/>
                    </a:lnTo>
                    <a:lnTo>
                      <a:pt x="1268" y="49"/>
                    </a:lnTo>
                    <a:lnTo>
                      <a:pt x="1271" y="47"/>
                    </a:lnTo>
                    <a:lnTo>
                      <a:pt x="1273" y="47"/>
                    </a:lnTo>
                    <a:lnTo>
                      <a:pt x="1276" y="49"/>
                    </a:lnTo>
                    <a:lnTo>
                      <a:pt x="1276" y="49"/>
                    </a:lnTo>
                    <a:lnTo>
                      <a:pt x="1278" y="49"/>
                    </a:lnTo>
                    <a:lnTo>
                      <a:pt x="1279" y="50"/>
                    </a:lnTo>
                    <a:lnTo>
                      <a:pt x="1279" y="50"/>
                    </a:lnTo>
                    <a:lnTo>
                      <a:pt x="1283" y="50"/>
                    </a:lnTo>
                    <a:lnTo>
                      <a:pt x="1284" y="50"/>
                    </a:lnTo>
                    <a:lnTo>
                      <a:pt x="1288" y="50"/>
                    </a:lnTo>
                    <a:lnTo>
                      <a:pt x="1289" y="50"/>
                    </a:lnTo>
                    <a:lnTo>
                      <a:pt x="1291" y="52"/>
                    </a:lnTo>
                    <a:lnTo>
                      <a:pt x="1294" y="50"/>
                    </a:lnTo>
                    <a:lnTo>
                      <a:pt x="1294" y="50"/>
                    </a:lnTo>
                    <a:lnTo>
                      <a:pt x="1294" y="50"/>
                    </a:lnTo>
                    <a:lnTo>
                      <a:pt x="1294" y="49"/>
                    </a:lnTo>
                    <a:lnTo>
                      <a:pt x="1294" y="49"/>
                    </a:lnTo>
                    <a:lnTo>
                      <a:pt x="1296" y="49"/>
                    </a:lnTo>
                    <a:lnTo>
                      <a:pt x="1297" y="50"/>
                    </a:lnTo>
                    <a:lnTo>
                      <a:pt x="1301" y="50"/>
                    </a:lnTo>
                    <a:lnTo>
                      <a:pt x="1304" y="50"/>
                    </a:lnTo>
                    <a:lnTo>
                      <a:pt x="1304" y="50"/>
                    </a:lnTo>
                    <a:lnTo>
                      <a:pt x="1306" y="50"/>
                    </a:lnTo>
                    <a:lnTo>
                      <a:pt x="1306" y="50"/>
                    </a:lnTo>
                    <a:lnTo>
                      <a:pt x="1306" y="50"/>
                    </a:lnTo>
                    <a:lnTo>
                      <a:pt x="1306" y="50"/>
                    </a:lnTo>
                    <a:lnTo>
                      <a:pt x="1307" y="50"/>
                    </a:lnTo>
                    <a:lnTo>
                      <a:pt x="1312" y="50"/>
                    </a:lnTo>
                    <a:lnTo>
                      <a:pt x="1315" y="50"/>
                    </a:lnTo>
                    <a:lnTo>
                      <a:pt x="1317" y="50"/>
                    </a:lnTo>
                    <a:lnTo>
                      <a:pt x="1319" y="50"/>
                    </a:lnTo>
                    <a:lnTo>
                      <a:pt x="1320" y="50"/>
                    </a:lnTo>
                    <a:lnTo>
                      <a:pt x="1322" y="50"/>
                    </a:lnTo>
                    <a:lnTo>
                      <a:pt x="1322" y="52"/>
                    </a:lnTo>
                    <a:lnTo>
                      <a:pt x="1320" y="52"/>
                    </a:lnTo>
                    <a:lnTo>
                      <a:pt x="1320" y="52"/>
                    </a:lnTo>
                    <a:lnTo>
                      <a:pt x="1322" y="52"/>
                    </a:lnTo>
                    <a:lnTo>
                      <a:pt x="1322" y="52"/>
                    </a:lnTo>
                    <a:lnTo>
                      <a:pt x="1324" y="52"/>
                    </a:lnTo>
                    <a:lnTo>
                      <a:pt x="1327" y="52"/>
                    </a:lnTo>
                    <a:lnTo>
                      <a:pt x="1330" y="52"/>
                    </a:lnTo>
                    <a:lnTo>
                      <a:pt x="1332" y="50"/>
                    </a:lnTo>
                    <a:lnTo>
                      <a:pt x="1335" y="52"/>
                    </a:lnTo>
                    <a:lnTo>
                      <a:pt x="1337" y="52"/>
                    </a:lnTo>
                    <a:lnTo>
                      <a:pt x="1337" y="52"/>
                    </a:lnTo>
                    <a:lnTo>
                      <a:pt x="1342" y="54"/>
                    </a:lnTo>
                    <a:lnTo>
                      <a:pt x="1347" y="54"/>
                    </a:lnTo>
                    <a:lnTo>
                      <a:pt x="1350" y="54"/>
                    </a:lnTo>
                    <a:lnTo>
                      <a:pt x="1355" y="52"/>
                    </a:lnTo>
                    <a:lnTo>
                      <a:pt x="1355" y="52"/>
                    </a:lnTo>
                    <a:lnTo>
                      <a:pt x="1355" y="52"/>
                    </a:lnTo>
                    <a:lnTo>
                      <a:pt x="1355" y="52"/>
                    </a:lnTo>
                    <a:lnTo>
                      <a:pt x="1356" y="52"/>
                    </a:lnTo>
                    <a:lnTo>
                      <a:pt x="1356" y="54"/>
                    </a:lnTo>
                    <a:lnTo>
                      <a:pt x="1356" y="54"/>
                    </a:lnTo>
                    <a:lnTo>
                      <a:pt x="1356" y="54"/>
                    </a:lnTo>
                    <a:lnTo>
                      <a:pt x="1356" y="54"/>
                    </a:lnTo>
                    <a:lnTo>
                      <a:pt x="1356" y="55"/>
                    </a:lnTo>
                    <a:lnTo>
                      <a:pt x="1358" y="54"/>
                    </a:lnTo>
                    <a:lnTo>
                      <a:pt x="1361" y="54"/>
                    </a:lnTo>
                    <a:lnTo>
                      <a:pt x="1363" y="54"/>
                    </a:lnTo>
                    <a:lnTo>
                      <a:pt x="1365" y="54"/>
                    </a:lnTo>
                    <a:lnTo>
                      <a:pt x="1366" y="54"/>
                    </a:lnTo>
                    <a:lnTo>
                      <a:pt x="1371" y="54"/>
                    </a:lnTo>
                    <a:lnTo>
                      <a:pt x="1374" y="55"/>
                    </a:lnTo>
                    <a:lnTo>
                      <a:pt x="1379" y="54"/>
                    </a:lnTo>
                    <a:lnTo>
                      <a:pt x="1381" y="54"/>
                    </a:lnTo>
                    <a:lnTo>
                      <a:pt x="1381" y="54"/>
                    </a:lnTo>
                    <a:lnTo>
                      <a:pt x="1381" y="52"/>
                    </a:lnTo>
                    <a:lnTo>
                      <a:pt x="1383" y="52"/>
                    </a:lnTo>
                    <a:lnTo>
                      <a:pt x="1383" y="54"/>
                    </a:lnTo>
                    <a:lnTo>
                      <a:pt x="1384" y="55"/>
                    </a:lnTo>
                    <a:lnTo>
                      <a:pt x="1386" y="55"/>
                    </a:lnTo>
                    <a:lnTo>
                      <a:pt x="1386" y="55"/>
                    </a:lnTo>
                    <a:lnTo>
                      <a:pt x="1388" y="55"/>
                    </a:lnTo>
                    <a:lnTo>
                      <a:pt x="1388" y="55"/>
                    </a:lnTo>
                    <a:lnTo>
                      <a:pt x="1388" y="55"/>
                    </a:lnTo>
                    <a:lnTo>
                      <a:pt x="1388" y="54"/>
                    </a:lnTo>
                    <a:lnTo>
                      <a:pt x="1388" y="52"/>
                    </a:lnTo>
                    <a:lnTo>
                      <a:pt x="1391" y="52"/>
                    </a:lnTo>
                    <a:lnTo>
                      <a:pt x="1394" y="54"/>
                    </a:lnTo>
                    <a:lnTo>
                      <a:pt x="1394" y="54"/>
                    </a:lnTo>
                    <a:lnTo>
                      <a:pt x="1394" y="52"/>
                    </a:lnTo>
                    <a:lnTo>
                      <a:pt x="1396" y="54"/>
                    </a:lnTo>
                    <a:lnTo>
                      <a:pt x="1396" y="55"/>
                    </a:lnTo>
                    <a:lnTo>
                      <a:pt x="1396" y="55"/>
                    </a:lnTo>
                    <a:lnTo>
                      <a:pt x="1396" y="54"/>
                    </a:lnTo>
                    <a:lnTo>
                      <a:pt x="1397" y="54"/>
                    </a:lnTo>
                    <a:lnTo>
                      <a:pt x="1404" y="54"/>
                    </a:lnTo>
                    <a:lnTo>
                      <a:pt x="1411" y="54"/>
                    </a:lnTo>
                    <a:lnTo>
                      <a:pt x="1414" y="54"/>
                    </a:lnTo>
                    <a:lnTo>
                      <a:pt x="1415" y="54"/>
                    </a:lnTo>
                    <a:lnTo>
                      <a:pt x="1419" y="54"/>
                    </a:lnTo>
                    <a:lnTo>
                      <a:pt x="1420" y="54"/>
                    </a:lnTo>
                    <a:lnTo>
                      <a:pt x="1422" y="54"/>
                    </a:lnTo>
                    <a:lnTo>
                      <a:pt x="1422" y="55"/>
                    </a:lnTo>
                    <a:lnTo>
                      <a:pt x="1422" y="55"/>
                    </a:lnTo>
                    <a:lnTo>
                      <a:pt x="1424" y="55"/>
                    </a:lnTo>
                    <a:lnTo>
                      <a:pt x="1425" y="55"/>
                    </a:lnTo>
                    <a:lnTo>
                      <a:pt x="1427" y="54"/>
                    </a:lnTo>
                    <a:lnTo>
                      <a:pt x="1429" y="55"/>
                    </a:lnTo>
                    <a:lnTo>
                      <a:pt x="1432" y="55"/>
                    </a:lnTo>
                    <a:lnTo>
                      <a:pt x="1432" y="55"/>
                    </a:lnTo>
                    <a:lnTo>
                      <a:pt x="1433" y="55"/>
                    </a:lnTo>
                    <a:lnTo>
                      <a:pt x="1433" y="55"/>
                    </a:lnTo>
                    <a:lnTo>
                      <a:pt x="1433" y="54"/>
                    </a:lnTo>
                    <a:lnTo>
                      <a:pt x="1433" y="54"/>
                    </a:lnTo>
                    <a:lnTo>
                      <a:pt x="1435" y="54"/>
                    </a:lnTo>
                    <a:lnTo>
                      <a:pt x="1435" y="55"/>
                    </a:lnTo>
                    <a:lnTo>
                      <a:pt x="1437" y="55"/>
                    </a:lnTo>
                    <a:lnTo>
                      <a:pt x="1438" y="55"/>
                    </a:lnTo>
                    <a:lnTo>
                      <a:pt x="1438" y="54"/>
                    </a:lnTo>
                    <a:lnTo>
                      <a:pt x="1440" y="54"/>
                    </a:lnTo>
                    <a:lnTo>
                      <a:pt x="1440" y="54"/>
                    </a:lnTo>
                    <a:lnTo>
                      <a:pt x="1440" y="54"/>
                    </a:lnTo>
                    <a:lnTo>
                      <a:pt x="1438" y="55"/>
                    </a:lnTo>
                    <a:lnTo>
                      <a:pt x="1438" y="55"/>
                    </a:lnTo>
                    <a:lnTo>
                      <a:pt x="1440" y="57"/>
                    </a:lnTo>
                    <a:lnTo>
                      <a:pt x="1442" y="57"/>
                    </a:lnTo>
                    <a:lnTo>
                      <a:pt x="1443" y="57"/>
                    </a:lnTo>
                    <a:lnTo>
                      <a:pt x="1447" y="55"/>
                    </a:lnTo>
                    <a:lnTo>
                      <a:pt x="1450" y="55"/>
                    </a:lnTo>
                    <a:lnTo>
                      <a:pt x="1451" y="57"/>
                    </a:lnTo>
                    <a:lnTo>
                      <a:pt x="1451" y="57"/>
                    </a:lnTo>
                    <a:lnTo>
                      <a:pt x="1456" y="57"/>
                    </a:lnTo>
                    <a:lnTo>
                      <a:pt x="1460" y="57"/>
                    </a:lnTo>
                    <a:lnTo>
                      <a:pt x="1463" y="57"/>
                    </a:lnTo>
                    <a:lnTo>
                      <a:pt x="1465" y="57"/>
                    </a:lnTo>
                    <a:lnTo>
                      <a:pt x="1468" y="57"/>
                    </a:lnTo>
                    <a:lnTo>
                      <a:pt x="1471" y="57"/>
                    </a:lnTo>
                    <a:lnTo>
                      <a:pt x="1474" y="59"/>
                    </a:lnTo>
                    <a:lnTo>
                      <a:pt x="1476" y="59"/>
                    </a:lnTo>
                    <a:lnTo>
                      <a:pt x="1474" y="59"/>
                    </a:lnTo>
                    <a:lnTo>
                      <a:pt x="1468" y="59"/>
                    </a:lnTo>
                    <a:lnTo>
                      <a:pt x="1461" y="59"/>
                    </a:lnTo>
                    <a:lnTo>
                      <a:pt x="1455" y="59"/>
                    </a:lnTo>
                    <a:lnTo>
                      <a:pt x="1447" y="59"/>
                    </a:lnTo>
                    <a:lnTo>
                      <a:pt x="1440" y="59"/>
                    </a:lnTo>
                    <a:lnTo>
                      <a:pt x="1432" y="59"/>
                    </a:lnTo>
                    <a:lnTo>
                      <a:pt x="1430" y="59"/>
                    </a:lnTo>
                    <a:lnTo>
                      <a:pt x="1429" y="59"/>
                    </a:lnTo>
                    <a:lnTo>
                      <a:pt x="1429" y="60"/>
                    </a:lnTo>
                    <a:lnTo>
                      <a:pt x="1432" y="60"/>
                    </a:lnTo>
                    <a:lnTo>
                      <a:pt x="1433" y="60"/>
                    </a:lnTo>
                    <a:lnTo>
                      <a:pt x="1437" y="60"/>
                    </a:lnTo>
                    <a:lnTo>
                      <a:pt x="1445" y="60"/>
                    </a:lnTo>
                    <a:lnTo>
                      <a:pt x="1451" y="60"/>
                    </a:lnTo>
                    <a:lnTo>
                      <a:pt x="1460" y="60"/>
                    </a:lnTo>
                    <a:lnTo>
                      <a:pt x="1465" y="60"/>
                    </a:lnTo>
                    <a:lnTo>
                      <a:pt x="1471" y="60"/>
                    </a:lnTo>
                    <a:lnTo>
                      <a:pt x="1476" y="60"/>
                    </a:lnTo>
                    <a:lnTo>
                      <a:pt x="1481" y="62"/>
                    </a:lnTo>
                    <a:lnTo>
                      <a:pt x="1481" y="62"/>
                    </a:lnTo>
                    <a:lnTo>
                      <a:pt x="1483" y="62"/>
                    </a:lnTo>
                    <a:lnTo>
                      <a:pt x="1481" y="64"/>
                    </a:lnTo>
                    <a:lnTo>
                      <a:pt x="1479" y="64"/>
                    </a:lnTo>
                    <a:lnTo>
                      <a:pt x="1478" y="62"/>
                    </a:lnTo>
                    <a:lnTo>
                      <a:pt x="1471" y="62"/>
                    </a:lnTo>
                    <a:lnTo>
                      <a:pt x="1465" y="62"/>
                    </a:lnTo>
                    <a:lnTo>
                      <a:pt x="1460" y="64"/>
                    </a:lnTo>
                    <a:lnTo>
                      <a:pt x="1460" y="64"/>
                    </a:lnTo>
                    <a:lnTo>
                      <a:pt x="1460" y="65"/>
                    </a:lnTo>
                    <a:lnTo>
                      <a:pt x="1456" y="65"/>
                    </a:lnTo>
                    <a:lnTo>
                      <a:pt x="1455" y="65"/>
                    </a:lnTo>
                    <a:lnTo>
                      <a:pt x="1451" y="65"/>
                    </a:lnTo>
                    <a:lnTo>
                      <a:pt x="1447" y="65"/>
                    </a:lnTo>
                    <a:lnTo>
                      <a:pt x="1443" y="65"/>
                    </a:lnTo>
                    <a:lnTo>
                      <a:pt x="1443" y="65"/>
                    </a:lnTo>
                    <a:lnTo>
                      <a:pt x="1442" y="65"/>
                    </a:lnTo>
                    <a:lnTo>
                      <a:pt x="1442" y="64"/>
                    </a:lnTo>
                    <a:lnTo>
                      <a:pt x="1443" y="64"/>
                    </a:lnTo>
                    <a:lnTo>
                      <a:pt x="1447" y="64"/>
                    </a:lnTo>
                    <a:lnTo>
                      <a:pt x="1448" y="64"/>
                    </a:lnTo>
                    <a:lnTo>
                      <a:pt x="1450" y="64"/>
                    </a:lnTo>
                    <a:lnTo>
                      <a:pt x="1451" y="64"/>
                    </a:lnTo>
                    <a:lnTo>
                      <a:pt x="1453" y="64"/>
                    </a:lnTo>
                    <a:lnTo>
                      <a:pt x="1453" y="64"/>
                    </a:lnTo>
                    <a:lnTo>
                      <a:pt x="1448" y="62"/>
                    </a:lnTo>
                    <a:lnTo>
                      <a:pt x="1443" y="64"/>
                    </a:lnTo>
                    <a:lnTo>
                      <a:pt x="1438" y="64"/>
                    </a:lnTo>
                    <a:lnTo>
                      <a:pt x="1433" y="64"/>
                    </a:lnTo>
                    <a:lnTo>
                      <a:pt x="1430" y="64"/>
                    </a:lnTo>
                    <a:lnTo>
                      <a:pt x="1427" y="64"/>
                    </a:lnTo>
                    <a:lnTo>
                      <a:pt x="1427" y="64"/>
                    </a:lnTo>
                    <a:lnTo>
                      <a:pt x="1429" y="64"/>
                    </a:lnTo>
                    <a:lnTo>
                      <a:pt x="1425" y="64"/>
                    </a:lnTo>
                    <a:lnTo>
                      <a:pt x="1424" y="64"/>
                    </a:lnTo>
                    <a:lnTo>
                      <a:pt x="1422" y="64"/>
                    </a:lnTo>
                    <a:lnTo>
                      <a:pt x="1411" y="62"/>
                    </a:lnTo>
                    <a:lnTo>
                      <a:pt x="1399" y="62"/>
                    </a:lnTo>
                    <a:lnTo>
                      <a:pt x="1397" y="62"/>
                    </a:lnTo>
                    <a:lnTo>
                      <a:pt x="1397" y="62"/>
                    </a:lnTo>
                    <a:lnTo>
                      <a:pt x="1391" y="62"/>
                    </a:lnTo>
                    <a:lnTo>
                      <a:pt x="1386" y="62"/>
                    </a:lnTo>
                    <a:lnTo>
                      <a:pt x="1379" y="62"/>
                    </a:lnTo>
                    <a:lnTo>
                      <a:pt x="1366" y="62"/>
                    </a:lnTo>
                    <a:lnTo>
                      <a:pt x="1353" y="62"/>
                    </a:lnTo>
                    <a:lnTo>
                      <a:pt x="1352" y="62"/>
                    </a:lnTo>
                    <a:lnTo>
                      <a:pt x="1348" y="62"/>
                    </a:lnTo>
                    <a:lnTo>
                      <a:pt x="1347" y="62"/>
                    </a:lnTo>
                    <a:lnTo>
                      <a:pt x="1345" y="62"/>
                    </a:lnTo>
                    <a:lnTo>
                      <a:pt x="1347" y="62"/>
                    </a:lnTo>
                    <a:lnTo>
                      <a:pt x="1347" y="62"/>
                    </a:lnTo>
                    <a:lnTo>
                      <a:pt x="1348" y="64"/>
                    </a:lnTo>
                    <a:lnTo>
                      <a:pt x="1348" y="64"/>
                    </a:lnTo>
                    <a:lnTo>
                      <a:pt x="1345" y="64"/>
                    </a:lnTo>
                    <a:lnTo>
                      <a:pt x="1342" y="64"/>
                    </a:lnTo>
                    <a:lnTo>
                      <a:pt x="1338" y="64"/>
                    </a:lnTo>
                    <a:lnTo>
                      <a:pt x="1337" y="64"/>
                    </a:lnTo>
                    <a:lnTo>
                      <a:pt x="1335" y="62"/>
                    </a:lnTo>
                    <a:lnTo>
                      <a:pt x="1335" y="62"/>
                    </a:lnTo>
                    <a:lnTo>
                      <a:pt x="1335" y="62"/>
                    </a:lnTo>
                    <a:lnTo>
                      <a:pt x="1337" y="62"/>
                    </a:lnTo>
                    <a:lnTo>
                      <a:pt x="1335" y="62"/>
                    </a:lnTo>
                    <a:lnTo>
                      <a:pt x="1332" y="62"/>
                    </a:lnTo>
                    <a:lnTo>
                      <a:pt x="1330" y="62"/>
                    </a:lnTo>
                    <a:lnTo>
                      <a:pt x="1325" y="64"/>
                    </a:lnTo>
                    <a:lnTo>
                      <a:pt x="1320" y="62"/>
                    </a:lnTo>
                    <a:lnTo>
                      <a:pt x="1319" y="64"/>
                    </a:lnTo>
                    <a:lnTo>
                      <a:pt x="1317" y="62"/>
                    </a:lnTo>
                    <a:lnTo>
                      <a:pt x="1314" y="62"/>
                    </a:lnTo>
                    <a:lnTo>
                      <a:pt x="1315" y="62"/>
                    </a:lnTo>
                    <a:lnTo>
                      <a:pt x="1317" y="60"/>
                    </a:lnTo>
                    <a:lnTo>
                      <a:pt x="1319" y="60"/>
                    </a:lnTo>
                    <a:lnTo>
                      <a:pt x="1322" y="60"/>
                    </a:lnTo>
                    <a:lnTo>
                      <a:pt x="1322" y="62"/>
                    </a:lnTo>
                    <a:lnTo>
                      <a:pt x="1322" y="60"/>
                    </a:lnTo>
                    <a:lnTo>
                      <a:pt x="1319" y="60"/>
                    </a:lnTo>
                    <a:lnTo>
                      <a:pt x="1314" y="60"/>
                    </a:lnTo>
                    <a:lnTo>
                      <a:pt x="1314" y="60"/>
                    </a:lnTo>
                    <a:lnTo>
                      <a:pt x="1312" y="60"/>
                    </a:lnTo>
                    <a:lnTo>
                      <a:pt x="1312" y="62"/>
                    </a:lnTo>
                    <a:lnTo>
                      <a:pt x="1312" y="62"/>
                    </a:lnTo>
                    <a:lnTo>
                      <a:pt x="1311" y="64"/>
                    </a:lnTo>
                    <a:lnTo>
                      <a:pt x="1307" y="62"/>
                    </a:lnTo>
                    <a:lnTo>
                      <a:pt x="1306" y="62"/>
                    </a:lnTo>
                    <a:lnTo>
                      <a:pt x="1302" y="62"/>
                    </a:lnTo>
                    <a:lnTo>
                      <a:pt x="1299" y="62"/>
                    </a:lnTo>
                    <a:lnTo>
                      <a:pt x="1297" y="60"/>
                    </a:lnTo>
                    <a:lnTo>
                      <a:pt x="1297" y="60"/>
                    </a:lnTo>
                    <a:lnTo>
                      <a:pt x="1296" y="60"/>
                    </a:lnTo>
                    <a:lnTo>
                      <a:pt x="1296" y="62"/>
                    </a:lnTo>
                    <a:lnTo>
                      <a:pt x="1293" y="62"/>
                    </a:lnTo>
                    <a:lnTo>
                      <a:pt x="1291" y="62"/>
                    </a:lnTo>
                    <a:lnTo>
                      <a:pt x="1284" y="62"/>
                    </a:lnTo>
                    <a:lnTo>
                      <a:pt x="1279" y="62"/>
                    </a:lnTo>
                    <a:lnTo>
                      <a:pt x="1273" y="60"/>
                    </a:lnTo>
                    <a:lnTo>
                      <a:pt x="1271" y="60"/>
                    </a:lnTo>
                    <a:lnTo>
                      <a:pt x="1271" y="60"/>
                    </a:lnTo>
                    <a:lnTo>
                      <a:pt x="1271" y="60"/>
                    </a:lnTo>
                    <a:lnTo>
                      <a:pt x="1271" y="60"/>
                    </a:lnTo>
                    <a:lnTo>
                      <a:pt x="1273" y="60"/>
                    </a:lnTo>
                    <a:lnTo>
                      <a:pt x="1275" y="60"/>
                    </a:lnTo>
                    <a:lnTo>
                      <a:pt x="1275" y="59"/>
                    </a:lnTo>
                    <a:lnTo>
                      <a:pt x="1271" y="59"/>
                    </a:lnTo>
                    <a:lnTo>
                      <a:pt x="1270" y="59"/>
                    </a:lnTo>
                    <a:lnTo>
                      <a:pt x="1266" y="59"/>
                    </a:lnTo>
                    <a:lnTo>
                      <a:pt x="1258" y="59"/>
                    </a:lnTo>
                    <a:lnTo>
                      <a:pt x="1250" y="57"/>
                    </a:lnTo>
                    <a:lnTo>
                      <a:pt x="1248" y="57"/>
                    </a:lnTo>
                    <a:lnTo>
                      <a:pt x="1248" y="57"/>
                    </a:lnTo>
                    <a:lnTo>
                      <a:pt x="1248" y="59"/>
                    </a:lnTo>
                    <a:lnTo>
                      <a:pt x="1247" y="59"/>
                    </a:lnTo>
                    <a:lnTo>
                      <a:pt x="1245" y="57"/>
                    </a:lnTo>
                    <a:lnTo>
                      <a:pt x="1242" y="57"/>
                    </a:lnTo>
                    <a:lnTo>
                      <a:pt x="1235" y="57"/>
                    </a:lnTo>
                    <a:lnTo>
                      <a:pt x="1229" y="57"/>
                    </a:lnTo>
                    <a:lnTo>
                      <a:pt x="1225" y="55"/>
                    </a:lnTo>
                    <a:lnTo>
                      <a:pt x="1224" y="55"/>
                    </a:lnTo>
                    <a:lnTo>
                      <a:pt x="1220" y="55"/>
                    </a:lnTo>
                    <a:lnTo>
                      <a:pt x="1216" y="55"/>
                    </a:lnTo>
                    <a:lnTo>
                      <a:pt x="1214" y="55"/>
                    </a:lnTo>
                    <a:lnTo>
                      <a:pt x="1214" y="57"/>
                    </a:lnTo>
                    <a:lnTo>
                      <a:pt x="1216" y="57"/>
                    </a:lnTo>
                    <a:lnTo>
                      <a:pt x="1217" y="57"/>
                    </a:lnTo>
                    <a:lnTo>
                      <a:pt x="1219" y="57"/>
                    </a:lnTo>
                    <a:lnTo>
                      <a:pt x="1219" y="57"/>
                    </a:lnTo>
                    <a:lnTo>
                      <a:pt x="1220" y="57"/>
                    </a:lnTo>
                    <a:lnTo>
                      <a:pt x="1220" y="59"/>
                    </a:lnTo>
                    <a:lnTo>
                      <a:pt x="1220" y="59"/>
                    </a:lnTo>
                    <a:lnTo>
                      <a:pt x="1219" y="59"/>
                    </a:lnTo>
                    <a:lnTo>
                      <a:pt x="1216" y="59"/>
                    </a:lnTo>
                    <a:lnTo>
                      <a:pt x="1214" y="59"/>
                    </a:lnTo>
                    <a:lnTo>
                      <a:pt x="1212" y="57"/>
                    </a:lnTo>
                    <a:lnTo>
                      <a:pt x="1211" y="57"/>
                    </a:lnTo>
                    <a:lnTo>
                      <a:pt x="1211" y="55"/>
                    </a:lnTo>
                    <a:lnTo>
                      <a:pt x="1209" y="55"/>
                    </a:lnTo>
                    <a:lnTo>
                      <a:pt x="1206" y="54"/>
                    </a:lnTo>
                    <a:lnTo>
                      <a:pt x="1202" y="54"/>
                    </a:lnTo>
                    <a:lnTo>
                      <a:pt x="1199" y="55"/>
                    </a:lnTo>
                    <a:lnTo>
                      <a:pt x="1198" y="55"/>
                    </a:lnTo>
                    <a:lnTo>
                      <a:pt x="1198" y="55"/>
                    </a:lnTo>
                    <a:lnTo>
                      <a:pt x="1196" y="55"/>
                    </a:lnTo>
                    <a:lnTo>
                      <a:pt x="1194" y="55"/>
                    </a:lnTo>
                    <a:lnTo>
                      <a:pt x="1194" y="55"/>
                    </a:lnTo>
                    <a:lnTo>
                      <a:pt x="1193" y="55"/>
                    </a:lnTo>
                    <a:lnTo>
                      <a:pt x="1193" y="55"/>
                    </a:lnTo>
                    <a:lnTo>
                      <a:pt x="1189" y="57"/>
                    </a:lnTo>
                    <a:lnTo>
                      <a:pt x="1186" y="55"/>
                    </a:lnTo>
                    <a:lnTo>
                      <a:pt x="1184" y="55"/>
                    </a:lnTo>
                    <a:lnTo>
                      <a:pt x="1183" y="55"/>
                    </a:lnTo>
                    <a:lnTo>
                      <a:pt x="1183" y="54"/>
                    </a:lnTo>
                    <a:lnTo>
                      <a:pt x="1183" y="55"/>
                    </a:lnTo>
                    <a:lnTo>
                      <a:pt x="1181" y="55"/>
                    </a:lnTo>
                    <a:lnTo>
                      <a:pt x="1176" y="55"/>
                    </a:lnTo>
                    <a:lnTo>
                      <a:pt x="1170" y="55"/>
                    </a:lnTo>
                    <a:lnTo>
                      <a:pt x="1168" y="55"/>
                    </a:lnTo>
                    <a:lnTo>
                      <a:pt x="1168" y="55"/>
                    </a:lnTo>
                    <a:lnTo>
                      <a:pt x="1168" y="54"/>
                    </a:lnTo>
                    <a:lnTo>
                      <a:pt x="1168" y="54"/>
                    </a:lnTo>
                    <a:lnTo>
                      <a:pt x="1168" y="54"/>
                    </a:lnTo>
                    <a:lnTo>
                      <a:pt x="1166" y="52"/>
                    </a:lnTo>
                    <a:lnTo>
                      <a:pt x="1165" y="54"/>
                    </a:lnTo>
                    <a:lnTo>
                      <a:pt x="1163" y="54"/>
                    </a:lnTo>
                    <a:lnTo>
                      <a:pt x="1162" y="54"/>
                    </a:lnTo>
                    <a:lnTo>
                      <a:pt x="1158" y="52"/>
                    </a:lnTo>
                    <a:lnTo>
                      <a:pt x="1158" y="52"/>
                    </a:lnTo>
                    <a:lnTo>
                      <a:pt x="1158" y="52"/>
                    </a:lnTo>
                    <a:lnTo>
                      <a:pt x="1157" y="52"/>
                    </a:lnTo>
                    <a:lnTo>
                      <a:pt x="1155" y="52"/>
                    </a:lnTo>
                    <a:lnTo>
                      <a:pt x="1153" y="52"/>
                    </a:lnTo>
                    <a:lnTo>
                      <a:pt x="1153" y="52"/>
                    </a:lnTo>
                    <a:lnTo>
                      <a:pt x="1155" y="54"/>
                    </a:lnTo>
                    <a:lnTo>
                      <a:pt x="1155" y="54"/>
                    </a:lnTo>
                    <a:lnTo>
                      <a:pt x="1153" y="54"/>
                    </a:lnTo>
                    <a:lnTo>
                      <a:pt x="1152" y="54"/>
                    </a:lnTo>
                    <a:lnTo>
                      <a:pt x="1150" y="52"/>
                    </a:lnTo>
                    <a:lnTo>
                      <a:pt x="1147" y="52"/>
                    </a:lnTo>
                    <a:lnTo>
                      <a:pt x="1147" y="52"/>
                    </a:lnTo>
                    <a:lnTo>
                      <a:pt x="1145" y="54"/>
                    </a:lnTo>
                    <a:lnTo>
                      <a:pt x="1142" y="54"/>
                    </a:lnTo>
                    <a:lnTo>
                      <a:pt x="1139" y="52"/>
                    </a:lnTo>
                    <a:lnTo>
                      <a:pt x="1137" y="52"/>
                    </a:lnTo>
                    <a:lnTo>
                      <a:pt x="1134" y="52"/>
                    </a:lnTo>
                    <a:lnTo>
                      <a:pt x="1129" y="52"/>
                    </a:lnTo>
                    <a:lnTo>
                      <a:pt x="1124" y="50"/>
                    </a:lnTo>
                    <a:lnTo>
                      <a:pt x="1119" y="50"/>
                    </a:lnTo>
                    <a:lnTo>
                      <a:pt x="1116" y="50"/>
                    </a:lnTo>
                    <a:lnTo>
                      <a:pt x="1112" y="50"/>
                    </a:lnTo>
                    <a:lnTo>
                      <a:pt x="1111" y="50"/>
                    </a:lnTo>
                    <a:lnTo>
                      <a:pt x="1111" y="50"/>
                    </a:lnTo>
                    <a:lnTo>
                      <a:pt x="1109" y="50"/>
                    </a:lnTo>
                    <a:lnTo>
                      <a:pt x="1107" y="49"/>
                    </a:lnTo>
                    <a:lnTo>
                      <a:pt x="1107" y="49"/>
                    </a:lnTo>
                    <a:lnTo>
                      <a:pt x="1107" y="47"/>
                    </a:lnTo>
                    <a:lnTo>
                      <a:pt x="1107" y="49"/>
                    </a:lnTo>
                    <a:lnTo>
                      <a:pt x="1107" y="49"/>
                    </a:lnTo>
                    <a:lnTo>
                      <a:pt x="1106" y="49"/>
                    </a:lnTo>
                    <a:lnTo>
                      <a:pt x="1104" y="49"/>
                    </a:lnTo>
                    <a:lnTo>
                      <a:pt x="1103" y="49"/>
                    </a:lnTo>
                    <a:lnTo>
                      <a:pt x="1103" y="49"/>
                    </a:lnTo>
                    <a:lnTo>
                      <a:pt x="1101" y="49"/>
                    </a:lnTo>
                    <a:lnTo>
                      <a:pt x="1099" y="49"/>
                    </a:lnTo>
                    <a:lnTo>
                      <a:pt x="1098" y="49"/>
                    </a:lnTo>
                    <a:lnTo>
                      <a:pt x="1098" y="49"/>
                    </a:lnTo>
                    <a:lnTo>
                      <a:pt x="1096" y="49"/>
                    </a:lnTo>
                    <a:lnTo>
                      <a:pt x="1096" y="49"/>
                    </a:lnTo>
                    <a:lnTo>
                      <a:pt x="1096" y="49"/>
                    </a:lnTo>
                    <a:lnTo>
                      <a:pt x="1093" y="49"/>
                    </a:lnTo>
                    <a:lnTo>
                      <a:pt x="1091" y="49"/>
                    </a:lnTo>
                    <a:lnTo>
                      <a:pt x="1088" y="49"/>
                    </a:lnTo>
                    <a:lnTo>
                      <a:pt x="1086" y="47"/>
                    </a:lnTo>
                    <a:lnTo>
                      <a:pt x="1086" y="47"/>
                    </a:lnTo>
                    <a:lnTo>
                      <a:pt x="1085" y="47"/>
                    </a:lnTo>
                    <a:lnTo>
                      <a:pt x="1086" y="47"/>
                    </a:lnTo>
                    <a:lnTo>
                      <a:pt x="1086" y="49"/>
                    </a:lnTo>
                    <a:lnTo>
                      <a:pt x="1085" y="49"/>
                    </a:lnTo>
                    <a:lnTo>
                      <a:pt x="1085" y="47"/>
                    </a:lnTo>
                    <a:lnTo>
                      <a:pt x="1085" y="47"/>
                    </a:lnTo>
                    <a:lnTo>
                      <a:pt x="1083" y="47"/>
                    </a:lnTo>
                    <a:lnTo>
                      <a:pt x="1083" y="47"/>
                    </a:lnTo>
                    <a:lnTo>
                      <a:pt x="1083" y="46"/>
                    </a:lnTo>
                    <a:lnTo>
                      <a:pt x="1083" y="46"/>
                    </a:lnTo>
                    <a:lnTo>
                      <a:pt x="1081" y="46"/>
                    </a:lnTo>
                    <a:lnTo>
                      <a:pt x="1076" y="46"/>
                    </a:lnTo>
                    <a:lnTo>
                      <a:pt x="1070" y="47"/>
                    </a:lnTo>
                    <a:lnTo>
                      <a:pt x="1068" y="47"/>
                    </a:lnTo>
                    <a:lnTo>
                      <a:pt x="1063" y="46"/>
                    </a:lnTo>
                    <a:lnTo>
                      <a:pt x="1058" y="47"/>
                    </a:lnTo>
                    <a:lnTo>
                      <a:pt x="1053" y="46"/>
                    </a:lnTo>
                    <a:lnTo>
                      <a:pt x="1050" y="46"/>
                    </a:lnTo>
                    <a:lnTo>
                      <a:pt x="1045" y="46"/>
                    </a:lnTo>
                    <a:lnTo>
                      <a:pt x="1044" y="46"/>
                    </a:lnTo>
                    <a:lnTo>
                      <a:pt x="1040" y="46"/>
                    </a:lnTo>
                    <a:lnTo>
                      <a:pt x="1039" y="46"/>
                    </a:lnTo>
                    <a:lnTo>
                      <a:pt x="1037" y="46"/>
                    </a:lnTo>
                    <a:lnTo>
                      <a:pt x="1037" y="46"/>
                    </a:lnTo>
                    <a:lnTo>
                      <a:pt x="1039" y="46"/>
                    </a:lnTo>
                    <a:lnTo>
                      <a:pt x="1039" y="46"/>
                    </a:lnTo>
                    <a:lnTo>
                      <a:pt x="1039" y="44"/>
                    </a:lnTo>
                    <a:lnTo>
                      <a:pt x="1039" y="44"/>
                    </a:lnTo>
                    <a:lnTo>
                      <a:pt x="1037" y="44"/>
                    </a:lnTo>
                    <a:lnTo>
                      <a:pt x="1035" y="44"/>
                    </a:lnTo>
                    <a:lnTo>
                      <a:pt x="1034" y="46"/>
                    </a:lnTo>
                    <a:lnTo>
                      <a:pt x="1029" y="44"/>
                    </a:lnTo>
                    <a:lnTo>
                      <a:pt x="1024" y="44"/>
                    </a:lnTo>
                    <a:lnTo>
                      <a:pt x="1024" y="44"/>
                    </a:lnTo>
                    <a:lnTo>
                      <a:pt x="1024" y="44"/>
                    </a:lnTo>
                    <a:lnTo>
                      <a:pt x="1021" y="44"/>
                    </a:lnTo>
                    <a:lnTo>
                      <a:pt x="1019" y="42"/>
                    </a:lnTo>
                    <a:lnTo>
                      <a:pt x="1016" y="44"/>
                    </a:lnTo>
                    <a:lnTo>
                      <a:pt x="1012" y="44"/>
                    </a:lnTo>
                    <a:lnTo>
                      <a:pt x="1011" y="44"/>
                    </a:lnTo>
                    <a:lnTo>
                      <a:pt x="1009" y="42"/>
                    </a:lnTo>
                    <a:lnTo>
                      <a:pt x="1008" y="42"/>
                    </a:lnTo>
                    <a:lnTo>
                      <a:pt x="1004" y="42"/>
                    </a:lnTo>
                    <a:lnTo>
                      <a:pt x="1003" y="42"/>
                    </a:lnTo>
                    <a:lnTo>
                      <a:pt x="998" y="42"/>
                    </a:lnTo>
                    <a:lnTo>
                      <a:pt x="998" y="42"/>
                    </a:lnTo>
                    <a:lnTo>
                      <a:pt x="996" y="42"/>
                    </a:lnTo>
                    <a:lnTo>
                      <a:pt x="996" y="42"/>
                    </a:lnTo>
                    <a:lnTo>
                      <a:pt x="996" y="44"/>
                    </a:lnTo>
                    <a:lnTo>
                      <a:pt x="994" y="42"/>
                    </a:lnTo>
                    <a:lnTo>
                      <a:pt x="993" y="42"/>
                    </a:lnTo>
                    <a:lnTo>
                      <a:pt x="989" y="41"/>
                    </a:lnTo>
                    <a:lnTo>
                      <a:pt x="983" y="41"/>
                    </a:lnTo>
                    <a:lnTo>
                      <a:pt x="976" y="41"/>
                    </a:lnTo>
                    <a:lnTo>
                      <a:pt x="975" y="41"/>
                    </a:lnTo>
                    <a:lnTo>
                      <a:pt x="973" y="41"/>
                    </a:lnTo>
                    <a:lnTo>
                      <a:pt x="963" y="39"/>
                    </a:lnTo>
                    <a:lnTo>
                      <a:pt x="953" y="39"/>
                    </a:lnTo>
                    <a:lnTo>
                      <a:pt x="942" y="39"/>
                    </a:lnTo>
                    <a:lnTo>
                      <a:pt x="931" y="37"/>
                    </a:lnTo>
                    <a:lnTo>
                      <a:pt x="927" y="37"/>
                    </a:lnTo>
                    <a:lnTo>
                      <a:pt x="926" y="39"/>
                    </a:lnTo>
                    <a:lnTo>
                      <a:pt x="924" y="39"/>
                    </a:lnTo>
                    <a:lnTo>
                      <a:pt x="917" y="41"/>
                    </a:lnTo>
                    <a:lnTo>
                      <a:pt x="913" y="39"/>
                    </a:lnTo>
                    <a:lnTo>
                      <a:pt x="911" y="37"/>
                    </a:lnTo>
                    <a:lnTo>
                      <a:pt x="909" y="37"/>
                    </a:lnTo>
                    <a:lnTo>
                      <a:pt x="906" y="36"/>
                    </a:lnTo>
                    <a:lnTo>
                      <a:pt x="903" y="36"/>
                    </a:lnTo>
                    <a:lnTo>
                      <a:pt x="899" y="36"/>
                    </a:lnTo>
                    <a:lnTo>
                      <a:pt x="891" y="36"/>
                    </a:lnTo>
                    <a:lnTo>
                      <a:pt x="883" y="36"/>
                    </a:lnTo>
                    <a:lnTo>
                      <a:pt x="875" y="36"/>
                    </a:lnTo>
                    <a:lnTo>
                      <a:pt x="868" y="36"/>
                    </a:lnTo>
                    <a:lnTo>
                      <a:pt x="863" y="36"/>
                    </a:lnTo>
                    <a:lnTo>
                      <a:pt x="863" y="36"/>
                    </a:lnTo>
                    <a:lnTo>
                      <a:pt x="862" y="36"/>
                    </a:lnTo>
                    <a:lnTo>
                      <a:pt x="860" y="34"/>
                    </a:lnTo>
                    <a:lnTo>
                      <a:pt x="858" y="34"/>
                    </a:lnTo>
                    <a:lnTo>
                      <a:pt x="857" y="34"/>
                    </a:lnTo>
                    <a:lnTo>
                      <a:pt x="855" y="36"/>
                    </a:lnTo>
                    <a:lnTo>
                      <a:pt x="857" y="36"/>
                    </a:lnTo>
                    <a:lnTo>
                      <a:pt x="857" y="36"/>
                    </a:lnTo>
                    <a:lnTo>
                      <a:pt x="855" y="37"/>
                    </a:lnTo>
                    <a:lnTo>
                      <a:pt x="852" y="37"/>
                    </a:lnTo>
                    <a:lnTo>
                      <a:pt x="850" y="36"/>
                    </a:lnTo>
                    <a:lnTo>
                      <a:pt x="850" y="36"/>
                    </a:lnTo>
                    <a:lnTo>
                      <a:pt x="852" y="36"/>
                    </a:lnTo>
                    <a:lnTo>
                      <a:pt x="852" y="36"/>
                    </a:lnTo>
                    <a:lnTo>
                      <a:pt x="852" y="34"/>
                    </a:lnTo>
                    <a:lnTo>
                      <a:pt x="850" y="34"/>
                    </a:lnTo>
                    <a:lnTo>
                      <a:pt x="847" y="36"/>
                    </a:lnTo>
                    <a:lnTo>
                      <a:pt x="844" y="36"/>
                    </a:lnTo>
                    <a:lnTo>
                      <a:pt x="842" y="36"/>
                    </a:lnTo>
                    <a:lnTo>
                      <a:pt x="839" y="36"/>
                    </a:lnTo>
                    <a:lnTo>
                      <a:pt x="839" y="34"/>
                    </a:lnTo>
                    <a:lnTo>
                      <a:pt x="839" y="34"/>
                    </a:lnTo>
                    <a:lnTo>
                      <a:pt x="836" y="34"/>
                    </a:lnTo>
                    <a:lnTo>
                      <a:pt x="834" y="34"/>
                    </a:lnTo>
                    <a:lnTo>
                      <a:pt x="832" y="34"/>
                    </a:lnTo>
                    <a:lnTo>
                      <a:pt x="829" y="34"/>
                    </a:lnTo>
                    <a:lnTo>
                      <a:pt x="824" y="34"/>
                    </a:lnTo>
                    <a:lnTo>
                      <a:pt x="819" y="34"/>
                    </a:lnTo>
                    <a:lnTo>
                      <a:pt x="814" y="34"/>
                    </a:lnTo>
                    <a:lnTo>
                      <a:pt x="811" y="34"/>
                    </a:lnTo>
                    <a:lnTo>
                      <a:pt x="808" y="34"/>
                    </a:lnTo>
                    <a:lnTo>
                      <a:pt x="808" y="34"/>
                    </a:lnTo>
                    <a:lnTo>
                      <a:pt x="809" y="34"/>
                    </a:lnTo>
                    <a:lnTo>
                      <a:pt x="811" y="32"/>
                    </a:lnTo>
                    <a:lnTo>
                      <a:pt x="811" y="32"/>
                    </a:lnTo>
                    <a:lnTo>
                      <a:pt x="811" y="32"/>
                    </a:lnTo>
                    <a:lnTo>
                      <a:pt x="809" y="32"/>
                    </a:lnTo>
                    <a:lnTo>
                      <a:pt x="806" y="32"/>
                    </a:lnTo>
                    <a:lnTo>
                      <a:pt x="804" y="32"/>
                    </a:lnTo>
                    <a:lnTo>
                      <a:pt x="803" y="32"/>
                    </a:lnTo>
                    <a:lnTo>
                      <a:pt x="799" y="32"/>
                    </a:lnTo>
                    <a:lnTo>
                      <a:pt x="798" y="32"/>
                    </a:lnTo>
                    <a:lnTo>
                      <a:pt x="798" y="32"/>
                    </a:lnTo>
                    <a:lnTo>
                      <a:pt x="799" y="34"/>
                    </a:lnTo>
                    <a:lnTo>
                      <a:pt x="799" y="34"/>
                    </a:lnTo>
                    <a:lnTo>
                      <a:pt x="798" y="34"/>
                    </a:lnTo>
                    <a:lnTo>
                      <a:pt x="795" y="32"/>
                    </a:lnTo>
                    <a:lnTo>
                      <a:pt x="793" y="32"/>
                    </a:lnTo>
                    <a:lnTo>
                      <a:pt x="790" y="32"/>
                    </a:lnTo>
                    <a:lnTo>
                      <a:pt x="786" y="32"/>
                    </a:lnTo>
                    <a:lnTo>
                      <a:pt x="762" y="31"/>
                    </a:lnTo>
                    <a:lnTo>
                      <a:pt x="737" y="31"/>
                    </a:lnTo>
                    <a:lnTo>
                      <a:pt x="714" y="31"/>
                    </a:lnTo>
                    <a:lnTo>
                      <a:pt x="691" y="31"/>
                    </a:lnTo>
                    <a:lnTo>
                      <a:pt x="629" y="31"/>
                    </a:lnTo>
                    <a:lnTo>
                      <a:pt x="567" y="32"/>
                    </a:lnTo>
                    <a:lnTo>
                      <a:pt x="557" y="32"/>
                    </a:lnTo>
                    <a:lnTo>
                      <a:pt x="549" y="32"/>
                    </a:lnTo>
                    <a:lnTo>
                      <a:pt x="541" y="32"/>
                    </a:lnTo>
                    <a:lnTo>
                      <a:pt x="541" y="32"/>
                    </a:lnTo>
                    <a:lnTo>
                      <a:pt x="541" y="32"/>
                    </a:lnTo>
                    <a:lnTo>
                      <a:pt x="541" y="32"/>
                    </a:lnTo>
                    <a:lnTo>
                      <a:pt x="542" y="31"/>
                    </a:lnTo>
                    <a:lnTo>
                      <a:pt x="546" y="31"/>
                    </a:lnTo>
                    <a:lnTo>
                      <a:pt x="549" y="31"/>
                    </a:lnTo>
                    <a:lnTo>
                      <a:pt x="550" y="31"/>
                    </a:lnTo>
                    <a:lnTo>
                      <a:pt x="559" y="31"/>
                    </a:lnTo>
                    <a:lnTo>
                      <a:pt x="568" y="31"/>
                    </a:lnTo>
                    <a:lnTo>
                      <a:pt x="568" y="31"/>
                    </a:lnTo>
                    <a:lnTo>
                      <a:pt x="570" y="31"/>
                    </a:lnTo>
                    <a:lnTo>
                      <a:pt x="570" y="31"/>
                    </a:lnTo>
                    <a:lnTo>
                      <a:pt x="568" y="29"/>
                    </a:lnTo>
                    <a:lnTo>
                      <a:pt x="567" y="29"/>
                    </a:lnTo>
                    <a:lnTo>
                      <a:pt x="565" y="29"/>
                    </a:lnTo>
                    <a:lnTo>
                      <a:pt x="546" y="29"/>
                    </a:lnTo>
                    <a:lnTo>
                      <a:pt x="528" y="29"/>
                    </a:lnTo>
                    <a:lnTo>
                      <a:pt x="503" y="31"/>
                    </a:lnTo>
                    <a:lnTo>
                      <a:pt x="478" y="31"/>
                    </a:lnTo>
                    <a:lnTo>
                      <a:pt x="473" y="32"/>
                    </a:lnTo>
                    <a:lnTo>
                      <a:pt x="470" y="32"/>
                    </a:lnTo>
                    <a:lnTo>
                      <a:pt x="467" y="32"/>
                    </a:lnTo>
                    <a:lnTo>
                      <a:pt x="465" y="32"/>
                    </a:lnTo>
                    <a:lnTo>
                      <a:pt x="462" y="32"/>
                    </a:lnTo>
                    <a:lnTo>
                      <a:pt x="459" y="32"/>
                    </a:lnTo>
                    <a:lnTo>
                      <a:pt x="457" y="32"/>
                    </a:lnTo>
                    <a:lnTo>
                      <a:pt x="455" y="34"/>
                    </a:lnTo>
                    <a:lnTo>
                      <a:pt x="457" y="34"/>
                    </a:lnTo>
                    <a:lnTo>
                      <a:pt x="460" y="36"/>
                    </a:lnTo>
                    <a:lnTo>
                      <a:pt x="464" y="34"/>
                    </a:lnTo>
                    <a:lnTo>
                      <a:pt x="467" y="34"/>
                    </a:lnTo>
                    <a:lnTo>
                      <a:pt x="470" y="34"/>
                    </a:lnTo>
                    <a:lnTo>
                      <a:pt x="488" y="34"/>
                    </a:lnTo>
                    <a:lnTo>
                      <a:pt x="508" y="32"/>
                    </a:lnTo>
                    <a:lnTo>
                      <a:pt x="511" y="32"/>
                    </a:lnTo>
                    <a:lnTo>
                      <a:pt x="514" y="32"/>
                    </a:lnTo>
                    <a:lnTo>
                      <a:pt x="519" y="32"/>
                    </a:lnTo>
                    <a:lnTo>
                      <a:pt x="523" y="32"/>
                    </a:lnTo>
                    <a:lnTo>
                      <a:pt x="526" y="32"/>
                    </a:lnTo>
                    <a:lnTo>
                      <a:pt x="528" y="32"/>
                    </a:lnTo>
                    <a:lnTo>
                      <a:pt x="529" y="32"/>
                    </a:lnTo>
                    <a:lnTo>
                      <a:pt x="528" y="32"/>
                    </a:lnTo>
                    <a:lnTo>
                      <a:pt x="513" y="34"/>
                    </a:lnTo>
                    <a:lnTo>
                      <a:pt x="498" y="32"/>
                    </a:lnTo>
                    <a:lnTo>
                      <a:pt x="483" y="34"/>
                    </a:lnTo>
                    <a:lnTo>
                      <a:pt x="467" y="34"/>
                    </a:lnTo>
                    <a:lnTo>
                      <a:pt x="459" y="36"/>
                    </a:lnTo>
                    <a:lnTo>
                      <a:pt x="449" y="34"/>
                    </a:lnTo>
                    <a:lnTo>
                      <a:pt x="447" y="36"/>
                    </a:lnTo>
                    <a:lnTo>
                      <a:pt x="447" y="36"/>
                    </a:lnTo>
                    <a:lnTo>
                      <a:pt x="447" y="36"/>
                    </a:lnTo>
                    <a:lnTo>
                      <a:pt x="446" y="37"/>
                    </a:lnTo>
                    <a:lnTo>
                      <a:pt x="442" y="37"/>
                    </a:lnTo>
                    <a:lnTo>
                      <a:pt x="441" y="37"/>
                    </a:lnTo>
                    <a:lnTo>
                      <a:pt x="437" y="36"/>
                    </a:lnTo>
                    <a:lnTo>
                      <a:pt x="403" y="37"/>
                    </a:lnTo>
                    <a:lnTo>
                      <a:pt x="370" y="39"/>
                    </a:lnTo>
                    <a:lnTo>
                      <a:pt x="369" y="39"/>
                    </a:lnTo>
                    <a:lnTo>
                      <a:pt x="367" y="39"/>
                    </a:lnTo>
                    <a:lnTo>
                      <a:pt x="365" y="39"/>
                    </a:lnTo>
                    <a:lnTo>
                      <a:pt x="365" y="37"/>
                    </a:lnTo>
                    <a:lnTo>
                      <a:pt x="367" y="37"/>
                    </a:lnTo>
                    <a:lnTo>
                      <a:pt x="370" y="37"/>
                    </a:lnTo>
                    <a:lnTo>
                      <a:pt x="372" y="37"/>
                    </a:lnTo>
                    <a:lnTo>
                      <a:pt x="374" y="37"/>
                    </a:lnTo>
                    <a:lnTo>
                      <a:pt x="375" y="37"/>
                    </a:lnTo>
                    <a:lnTo>
                      <a:pt x="375" y="37"/>
                    </a:lnTo>
                    <a:lnTo>
                      <a:pt x="374" y="36"/>
                    </a:lnTo>
                    <a:lnTo>
                      <a:pt x="372" y="37"/>
                    </a:lnTo>
                    <a:lnTo>
                      <a:pt x="370" y="37"/>
                    </a:lnTo>
                    <a:lnTo>
                      <a:pt x="365" y="37"/>
                    </a:lnTo>
                    <a:lnTo>
                      <a:pt x="362" y="37"/>
                    </a:lnTo>
                    <a:lnTo>
                      <a:pt x="357" y="37"/>
                    </a:lnTo>
                    <a:lnTo>
                      <a:pt x="352" y="37"/>
                    </a:lnTo>
                    <a:lnTo>
                      <a:pt x="349" y="37"/>
                    </a:lnTo>
                    <a:lnTo>
                      <a:pt x="346" y="39"/>
                    </a:lnTo>
                    <a:lnTo>
                      <a:pt x="346" y="39"/>
                    </a:lnTo>
                    <a:lnTo>
                      <a:pt x="347" y="39"/>
                    </a:lnTo>
                    <a:lnTo>
                      <a:pt x="351" y="39"/>
                    </a:lnTo>
                    <a:lnTo>
                      <a:pt x="356" y="39"/>
                    </a:lnTo>
                    <a:lnTo>
                      <a:pt x="357" y="39"/>
                    </a:lnTo>
                    <a:lnTo>
                      <a:pt x="360" y="39"/>
                    </a:lnTo>
                    <a:lnTo>
                      <a:pt x="362" y="37"/>
                    </a:lnTo>
                    <a:lnTo>
                      <a:pt x="364" y="39"/>
                    </a:lnTo>
                    <a:lnTo>
                      <a:pt x="364" y="39"/>
                    </a:lnTo>
                    <a:lnTo>
                      <a:pt x="360" y="41"/>
                    </a:lnTo>
                    <a:lnTo>
                      <a:pt x="357" y="39"/>
                    </a:lnTo>
                    <a:lnTo>
                      <a:pt x="354" y="39"/>
                    </a:lnTo>
                    <a:lnTo>
                      <a:pt x="351" y="39"/>
                    </a:lnTo>
                    <a:lnTo>
                      <a:pt x="346" y="41"/>
                    </a:lnTo>
                    <a:lnTo>
                      <a:pt x="342" y="41"/>
                    </a:lnTo>
                    <a:lnTo>
                      <a:pt x="341" y="41"/>
                    </a:lnTo>
                    <a:lnTo>
                      <a:pt x="339" y="41"/>
                    </a:lnTo>
                    <a:lnTo>
                      <a:pt x="338" y="39"/>
                    </a:lnTo>
                    <a:lnTo>
                      <a:pt x="338" y="39"/>
                    </a:lnTo>
                    <a:lnTo>
                      <a:pt x="339" y="39"/>
                    </a:lnTo>
                    <a:lnTo>
                      <a:pt x="341" y="39"/>
                    </a:lnTo>
                    <a:lnTo>
                      <a:pt x="341" y="39"/>
                    </a:lnTo>
                    <a:lnTo>
                      <a:pt x="338" y="37"/>
                    </a:lnTo>
                    <a:lnTo>
                      <a:pt x="334" y="39"/>
                    </a:lnTo>
                    <a:lnTo>
                      <a:pt x="331" y="37"/>
                    </a:lnTo>
                    <a:lnTo>
                      <a:pt x="329" y="37"/>
                    </a:lnTo>
                    <a:lnTo>
                      <a:pt x="328" y="37"/>
                    </a:lnTo>
                    <a:lnTo>
                      <a:pt x="324" y="37"/>
                    </a:lnTo>
                    <a:lnTo>
                      <a:pt x="324" y="39"/>
                    </a:lnTo>
                    <a:lnTo>
                      <a:pt x="324" y="39"/>
                    </a:lnTo>
                    <a:lnTo>
                      <a:pt x="326" y="39"/>
                    </a:lnTo>
                    <a:lnTo>
                      <a:pt x="326" y="39"/>
                    </a:lnTo>
                    <a:lnTo>
                      <a:pt x="328" y="39"/>
                    </a:lnTo>
                    <a:lnTo>
                      <a:pt x="328" y="39"/>
                    </a:lnTo>
                    <a:lnTo>
                      <a:pt x="326" y="41"/>
                    </a:lnTo>
                    <a:lnTo>
                      <a:pt x="323" y="41"/>
                    </a:lnTo>
                    <a:lnTo>
                      <a:pt x="321" y="41"/>
                    </a:lnTo>
                    <a:lnTo>
                      <a:pt x="319" y="39"/>
                    </a:lnTo>
                    <a:lnTo>
                      <a:pt x="318" y="39"/>
                    </a:lnTo>
                    <a:lnTo>
                      <a:pt x="318" y="41"/>
                    </a:lnTo>
                    <a:lnTo>
                      <a:pt x="316" y="41"/>
                    </a:lnTo>
                    <a:lnTo>
                      <a:pt x="315" y="42"/>
                    </a:lnTo>
                    <a:lnTo>
                      <a:pt x="311" y="41"/>
                    </a:lnTo>
                    <a:lnTo>
                      <a:pt x="310" y="41"/>
                    </a:lnTo>
                    <a:lnTo>
                      <a:pt x="306" y="42"/>
                    </a:lnTo>
                    <a:lnTo>
                      <a:pt x="306" y="42"/>
                    </a:lnTo>
                    <a:lnTo>
                      <a:pt x="306" y="42"/>
                    </a:lnTo>
                    <a:lnTo>
                      <a:pt x="306" y="42"/>
                    </a:lnTo>
                    <a:lnTo>
                      <a:pt x="301" y="42"/>
                    </a:lnTo>
                    <a:lnTo>
                      <a:pt x="298" y="42"/>
                    </a:lnTo>
                    <a:lnTo>
                      <a:pt x="293" y="44"/>
                    </a:lnTo>
                    <a:lnTo>
                      <a:pt x="287" y="44"/>
                    </a:lnTo>
                    <a:lnTo>
                      <a:pt x="285" y="42"/>
                    </a:lnTo>
                    <a:lnTo>
                      <a:pt x="283" y="42"/>
                    </a:lnTo>
                    <a:lnTo>
                      <a:pt x="282" y="44"/>
                    </a:lnTo>
                    <a:lnTo>
                      <a:pt x="282" y="44"/>
                    </a:lnTo>
                    <a:lnTo>
                      <a:pt x="283" y="44"/>
                    </a:lnTo>
                    <a:lnTo>
                      <a:pt x="283" y="44"/>
                    </a:lnTo>
                    <a:lnTo>
                      <a:pt x="283" y="44"/>
                    </a:lnTo>
                    <a:lnTo>
                      <a:pt x="282" y="44"/>
                    </a:lnTo>
                    <a:lnTo>
                      <a:pt x="280" y="44"/>
                    </a:lnTo>
                    <a:lnTo>
                      <a:pt x="279" y="44"/>
                    </a:lnTo>
                    <a:lnTo>
                      <a:pt x="277" y="42"/>
                    </a:lnTo>
                    <a:lnTo>
                      <a:pt x="275" y="42"/>
                    </a:lnTo>
                    <a:lnTo>
                      <a:pt x="274" y="44"/>
                    </a:lnTo>
                    <a:lnTo>
                      <a:pt x="275" y="44"/>
                    </a:lnTo>
                    <a:lnTo>
                      <a:pt x="277" y="44"/>
                    </a:lnTo>
                    <a:lnTo>
                      <a:pt x="277" y="46"/>
                    </a:lnTo>
                    <a:lnTo>
                      <a:pt x="277" y="46"/>
                    </a:lnTo>
                    <a:lnTo>
                      <a:pt x="274" y="46"/>
                    </a:lnTo>
                    <a:lnTo>
                      <a:pt x="272" y="44"/>
                    </a:lnTo>
                    <a:lnTo>
                      <a:pt x="270" y="44"/>
                    </a:lnTo>
                    <a:lnTo>
                      <a:pt x="270" y="44"/>
                    </a:lnTo>
                    <a:lnTo>
                      <a:pt x="267" y="44"/>
                    </a:lnTo>
                    <a:lnTo>
                      <a:pt x="265" y="44"/>
                    </a:lnTo>
                    <a:lnTo>
                      <a:pt x="262" y="44"/>
                    </a:lnTo>
                    <a:lnTo>
                      <a:pt x="259" y="44"/>
                    </a:lnTo>
                    <a:lnTo>
                      <a:pt x="259" y="44"/>
                    </a:lnTo>
                    <a:lnTo>
                      <a:pt x="261" y="46"/>
                    </a:lnTo>
                    <a:lnTo>
                      <a:pt x="259" y="46"/>
                    </a:lnTo>
                    <a:lnTo>
                      <a:pt x="259" y="46"/>
                    </a:lnTo>
                    <a:lnTo>
                      <a:pt x="257" y="46"/>
                    </a:lnTo>
                    <a:lnTo>
                      <a:pt x="256" y="46"/>
                    </a:lnTo>
                    <a:lnTo>
                      <a:pt x="256" y="46"/>
                    </a:lnTo>
                    <a:lnTo>
                      <a:pt x="256" y="44"/>
                    </a:lnTo>
                    <a:lnTo>
                      <a:pt x="249" y="44"/>
                    </a:lnTo>
                    <a:lnTo>
                      <a:pt x="242" y="44"/>
                    </a:lnTo>
                    <a:lnTo>
                      <a:pt x="241" y="44"/>
                    </a:lnTo>
                    <a:lnTo>
                      <a:pt x="241" y="44"/>
                    </a:lnTo>
                    <a:lnTo>
                      <a:pt x="241" y="46"/>
                    </a:lnTo>
                    <a:lnTo>
                      <a:pt x="241" y="46"/>
                    </a:lnTo>
                    <a:lnTo>
                      <a:pt x="241" y="47"/>
                    </a:lnTo>
                    <a:lnTo>
                      <a:pt x="239" y="47"/>
                    </a:lnTo>
                    <a:lnTo>
                      <a:pt x="239" y="46"/>
                    </a:lnTo>
                    <a:lnTo>
                      <a:pt x="239" y="46"/>
                    </a:lnTo>
                    <a:lnTo>
                      <a:pt x="239" y="46"/>
                    </a:lnTo>
                    <a:lnTo>
                      <a:pt x="239" y="46"/>
                    </a:lnTo>
                    <a:lnTo>
                      <a:pt x="238" y="46"/>
                    </a:lnTo>
                    <a:lnTo>
                      <a:pt x="236" y="46"/>
                    </a:lnTo>
                    <a:lnTo>
                      <a:pt x="234" y="46"/>
                    </a:lnTo>
                    <a:lnTo>
                      <a:pt x="233" y="46"/>
                    </a:lnTo>
                    <a:lnTo>
                      <a:pt x="231" y="46"/>
                    </a:lnTo>
                    <a:lnTo>
                      <a:pt x="231" y="46"/>
                    </a:lnTo>
                    <a:lnTo>
                      <a:pt x="233" y="47"/>
                    </a:lnTo>
                    <a:lnTo>
                      <a:pt x="234" y="47"/>
                    </a:lnTo>
                    <a:lnTo>
                      <a:pt x="234" y="47"/>
                    </a:lnTo>
                    <a:lnTo>
                      <a:pt x="236" y="47"/>
                    </a:lnTo>
                    <a:lnTo>
                      <a:pt x="236" y="47"/>
                    </a:lnTo>
                    <a:lnTo>
                      <a:pt x="233" y="47"/>
                    </a:lnTo>
                    <a:lnTo>
                      <a:pt x="231" y="47"/>
                    </a:lnTo>
                    <a:lnTo>
                      <a:pt x="228" y="47"/>
                    </a:lnTo>
                    <a:lnTo>
                      <a:pt x="226" y="47"/>
                    </a:lnTo>
                    <a:lnTo>
                      <a:pt x="224" y="47"/>
                    </a:lnTo>
                    <a:lnTo>
                      <a:pt x="224" y="47"/>
                    </a:lnTo>
                    <a:lnTo>
                      <a:pt x="226" y="47"/>
                    </a:lnTo>
                    <a:lnTo>
                      <a:pt x="228" y="47"/>
                    </a:lnTo>
                    <a:lnTo>
                      <a:pt x="229" y="47"/>
                    </a:lnTo>
                    <a:lnTo>
                      <a:pt x="229" y="46"/>
                    </a:lnTo>
                    <a:lnTo>
                      <a:pt x="228" y="46"/>
                    </a:lnTo>
                    <a:lnTo>
                      <a:pt x="226" y="46"/>
                    </a:lnTo>
                    <a:lnTo>
                      <a:pt x="223" y="46"/>
                    </a:lnTo>
                    <a:lnTo>
                      <a:pt x="221" y="46"/>
                    </a:lnTo>
                    <a:lnTo>
                      <a:pt x="206" y="47"/>
                    </a:lnTo>
                    <a:lnTo>
                      <a:pt x="193" y="49"/>
                    </a:lnTo>
                    <a:lnTo>
                      <a:pt x="187" y="49"/>
                    </a:lnTo>
                    <a:lnTo>
                      <a:pt x="180" y="49"/>
                    </a:lnTo>
                    <a:lnTo>
                      <a:pt x="179" y="50"/>
                    </a:lnTo>
                    <a:lnTo>
                      <a:pt x="177" y="50"/>
                    </a:lnTo>
                    <a:lnTo>
                      <a:pt x="175" y="50"/>
                    </a:lnTo>
                    <a:lnTo>
                      <a:pt x="174" y="50"/>
                    </a:lnTo>
                    <a:lnTo>
                      <a:pt x="174" y="49"/>
                    </a:lnTo>
                    <a:lnTo>
                      <a:pt x="174" y="49"/>
                    </a:lnTo>
                    <a:lnTo>
                      <a:pt x="175" y="49"/>
                    </a:lnTo>
                    <a:lnTo>
                      <a:pt x="175" y="49"/>
                    </a:lnTo>
                    <a:lnTo>
                      <a:pt x="177" y="47"/>
                    </a:lnTo>
                    <a:lnTo>
                      <a:pt x="175" y="47"/>
                    </a:lnTo>
                    <a:lnTo>
                      <a:pt x="174" y="46"/>
                    </a:lnTo>
                    <a:lnTo>
                      <a:pt x="170" y="46"/>
                    </a:lnTo>
                    <a:lnTo>
                      <a:pt x="169" y="46"/>
                    </a:lnTo>
                    <a:lnTo>
                      <a:pt x="164" y="46"/>
                    </a:lnTo>
                    <a:lnTo>
                      <a:pt x="161" y="46"/>
                    </a:lnTo>
                    <a:lnTo>
                      <a:pt x="157" y="46"/>
                    </a:lnTo>
                    <a:lnTo>
                      <a:pt x="154" y="47"/>
                    </a:lnTo>
                    <a:lnTo>
                      <a:pt x="152" y="47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49" y="47"/>
                    </a:lnTo>
                    <a:lnTo>
                      <a:pt x="149" y="46"/>
                    </a:lnTo>
                    <a:lnTo>
                      <a:pt x="149" y="46"/>
                    </a:lnTo>
                    <a:lnTo>
                      <a:pt x="149" y="46"/>
                    </a:lnTo>
                    <a:lnTo>
                      <a:pt x="149" y="46"/>
                    </a:lnTo>
                    <a:lnTo>
                      <a:pt x="149" y="47"/>
                    </a:lnTo>
                    <a:lnTo>
                      <a:pt x="147" y="47"/>
                    </a:lnTo>
                    <a:lnTo>
                      <a:pt x="147" y="46"/>
                    </a:lnTo>
                    <a:lnTo>
                      <a:pt x="147" y="46"/>
                    </a:lnTo>
                    <a:lnTo>
                      <a:pt x="146" y="44"/>
                    </a:lnTo>
                    <a:lnTo>
                      <a:pt x="146" y="46"/>
                    </a:lnTo>
                    <a:lnTo>
                      <a:pt x="144" y="46"/>
                    </a:lnTo>
                    <a:lnTo>
                      <a:pt x="146" y="47"/>
                    </a:lnTo>
                    <a:lnTo>
                      <a:pt x="147" y="47"/>
                    </a:lnTo>
                    <a:lnTo>
                      <a:pt x="146" y="47"/>
                    </a:lnTo>
                    <a:lnTo>
                      <a:pt x="144" y="47"/>
                    </a:lnTo>
                    <a:lnTo>
                      <a:pt x="143" y="47"/>
                    </a:lnTo>
                    <a:lnTo>
                      <a:pt x="138" y="47"/>
                    </a:lnTo>
                    <a:lnTo>
                      <a:pt x="133" y="46"/>
                    </a:lnTo>
                    <a:lnTo>
                      <a:pt x="128" y="44"/>
                    </a:lnTo>
                    <a:lnTo>
                      <a:pt x="126" y="44"/>
                    </a:lnTo>
                    <a:lnTo>
                      <a:pt x="120" y="44"/>
                    </a:lnTo>
                    <a:lnTo>
                      <a:pt x="113" y="42"/>
                    </a:lnTo>
                    <a:lnTo>
                      <a:pt x="111" y="42"/>
                    </a:lnTo>
                    <a:lnTo>
                      <a:pt x="110" y="42"/>
                    </a:lnTo>
                    <a:lnTo>
                      <a:pt x="110" y="41"/>
                    </a:lnTo>
                    <a:lnTo>
                      <a:pt x="110" y="41"/>
                    </a:lnTo>
                    <a:lnTo>
                      <a:pt x="107" y="41"/>
                    </a:lnTo>
                    <a:lnTo>
                      <a:pt x="105" y="41"/>
                    </a:lnTo>
                    <a:lnTo>
                      <a:pt x="102" y="41"/>
                    </a:lnTo>
                    <a:lnTo>
                      <a:pt x="98" y="41"/>
                    </a:lnTo>
                    <a:lnTo>
                      <a:pt x="97" y="41"/>
                    </a:lnTo>
                    <a:lnTo>
                      <a:pt x="93" y="41"/>
                    </a:lnTo>
                    <a:lnTo>
                      <a:pt x="95" y="41"/>
                    </a:lnTo>
                    <a:lnTo>
                      <a:pt x="95" y="41"/>
                    </a:lnTo>
                    <a:lnTo>
                      <a:pt x="93" y="39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87" y="39"/>
                    </a:lnTo>
                    <a:lnTo>
                      <a:pt x="85" y="39"/>
                    </a:lnTo>
                    <a:lnTo>
                      <a:pt x="84" y="39"/>
                    </a:lnTo>
                    <a:lnTo>
                      <a:pt x="82" y="39"/>
                    </a:lnTo>
                    <a:lnTo>
                      <a:pt x="82" y="39"/>
                    </a:lnTo>
                    <a:lnTo>
                      <a:pt x="80" y="39"/>
                    </a:lnTo>
                    <a:lnTo>
                      <a:pt x="80" y="39"/>
                    </a:lnTo>
                    <a:lnTo>
                      <a:pt x="79" y="39"/>
                    </a:lnTo>
                    <a:lnTo>
                      <a:pt x="79" y="39"/>
                    </a:lnTo>
                    <a:lnTo>
                      <a:pt x="77" y="39"/>
                    </a:lnTo>
                    <a:lnTo>
                      <a:pt x="75" y="39"/>
                    </a:lnTo>
                    <a:lnTo>
                      <a:pt x="74" y="37"/>
                    </a:lnTo>
                    <a:lnTo>
                      <a:pt x="74" y="39"/>
                    </a:lnTo>
                    <a:lnTo>
                      <a:pt x="72" y="39"/>
                    </a:lnTo>
                    <a:lnTo>
                      <a:pt x="72" y="39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0" y="41"/>
                    </a:lnTo>
                    <a:lnTo>
                      <a:pt x="69" y="41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7" y="36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7"/>
                    </a:lnTo>
                    <a:lnTo>
                      <a:pt x="61" y="37"/>
                    </a:lnTo>
                    <a:lnTo>
                      <a:pt x="62" y="37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57" y="36"/>
                    </a:lnTo>
                    <a:lnTo>
                      <a:pt x="56" y="36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57" y="36"/>
                    </a:lnTo>
                    <a:lnTo>
                      <a:pt x="59" y="36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61" y="34"/>
                    </a:lnTo>
                    <a:lnTo>
                      <a:pt x="57" y="34"/>
                    </a:lnTo>
                    <a:lnTo>
                      <a:pt x="56" y="34"/>
                    </a:lnTo>
                    <a:lnTo>
                      <a:pt x="52" y="34"/>
                    </a:lnTo>
                    <a:lnTo>
                      <a:pt x="52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49" y="32"/>
                    </a:lnTo>
                    <a:lnTo>
                      <a:pt x="46" y="32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3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8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3" y="26"/>
                    </a:lnTo>
                    <a:lnTo>
                      <a:pt x="31" y="26"/>
                    </a:lnTo>
                    <a:lnTo>
                      <a:pt x="49" y="26"/>
                    </a:lnTo>
                    <a:lnTo>
                      <a:pt x="52" y="24"/>
                    </a:lnTo>
                    <a:lnTo>
                      <a:pt x="56" y="26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6" y="26"/>
                    </a:lnTo>
                    <a:lnTo>
                      <a:pt x="59" y="26"/>
                    </a:lnTo>
                    <a:lnTo>
                      <a:pt x="61" y="26"/>
                    </a:lnTo>
                    <a:lnTo>
                      <a:pt x="80" y="24"/>
                    </a:lnTo>
                    <a:lnTo>
                      <a:pt x="102" y="23"/>
                    </a:lnTo>
                    <a:lnTo>
                      <a:pt x="116" y="23"/>
                    </a:lnTo>
                    <a:lnTo>
                      <a:pt x="131" y="21"/>
                    </a:lnTo>
                    <a:lnTo>
                      <a:pt x="177" y="16"/>
                    </a:lnTo>
                    <a:lnTo>
                      <a:pt x="224" y="11"/>
                    </a:lnTo>
                    <a:lnTo>
                      <a:pt x="262" y="8"/>
                    </a:lnTo>
                    <a:lnTo>
                      <a:pt x="301" y="6"/>
                    </a:lnTo>
                    <a:lnTo>
                      <a:pt x="349" y="5"/>
                    </a:lnTo>
                    <a:lnTo>
                      <a:pt x="396" y="3"/>
                    </a:lnTo>
                    <a:lnTo>
                      <a:pt x="459" y="1"/>
                    </a:lnTo>
                    <a:lnTo>
                      <a:pt x="521" y="0"/>
                    </a:lnTo>
                    <a:lnTo>
                      <a:pt x="572" y="0"/>
                    </a:lnTo>
                    <a:lnTo>
                      <a:pt x="619" y="0"/>
                    </a:lnTo>
                    <a:lnTo>
                      <a:pt x="670" y="0"/>
                    </a:lnTo>
                    <a:lnTo>
                      <a:pt x="713" y="0"/>
                    </a:lnTo>
                    <a:lnTo>
                      <a:pt x="754" y="1"/>
                    </a:lnTo>
                    <a:lnTo>
                      <a:pt x="788" y="3"/>
                    </a:lnTo>
                    <a:lnTo>
                      <a:pt x="821" y="3"/>
                    </a:lnTo>
                    <a:lnTo>
                      <a:pt x="827" y="3"/>
                    </a:lnTo>
                    <a:lnTo>
                      <a:pt x="834" y="5"/>
                    </a:lnTo>
                    <a:lnTo>
                      <a:pt x="842" y="5"/>
                    </a:lnTo>
                    <a:lnTo>
                      <a:pt x="862" y="5"/>
                    </a:lnTo>
                    <a:lnTo>
                      <a:pt x="881" y="6"/>
                    </a:lnTo>
                    <a:lnTo>
                      <a:pt x="894" y="6"/>
                    </a:lnTo>
                    <a:lnTo>
                      <a:pt x="908" y="8"/>
                    </a:lnTo>
                    <a:lnTo>
                      <a:pt x="926" y="9"/>
                    </a:lnTo>
                    <a:lnTo>
                      <a:pt x="944" y="9"/>
                    </a:lnTo>
                    <a:lnTo>
                      <a:pt x="960" y="11"/>
                    </a:lnTo>
                    <a:lnTo>
                      <a:pt x="976" y="11"/>
                    </a:lnTo>
                    <a:lnTo>
                      <a:pt x="1003" y="13"/>
                    </a:lnTo>
                    <a:lnTo>
                      <a:pt x="1030" y="14"/>
                    </a:lnTo>
                    <a:lnTo>
                      <a:pt x="1057" y="16"/>
                    </a:lnTo>
                    <a:lnTo>
                      <a:pt x="1085" y="18"/>
                    </a:lnTo>
                    <a:lnTo>
                      <a:pt x="1088" y="18"/>
                    </a:lnTo>
                    <a:lnTo>
                      <a:pt x="1089" y="18"/>
                    </a:lnTo>
                    <a:lnTo>
                      <a:pt x="1098" y="19"/>
                    </a:lnTo>
                    <a:lnTo>
                      <a:pt x="1104" y="19"/>
                    </a:lnTo>
                    <a:lnTo>
                      <a:pt x="1109" y="19"/>
                    </a:lnTo>
                    <a:lnTo>
                      <a:pt x="1114" y="19"/>
                    </a:lnTo>
                    <a:lnTo>
                      <a:pt x="1125" y="19"/>
                    </a:lnTo>
                    <a:lnTo>
                      <a:pt x="1137" y="21"/>
                    </a:lnTo>
                    <a:lnTo>
                      <a:pt x="1148" y="23"/>
                    </a:lnTo>
                    <a:lnTo>
                      <a:pt x="1158" y="23"/>
                    </a:lnTo>
                    <a:lnTo>
                      <a:pt x="1166" y="23"/>
                    </a:lnTo>
                    <a:lnTo>
                      <a:pt x="1175" y="24"/>
                    </a:lnTo>
                    <a:lnTo>
                      <a:pt x="1178" y="24"/>
                    </a:lnTo>
                    <a:lnTo>
                      <a:pt x="1181" y="24"/>
                    </a:lnTo>
                    <a:lnTo>
                      <a:pt x="1186" y="24"/>
                    </a:lnTo>
                    <a:lnTo>
                      <a:pt x="1193" y="26"/>
                    </a:lnTo>
                    <a:lnTo>
                      <a:pt x="1206" y="26"/>
                    </a:lnTo>
                    <a:lnTo>
                      <a:pt x="1220" y="26"/>
                    </a:lnTo>
                    <a:lnTo>
                      <a:pt x="1222" y="28"/>
                    </a:lnTo>
                    <a:lnTo>
                      <a:pt x="1222" y="28"/>
                    </a:lnTo>
                    <a:lnTo>
                      <a:pt x="1227" y="28"/>
                    </a:lnTo>
                    <a:lnTo>
                      <a:pt x="1232" y="28"/>
                    </a:lnTo>
                    <a:lnTo>
                      <a:pt x="1235" y="28"/>
                    </a:lnTo>
                    <a:lnTo>
                      <a:pt x="1243" y="29"/>
                    </a:lnTo>
                    <a:lnTo>
                      <a:pt x="1253" y="29"/>
                    </a:lnTo>
                    <a:lnTo>
                      <a:pt x="1261" y="29"/>
                    </a:lnTo>
                    <a:lnTo>
                      <a:pt x="1296" y="31"/>
                    </a:lnTo>
                    <a:lnTo>
                      <a:pt x="1311" y="31"/>
                    </a:lnTo>
                    <a:lnTo>
                      <a:pt x="1324" y="31"/>
                    </a:lnTo>
                    <a:lnTo>
                      <a:pt x="1332" y="31"/>
                    </a:lnTo>
                    <a:lnTo>
                      <a:pt x="1338" y="31"/>
                    </a:lnTo>
                    <a:lnTo>
                      <a:pt x="1345" y="31"/>
                    </a:lnTo>
                    <a:lnTo>
                      <a:pt x="1374" y="32"/>
                    </a:lnTo>
                    <a:lnTo>
                      <a:pt x="1404" y="34"/>
                    </a:lnTo>
                    <a:lnTo>
                      <a:pt x="1422" y="34"/>
                    </a:lnTo>
                    <a:lnTo>
                      <a:pt x="1440" y="34"/>
                    </a:lnTo>
                    <a:lnTo>
                      <a:pt x="1489" y="34"/>
                    </a:lnTo>
                    <a:lnTo>
                      <a:pt x="1538" y="32"/>
                    </a:lnTo>
                    <a:lnTo>
                      <a:pt x="1555" y="32"/>
                    </a:lnTo>
                    <a:lnTo>
                      <a:pt x="1571" y="32"/>
                    </a:lnTo>
                    <a:lnTo>
                      <a:pt x="1578" y="32"/>
                    </a:lnTo>
                    <a:lnTo>
                      <a:pt x="1584" y="34"/>
                    </a:lnTo>
                    <a:lnTo>
                      <a:pt x="1587" y="34"/>
                    </a:lnTo>
                    <a:lnTo>
                      <a:pt x="1589" y="34"/>
                    </a:lnTo>
                    <a:lnTo>
                      <a:pt x="1592" y="36"/>
                    </a:lnTo>
                    <a:lnTo>
                      <a:pt x="1592" y="36"/>
                    </a:lnTo>
                    <a:lnTo>
                      <a:pt x="1591" y="36"/>
                    </a:lnTo>
                    <a:lnTo>
                      <a:pt x="1591" y="36"/>
                    </a:lnTo>
                    <a:lnTo>
                      <a:pt x="1592" y="37"/>
                    </a:lnTo>
                    <a:lnTo>
                      <a:pt x="1594" y="37"/>
                    </a:lnTo>
                    <a:lnTo>
                      <a:pt x="1596" y="36"/>
                    </a:lnTo>
                    <a:lnTo>
                      <a:pt x="1599" y="36"/>
                    </a:lnTo>
                    <a:lnTo>
                      <a:pt x="1607" y="36"/>
                    </a:lnTo>
                    <a:lnTo>
                      <a:pt x="1615" y="36"/>
                    </a:lnTo>
                    <a:lnTo>
                      <a:pt x="1617" y="36"/>
                    </a:lnTo>
                    <a:lnTo>
                      <a:pt x="1619" y="36"/>
                    </a:lnTo>
                    <a:lnTo>
                      <a:pt x="1619" y="36"/>
                    </a:lnTo>
                    <a:close/>
                    <a:moveTo>
                      <a:pt x="316" y="42"/>
                    </a:moveTo>
                    <a:lnTo>
                      <a:pt x="315" y="44"/>
                    </a:lnTo>
                    <a:lnTo>
                      <a:pt x="315" y="44"/>
                    </a:lnTo>
                    <a:lnTo>
                      <a:pt x="313" y="44"/>
                    </a:lnTo>
                    <a:lnTo>
                      <a:pt x="311" y="42"/>
                    </a:lnTo>
                    <a:lnTo>
                      <a:pt x="310" y="42"/>
                    </a:lnTo>
                    <a:lnTo>
                      <a:pt x="310" y="42"/>
                    </a:lnTo>
                    <a:lnTo>
                      <a:pt x="311" y="42"/>
                    </a:lnTo>
                    <a:lnTo>
                      <a:pt x="313" y="42"/>
                    </a:lnTo>
                    <a:lnTo>
                      <a:pt x="315" y="42"/>
                    </a:lnTo>
                    <a:lnTo>
                      <a:pt x="316" y="42"/>
                    </a:lnTo>
                    <a:close/>
                    <a:moveTo>
                      <a:pt x="319" y="42"/>
                    </a:moveTo>
                    <a:lnTo>
                      <a:pt x="318" y="42"/>
                    </a:lnTo>
                    <a:lnTo>
                      <a:pt x="318" y="42"/>
                    </a:lnTo>
                    <a:lnTo>
                      <a:pt x="318" y="42"/>
                    </a:lnTo>
                    <a:lnTo>
                      <a:pt x="318" y="42"/>
                    </a:lnTo>
                    <a:lnTo>
                      <a:pt x="319" y="42"/>
                    </a:lnTo>
                    <a:close/>
                    <a:moveTo>
                      <a:pt x="331" y="29"/>
                    </a:moveTo>
                    <a:lnTo>
                      <a:pt x="331" y="29"/>
                    </a:lnTo>
                    <a:lnTo>
                      <a:pt x="329" y="29"/>
                    </a:lnTo>
                    <a:lnTo>
                      <a:pt x="329" y="29"/>
                    </a:lnTo>
                    <a:lnTo>
                      <a:pt x="329" y="31"/>
                    </a:lnTo>
                    <a:lnTo>
                      <a:pt x="328" y="29"/>
                    </a:lnTo>
                    <a:lnTo>
                      <a:pt x="328" y="29"/>
                    </a:lnTo>
                    <a:lnTo>
                      <a:pt x="326" y="29"/>
                    </a:lnTo>
                    <a:lnTo>
                      <a:pt x="326" y="29"/>
                    </a:lnTo>
                    <a:lnTo>
                      <a:pt x="326" y="29"/>
                    </a:lnTo>
                    <a:lnTo>
                      <a:pt x="326" y="28"/>
                    </a:lnTo>
                    <a:lnTo>
                      <a:pt x="328" y="28"/>
                    </a:lnTo>
                    <a:lnTo>
                      <a:pt x="331" y="28"/>
                    </a:lnTo>
                    <a:lnTo>
                      <a:pt x="331" y="28"/>
                    </a:lnTo>
                    <a:lnTo>
                      <a:pt x="331" y="29"/>
                    </a:lnTo>
                    <a:close/>
                    <a:moveTo>
                      <a:pt x="382" y="26"/>
                    </a:moveTo>
                    <a:lnTo>
                      <a:pt x="382" y="26"/>
                    </a:lnTo>
                    <a:lnTo>
                      <a:pt x="380" y="26"/>
                    </a:lnTo>
                    <a:lnTo>
                      <a:pt x="378" y="26"/>
                    </a:lnTo>
                    <a:lnTo>
                      <a:pt x="377" y="26"/>
                    </a:lnTo>
                    <a:lnTo>
                      <a:pt x="377" y="26"/>
                    </a:lnTo>
                    <a:lnTo>
                      <a:pt x="380" y="24"/>
                    </a:lnTo>
                    <a:lnTo>
                      <a:pt x="382" y="26"/>
                    </a:lnTo>
                    <a:lnTo>
                      <a:pt x="382" y="26"/>
                    </a:lnTo>
                    <a:lnTo>
                      <a:pt x="382" y="26"/>
                    </a:lnTo>
                    <a:close/>
                    <a:moveTo>
                      <a:pt x="434" y="42"/>
                    </a:moveTo>
                    <a:lnTo>
                      <a:pt x="434" y="42"/>
                    </a:lnTo>
                    <a:lnTo>
                      <a:pt x="433" y="42"/>
                    </a:lnTo>
                    <a:lnTo>
                      <a:pt x="433" y="42"/>
                    </a:lnTo>
                    <a:lnTo>
                      <a:pt x="433" y="42"/>
                    </a:lnTo>
                    <a:lnTo>
                      <a:pt x="434" y="42"/>
                    </a:lnTo>
                    <a:close/>
                    <a:moveTo>
                      <a:pt x="439" y="42"/>
                    </a:moveTo>
                    <a:lnTo>
                      <a:pt x="439" y="42"/>
                    </a:lnTo>
                    <a:lnTo>
                      <a:pt x="437" y="42"/>
                    </a:lnTo>
                    <a:lnTo>
                      <a:pt x="436" y="42"/>
                    </a:lnTo>
                    <a:lnTo>
                      <a:pt x="436" y="42"/>
                    </a:lnTo>
                    <a:lnTo>
                      <a:pt x="437" y="41"/>
                    </a:lnTo>
                    <a:lnTo>
                      <a:pt x="439" y="41"/>
                    </a:lnTo>
                    <a:lnTo>
                      <a:pt x="439" y="42"/>
                    </a:lnTo>
                    <a:close/>
                    <a:moveTo>
                      <a:pt x="469" y="24"/>
                    </a:moveTo>
                    <a:lnTo>
                      <a:pt x="469" y="24"/>
                    </a:lnTo>
                    <a:lnTo>
                      <a:pt x="469" y="23"/>
                    </a:lnTo>
                    <a:lnTo>
                      <a:pt x="467" y="23"/>
                    </a:lnTo>
                    <a:lnTo>
                      <a:pt x="469" y="23"/>
                    </a:lnTo>
                    <a:lnTo>
                      <a:pt x="469" y="24"/>
                    </a:lnTo>
                    <a:close/>
                    <a:moveTo>
                      <a:pt x="501" y="23"/>
                    </a:moveTo>
                    <a:lnTo>
                      <a:pt x="501" y="23"/>
                    </a:lnTo>
                    <a:lnTo>
                      <a:pt x="500" y="23"/>
                    </a:lnTo>
                    <a:lnTo>
                      <a:pt x="500" y="23"/>
                    </a:lnTo>
                    <a:lnTo>
                      <a:pt x="501" y="23"/>
                    </a:lnTo>
                    <a:lnTo>
                      <a:pt x="501" y="23"/>
                    </a:lnTo>
                    <a:close/>
                    <a:moveTo>
                      <a:pt x="523" y="23"/>
                    </a:moveTo>
                    <a:lnTo>
                      <a:pt x="521" y="23"/>
                    </a:lnTo>
                    <a:lnTo>
                      <a:pt x="521" y="23"/>
                    </a:lnTo>
                    <a:lnTo>
                      <a:pt x="519" y="23"/>
                    </a:lnTo>
                    <a:lnTo>
                      <a:pt x="521" y="23"/>
                    </a:lnTo>
                    <a:lnTo>
                      <a:pt x="523" y="23"/>
                    </a:lnTo>
                    <a:close/>
                    <a:moveTo>
                      <a:pt x="531" y="23"/>
                    </a:moveTo>
                    <a:lnTo>
                      <a:pt x="531" y="23"/>
                    </a:lnTo>
                    <a:lnTo>
                      <a:pt x="529" y="23"/>
                    </a:lnTo>
                    <a:lnTo>
                      <a:pt x="528" y="23"/>
                    </a:lnTo>
                    <a:lnTo>
                      <a:pt x="528" y="23"/>
                    </a:lnTo>
                    <a:lnTo>
                      <a:pt x="528" y="23"/>
                    </a:lnTo>
                    <a:lnTo>
                      <a:pt x="529" y="21"/>
                    </a:lnTo>
                    <a:lnTo>
                      <a:pt x="531" y="21"/>
                    </a:lnTo>
                    <a:lnTo>
                      <a:pt x="531" y="23"/>
                    </a:lnTo>
                    <a:close/>
                    <a:moveTo>
                      <a:pt x="532" y="32"/>
                    </a:moveTo>
                    <a:lnTo>
                      <a:pt x="532" y="32"/>
                    </a:lnTo>
                    <a:lnTo>
                      <a:pt x="531" y="32"/>
                    </a:lnTo>
                    <a:lnTo>
                      <a:pt x="531" y="32"/>
                    </a:lnTo>
                    <a:lnTo>
                      <a:pt x="532" y="32"/>
                    </a:lnTo>
                    <a:lnTo>
                      <a:pt x="532" y="32"/>
                    </a:lnTo>
                    <a:close/>
                    <a:moveTo>
                      <a:pt x="537" y="21"/>
                    </a:moveTo>
                    <a:lnTo>
                      <a:pt x="536" y="21"/>
                    </a:lnTo>
                    <a:lnTo>
                      <a:pt x="536" y="21"/>
                    </a:lnTo>
                    <a:lnTo>
                      <a:pt x="534" y="21"/>
                    </a:lnTo>
                    <a:lnTo>
                      <a:pt x="534" y="19"/>
                    </a:lnTo>
                    <a:lnTo>
                      <a:pt x="536" y="19"/>
                    </a:lnTo>
                    <a:lnTo>
                      <a:pt x="536" y="19"/>
                    </a:lnTo>
                    <a:lnTo>
                      <a:pt x="537" y="21"/>
                    </a:lnTo>
                    <a:close/>
                    <a:moveTo>
                      <a:pt x="731" y="41"/>
                    </a:moveTo>
                    <a:lnTo>
                      <a:pt x="731" y="41"/>
                    </a:lnTo>
                    <a:lnTo>
                      <a:pt x="729" y="41"/>
                    </a:lnTo>
                    <a:lnTo>
                      <a:pt x="729" y="39"/>
                    </a:lnTo>
                    <a:lnTo>
                      <a:pt x="729" y="39"/>
                    </a:lnTo>
                    <a:lnTo>
                      <a:pt x="729" y="39"/>
                    </a:lnTo>
                    <a:lnTo>
                      <a:pt x="731" y="39"/>
                    </a:lnTo>
                    <a:lnTo>
                      <a:pt x="731" y="41"/>
                    </a:lnTo>
                    <a:close/>
                    <a:moveTo>
                      <a:pt x="793" y="34"/>
                    </a:moveTo>
                    <a:lnTo>
                      <a:pt x="793" y="34"/>
                    </a:lnTo>
                    <a:lnTo>
                      <a:pt x="791" y="32"/>
                    </a:lnTo>
                    <a:lnTo>
                      <a:pt x="791" y="32"/>
                    </a:lnTo>
                    <a:lnTo>
                      <a:pt x="791" y="32"/>
                    </a:lnTo>
                    <a:lnTo>
                      <a:pt x="793" y="34"/>
                    </a:lnTo>
                    <a:close/>
                    <a:moveTo>
                      <a:pt x="870" y="37"/>
                    </a:moveTo>
                    <a:lnTo>
                      <a:pt x="870" y="37"/>
                    </a:lnTo>
                    <a:lnTo>
                      <a:pt x="868" y="37"/>
                    </a:lnTo>
                    <a:lnTo>
                      <a:pt x="868" y="37"/>
                    </a:lnTo>
                    <a:lnTo>
                      <a:pt x="870" y="37"/>
                    </a:lnTo>
                    <a:lnTo>
                      <a:pt x="870" y="37"/>
                    </a:lnTo>
                    <a:close/>
                    <a:moveTo>
                      <a:pt x="1006" y="44"/>
                    </a:moveTo>
                    <a:lnTo>
                      <a:pt x="1006" y="44"/>
                    </a:lnTo>
                    <a:lnTo>
                      <a:pt x="1004" y="44"/>
                    </a:lnTo>
                    <a:lnTo>
                      <a:pt x="1003" y="44"/>
                    </a:lnTo>
                    <a:lnTo>
                      <a:pt x="1001" y="44"/>
                    </a:lnTo>
                    <a:lnTo>
                      <a:pt x="1001" y="44"/>
                    </a:lnTo>
                    <a:lnTo>
                      <a:pt x="1001" y="44"/>
                    </a:lnTo>
                    <a:lnTo>
                      <a:pt x="1003" y="42"/>
                    </a:lnTo>
                    <a:lnTo>
                      <a:pt x="1004" y="42"/>
                    </a:lnTo>
                    <a:lnTo>
                      <a:pt x="1004" y="42"/>
                    </a:lnTo>
                    <a:lnTo>
                      <a:pt x="1006" y="44"/>
                    </a:lnTo>
                    <a:close/>
                    <a:moveTo>
                      <a:pt x="903" y="39"/>
                    </a:moveTo>
                    <a:lnTo>
                      <a:pt x="903" y="39"/>
                    </a:lnTo>
                    <a:lnTo>
                      <a:pt x="901" y="39"/>
                    </a:lnTo>
                    <a:lnTo>
                      <a:pt x="901" y="39"/>
                    </a:lnTo>
                    <a:lnTo>
                      <a:pt x="903" y="39"/>
                    </a:lnTo>
                    <a:lnTo>
                      <a:pt x="903" y="39"/>
                    </a:lnTo>
                    <a:close/>
                    <a:moveTo>
                      <a:pt x="911" y="39"/>
                    </a:moveTo>
                    <a:lnTo>
                      <a:pt x="909" y="39"/>
                    </a:lnTo>
                    <a:lnTo>
                      <a:pt x="909" y="39"/>
                    </a:lnTo>
                    <a:lnTo>
                      <a:pt x="909" y="39"/>
                    </a:lnTo>
                    <a:lnTo>
                      <a:pt x="909" y="39"/>
                    </a:lnTo>
                    <a:lnTo>
                      <a:pt x="911" y="39"/>
                    </a:lnTo>
                    <a:close/>
                    <a:moveTo>
                      <a:pt x="939" y="41"/>
                    </a:moveTo>
                    <a:lnTo>
                      <a:pt x="939" y="41"/>
                    </a:lnTo>
                    <a:lnTo>
                      <a:pt x="937" y="41"/>
                    </a:lnTo>
                    <a:lnTo>
                      <a:pt x="935" y="41"/>
                    </a:lnTo>
                    <a:lnTo>
                      <a:pt x="935" y="41"/>
                    </a:lnTo>
                    <a:lnTo>
                      <a:pt x="937" y="39"/>
                    </a:lnTo>
                    <a:lnTo>
                      <a:pt x="939" y="41"/>
                    </a:lnTo>
                    <a:lnTo>
                      <a:pt x="939" y="41"/>
                    </a:lnTo>
                    <a:close/>
                    <a:moveTo>
                      <a:pt x="955" y="41"/>
                    </a:moveTo>
                    <a:lnTo>
                      <a:pt x="955" y="42"/>
                    </a:lnTo>
                    <a:lnTo>
                      <a:pt x="953" y="42"/>
                    </a:lnTo>
                    <a:lnTo>
                      <a:pt x="952" y="41"/>
                    </a:lnTo>
                    <a:lnTo>
                      <a:pt x="950" y="41"/>
                    </a:lnTo>
                    <a:lnTo>
                      <a:pt x="949" y="41"/>
                    </a:lnTo>
                    <a:lnTo>
                      <a:pt x="949" y="41"/>
                    </a:lnTo>
                    <a:lnTo>
                      <a:pt x="947" y="41"/>
                    </a:lnTo>
                    <a:lnTo>
                      <a:pt x="952" y="39"/>
                    </a:lnTo>
                    <a:lnTo>
                      <a:pt x="955" y="41"/>
                    </a:lnTo>
                    <a:lnTo>
                      <a:pt x="955" y="41"/>
                    </a:lnTo>
                    <a:lnTo>
                      <a:pt x="955" y="41"/>
                    </a:lnTo>
                    <a:close/>
                    <a:moveTo>
                      <a:pt x="983" y="42"/>
                    </a:moveTo>
                    <a:lnTo>
                      <a:pt x="981" y="44"/>
                    </a:lnTo>
                    <a:lnTo>
                      <a:pt x="980" y="42"/>
                    </a:lnTo>
                    <a:lnTo>
                      <a:pt x="980" y="42"/>
                    </a:lnTo>
                    <a:lnTo>
                      <a:pt x="980" y="41"/>
                    </a:lnTo>
                    <a:lnTo>
                      <a:pt x="980" y="41"/>
                    </a:lnTo>
                    <a:lnTo>
                      <a:pt x="981" y="42"/>
                    </a:lnTo>
                    <a:lnTo>
                      <a:pt x="983" y="42"/>
                    </a:lnTo>
                    <a:close/>
                    <a:moveTo>
                      <a:pt x="1204" y="57"/>
                    </a:moveTo>
                    <a:lnTo>
                      <a:pt x="1204" y="57"/>
                    </a:lnTo>
                    <a:lnTo>
                      <a:pt x="1202" y="57"/>
                    </a:lnTo>
                    <a:lnTo>
                      <a:pt x="1202" y="57"/>
                    </a:lnTo>
                    <a:lnTo>
                      <a:pt x="1204" y="57"/>
                    </a:lnTo>
                    <a:lnTo>
                      <a:pt x="1204" y="57"/>
                    </a:lnTo>
                    <a:close/>
                    <a:moveTo>
                      <a:pt x="1225" y="59"/>
                    </a:moveTo>
                    <a:lnTo>
                      <a:pt x="1225" y="59"/>
                    </a:lnTo>
                    <a:lnTo>
                      <a:pt x="1224" y="59"/>
                    </a:lnTo>
                    <a:lnTo>
                      <a:pt x="1224" y="59"/>
                    </a:lnTo>
                    <a:lnTo>
                      <a:pt x="1224" y="57"/>
                    </a:lnTo>
                    <a:lnTo>
                      <a:pt x="1225" y="57"/>
                    </a:lnTo>
                    <a:lnTo>
                      <a:pt x="1225" y="59"/>
                    </a:lnTo>
                    <a:close/>
                    <a:moveTo>
                      <a:pt x="1237" y="59"/>
                    </a:moveTo>
                    <a:lnTo>
                      <a:pt x="1237" y="60"/>
                    </a:lnTo>
                    <a:lnTo>
                      <a:pt x="1235" y="59"/>
                    </a:lnTo>
                    <a:lnTo>
                      <a:pt x="1234" y="59"/>
                    </a:lnTo>
                    <a:lnTo>
                      <a:pt x="1232" y="57"/>
                    </a:lnTo>
                    <a:lnTo>
                      <a:pt x="1232" y="57"/>
                    </a:lnTo>
                    <a:lnTo>
                      <a:pt x="1234" y="57"/>
                    </a:lnTo>
                    <a:lnTo>
                      <a:pt x="1235" y="59"/>
                    </a:lnTo>
                    <a:lnTo>
                      <a:pt x="1237" y="59"/>
                    </a:lnTo>
                    <a:lnTo>
                      <a:pt x="1237" y="59"/>
                    </a:lnTo>
                    <a:close/>
                    <a:moveTo>
                      <a:pt x="1243" y="60"/>
                    </a:moveTo>
                    <a:lnTo>
                      <a:pt x="1243" y="60"/>
                    </a:lnTo>
                    <a:lnTo>
                      <a:pt x="1242" y="60"/>
                    </a:lnTo>
                    <a:lnTo>
                      <a:pt x="1240" y="59"/>
                    </a:lnTo>
                    <a:lnTo>
                      <a:pt x="1239" y="59"/>
                    </a:lnTo>
                    <a:lnTo>
                      <a:pt x="1239" y="59"/>
                    </a:lnTo>
                    <a:lnTo>
                      <a:pt x="1239" y="59"/>
                    </a:lnTo>
                    <a:lnTo>
                      <a:pt x="1240" y="59"/>
                    </a:lnTo>
                    <a:lnTo>
                      <a:pt x="1242" y="59"/>
                    </a:lnTo>
                    <a:lnTo>
                      <a:pt x="1243" y="59"/>
                    </a:lnTo>
                    <a:lnTo>
                      <a:pt x="1243" y="60"/>
                    </a:lnTo>
                    <a:close/>
                    <a:moveTo>
                      <a:pt x="1270" y="60"/>
                    </a:moveTo>
                    <a:lnTo>
                      <a:pt x="1268" y="60"/>
                    </a:lnTo>
                    <a:lnTo>
                      <a:pt x="1268" y="60"/>
                    </a:lnTo>
                    <a:lnTo>
                      <a:pt x="1268" y="60"/>
                    </a:lnTo>
                    <a:lnTo>
                      <a:pt x="1268" y="60"/>
                    </a:lnTo>
                    <a:lnTo>
                      <a:pt x="1270" y="60"/>
                    </a:lnTo>
                    <a:close/>
                    <a:moveTo>
                      <a:pt x="1329" y="52"/>
                    </a:moveTo>
                    <a:lnTo>
                      <a:pt x="1329" y="52"/>
                    </a:lnTo>
                    <a:lnTo>
                      <a:pt x="1327" y="50"/>
                    </a:lnTo>
                    <a:lnTo>
                      <a:pt x="1327" y="50"/>
                    </a:lnTo>
                    <a:lnTo>
                      <a:pt x="1329" y="50"/>
                    </a:lnTo>
                    <a:lnTo>
                      <a:pt x="1329" y="52"/>
                    </a:lnTo>
                    <a:close/>
                    <a:moveTo>
                      <a:pt x="1342" y="52"/>
                    </a:moveTo>
                    <a:lnTo>
                      <a:pt x="1342" y="52"/>
                    </a:lnTo>
                    <a:lnTo>
                      <a:pt x="1340" y="50"/>
                    </a:lnTo>
                    <a:lnTo>
                      <a:pt x="1340" y="50"/>
                    </a:lnTo>
                    <a:lnTo>
                      <a:pt x="1340" y="50"/>
                    </a:lnTo>
                    <a:lnTo>
                      <a:pt x="1342" y="52"/>
                    </a:lnTo>
                    <a:close/>
                    <a:moveTo>
                      <a:pt x="1348" y="52"/>
                    </a:moveTo>
                    <a:lnTo>
                      <a:pt x="1348" y="52"/>
                    </a:lnTo>
                    <a:lnTo>
                      <a:pt x="1347" y="52"/>
                    </a:lnTo>
                    <a:lnTo>
                      <a:pt x="1345" y="52"/>
                    </a:lnTo>
                    <a:lnTo>
                      <a:pt x="1345" y="50"/>
                    </a:lnTo>
                    <a:lnTo>
                      <a:pt x="1347" y="50"/>
                    </a:lnTo>
                    <a:lnTo>
                      <a:pt x="1348" y="50"/>
                    </a:lnTo>
                    <a:lnTo>
                      <a:pt x="1348" y="52"/>
                    </a:lnTo>
                    <a:close/>
                    <a:moveTo>
                      <a:pt x="1366" y="64"/>
                    </a:moveTo>
                    <a:lnTo>
                      <a:pt x="1366" y="64"/>
                    </a:lnTo>
                    <a:lnTo>
                      <a:pt x="1365" y="64"/>
                    </a:lnTo>
                    <a:lnTo>
                      <a:pt x="1365" y="64"/>
                    </a:lnTo>
                    <a:lnTo>
                      <a:pt x="1366" y="64"/>
                    </a:lnTo>
                    <a:lnTo>
                      <a:pt x="1366" y="64"/>
                    </a:lnTo>
                    <a:close/>
                    <a:moveTo>
                      <a:pt x="1379" y="64"/>
                    </a:moveTo>
                    <a:lnTo>
                      <a:pt x="1379" y="64"/>
                    </a:lnTo>
                    <a:lnTo>
                      <a:pt x="1378" y="64"/>
                    </a:lnTo>
                    <a:lnTo>
                      <a:pt x="1378" y="64"/>
                    </a:lnTo>
                    <a:lnTo>
                      <a:pt x="1378" y="64"/>
                    </a:lnTo>
                    <a:lnTo>
                      <a:pt x="1379" y="64"/>
                    </a:lnTo>
                    <a:close/>
                    <a:moveTo>
                      <a:pt x="1438" y="65"/>
                    </a:moveTo>
                    <a:lnTo>
                      <a:pt x="1438" y="65"/>
                    </a:lnTo>
                    <a:lnTo>
                      <a:pt x="1438" y="65"/>
                    </a:lnTo>
                    <a:lnTo>
                      <a:pt x="1438" y="64"/>
                    </a:lnTo>
                    <a:lnTo>
                      <a:pt x="1438" y="64"/>
                    </a:lnTo>
                    <a:lnTo>
                      <a:pt x="1438" y="65"/>
                    </a:lnTo>
                    <a:close/>
                    <a:moveTo>
                      <a:pt x="1507" y="49"/>
                    </a:moveTo>
                    <a:lnTo>
                      <a:pt x="1507" y="49"/>
                    </a:lnTo>
                    <a:lnTo>
                      <a:pt x="1506" y="49"/>
                    </a:lnTo>
                    <a:lnTo>
                      <a:pt x="1506" y="47"/>
                    </a:lnTo>
                    <a:lnTo>
                      <a:pt x="1507" y="47"/>
                    </a:lnTo>
                    <a:lnTo>
                      <a:pt x="1507" y="47"/>
                    </a:lnTo>
                    <a:lnTo>
                      <a:pt x="1507" y="49"/>
                    </a:lnTo>
                    <a:close/>
                    <a:moveTo>
                      <a:pt x="1553" y="46"/>
                    </a:moveTo>
                    <a:lnTo>
                      <a:pt x="1553" y="46"/>
                    </a:lnTo>
                    <a:lnTo>
                      <a:pt x="1553" y="46"/>
                    </a:lnTo>
                    <a:lnTo>
                      <a:pt x="1551" y="46"/>
                    </a:lnTo>
                    <a:lnTo>
                      <a:pt x="1553" y="46"/>
                    </a:lnTo>
                    <a:lnTo>
                      <a:pt x="1553" y="46"/>
                    </a:lnTo>
                    <a:close/>
                    <a:moveTo>
                      <a:pt x="1609" y="34"/>
                    </a:moveTo>
                    <a:lnTo>
                      <a:pt x="1609" y="34"/>
                    </a:lnTo>
                    <a:lnTo>
                      <a:pt x="1607" y="34"/>
                    </a:lnTo>
                    <a:lnTo>
                      <a:pt x="1607" y="34"/>
                    </a:lnTo>
                    <a:lnTo>
                      <a:pt x="1607" y="34"/>
                    </a:lnTo>
                    <a:lnTo>
                      <a:pt x="1609" y="34"/>
                    </a:lnTo>
                    <a:lnTo>
                      <a:pt x="1609" y="34"/>
                    </a:lnTo>
                    <a:close/>
                    <a:moveTo>
                      <a:pt x="1617" y="34"/>
                    </a:moveTo>
                    <a:lnTo>
                      <a:pt x="1617" y="34"/>
                    </a:lnTo>
                    <a:lnTo>
                      <a:pt x="1615" y="34"/>
                    </a:lnTo>
                    <a:lnTo>
                      <a:pt x="1615" y="34"/>
                    </a:lnTo>
                    <a:lnTo>
                      <a:pt x="1617" y="34"/>
                    </a:lnTo>
                    <a:lnTo>
                      <a:pt x="1617" y="34"/>
                    </a:lnTo>
                    <a:close/>
                    <a:moveTo>
                      <a:pt x="1545" y="44"/>
                    </a:moveTo>
                    <a:lnTo>
                      <a:pt x="1545" y="44"/>
                    </a:lnTo>
                    <a:lnTo>
                      <a:pt x="1543" y="44"/>
                    </a:lnTo>
                    <a:lnTo>
                      <a:pt x="1543" y="44"/>
                    </a:lnTo>
                    <a:lnTo>
                      <a:pt x="1543" y="44"/>
                    </a:lnTo>
                    <a:lnTo>
                      <a:pt x="1545" y="44"/>
                    </a:lnTo>
                    <a:close/>
                    <a:moveTo>
                      <a:pt x="1587" y="39"/>
                    </a:moveTo>
                    <a:lnTo>
                      <a:pt x="1587" y="39"/>
                    </a:lnTo>
                    <a:lnTo>
                      <a:pt x="1586" y="39"/>
                    </a:lnTo>
                    <a:lnTo>
                      <a:pt x="1586" y="39"/>
                    </a:lnTo>
                    <a:lnTo>
                      <a:pt x="1587" y="39"/>
                    </a:lnTo>
                    <a:close/>
                    <a:moveTo>
                      <a:pt x="1589" y="36"/>
                    </a:moveTo>
                    <a:lnTo>
                      <a:pt x="1589" y="36"/>
                    </a:lnTo>
                    <a:lnTo>
                      <a:pt x="1589" y="36"/>
                    </a:lnTo>
                    <a:lnTo>
                      <a:pt x="1587" y="36"/>
                    </a:lnTo>
                    <a:lnTo>
                      <a:pt x="1586" y="36"/>
                    </a:lnTo>
                    <a:lnTo>
                      <a:pt x="1586" y="36"/>
                    </a:lnTo>
                    <a:lnTo>
                      <a:pt x="1587" y="37"/>
                    </a:lnTo>
                    <a:lnTo>
                      <a:pt x="1587" y="37"/>
                    </a:lnTo>
                    <a:lnTo>
                      <a:pt x="1589" y="36"/>
                    </a:lnTo>
                    <a:close/>
                    <a:moveTo>
                      <a:pt x="1599" y="39"/>
                    </a:moveTo>
                    <a:lnTo>
                      <a:pt x="1597" y="39"/>
                    </a:lnTo>
                    <a:lnTo>
                      <a:pt x="1597" y="39"/>
                    </a:lnTo>
                    <a:lnTo>
                      <a:pt x="1596" y="39"/>
                    </a:lnTo>
                    <a:lnTo>
                      <a:pt x="1594" y="39"/>
                    </a:lnTo>
                    <a:lnTo>
                      <a:pt x="1594" y="39"/>
                    </a:lnTo>
                    <a:lnTo>
                      <a:pt x="1596" y="41"/>
                    </a:lnTo>
                    <a:lnTo>
                      <a:pt x="1597" y="41"/>
                    </a:lnTo>
                    <a:lnTo>
                      <a:pt x="1599" y="39"/>
                    </a:lnTo>
                    <a:close/>
                    <a:moveTo>
                      <a:pt x="1394" y="55"/>
                    </a:moveTo>
                    <a:lnTo>
                      <a:pt x="1394" y="55"/>
                    </a:lnTo>
                    <a:lnTo>
                      <a:pt x="1392" y="55"/>
                    </a:lnTo>
                    <a:lnTo>
                      <a:pt x="1391" y="54"/>
                    </a:lnTo>
                    <a:lnTo>
                      <a:pt x="1391" y="55"/>
                    </a:lnTo>
                    <a:lnTo>
                      <a:pt x="1391" y="55"/>
                    </a:lnTo>
                    <a:lnTo>
                      <a:pt x="1392" y="55"/>
                    </a:lnTo>
                    <a:lnTo>
                      <a:pt x="1394" y="55"/>
                    </a:lnTo>
                    <a:close/>
                    <a:moveTo>
                      <a:pt x="1396" y="59"/>
                    </a:moveTo>
                    <a:lnTo>
                      <a:pt x="1397" y="59"/>
                    </a:lnTo>
                    <a:lnTo>
                      <a:pt x="1396" y="57"/>
                    </a:lnTo>
                    <a:lnTo>
                      <a:pt x="1394" y="57"/>
                    </a:lnTo>
                    <a:lnTo>
                      <a:pt x="1391" y="57"/>
                    </a:lnTo>
                    <a:lnTo>
                      <a:pt x="1388" y="57"/>
                    </a:lnTo>
                    <a:lnTo>
                      <a:pt x="1383" y="57"/>
                    </a:lnTo>
                    <a:lnTo>
                      <a:pt x="1381" y="57"/>
                    </a:lnTo>
                    <a:lnTo>
                      <a:pt x="1373" y="57"/>
                    </a:lnTo>
                    <a:lnTo>
                      <a:pt x="1365" y="57"/>
                    </a:lnTo>
                    <a:lnTo>
                      <a:pt x="1363" y="57"/>
                    </a:lnTo>
                    <a:lnTo>
                      <a:pt x="1361" y="57"/>
                    </a:lnTo>
                    <a:lnTo>
                      <a:pt x="1360" y="57"/>
                    </a:lnTo>
                    <a:lnTo>
                      <a:pt x="1360" y="59"/>
                    </a:lnTo>
                    <a:lnTo>
                      <a:pt x="1360" y="59"/>
                    </a:lnTo>
                    <a:lnTo>
                      <a:pt x="1361" y="59"/>
                    </a:lnTo>
                    <a:lnTo>
                      <a:pt x="1363" y="59"/>
                    </a:lnTo>
                    <a:lnTo>
                      <a:pt x="1371" y="59"/>
                    </a:lnTo>
                    <a:lnTo>
                      <a:pt x="1379" y="59"/>
                    </a:lnTo>
                    <a:lnTo>
                      <a:pt x="1379" y="60"/>
                    </a:lnTo>
                    <a:lnTo>
                      <a:pt x="1381" y="60"/>
                    </a:lnTo>
                    <a:lnTo>
                      <a:pt x="1381" y="60"/>
                    </a:lnTo>
                    <a:lnTo>
                      <a:pt x="1383" y="59"/>
                    </a:lnTo>
                    <a:lnTo>
                      <a:pt x="1388" y="59"/>
                    </a:lnTo>
                    <a:lnTo>
                      <a:pt x="1391" y="59"/>
                    </a:lnTo>
                    <a:lnTo>
                      <a:pt x="1396" y="59"/>
                    </a:lnTo>
                    <a:close/>
                    <a:moveTo>
                      <a:pt x="1406" y="60"/>
                    </a:moveTo>
                    <a:lnTo>
                      <a:pt x="1406" y="59"/>
                    </a:lnTo>
                    <a:lnTo>
                      <a:pt x="1404" y="59"/>
                    </a:lnTo>
                    <a:lnTo>
                      <a:pt x="1404" y="59"/>
                    </a:lnTo>
                    <a:lnTo>
                      <a:pt x="1402" y="60"/>
                    </a:lnTo>
                    <a:lnTo>
                      <a:pt x="1404" y="60"/>
                    </a:lnTo>
                    <a:lnTo>
                      <a:pt x="1404" y="60"/>
                    </a:lnTo>
                    <a:lnTo>
                      <a:pt x="1406" y="60"/>
                    </a:lnTo>
                    <a:close/>
                    <a:moveTo>
                      <a:pt x="1409" y="59"/>
                    </a:moveTo>
                    <a:lnTo>
                      <a:pt x="1409" y="59"/>
                    </a:lnTo>
                    <a:lnTo>
                      <a:pt x="1407" y="59"/>
                    </a:lnTo>
                    <a:lnTo>
                      <a:pt x="1407" y="59"/>
                    </a:lnTo>
                    <a:lnTo>
                      <a:pt x="1409" y="59"/>
                    </a:lnTo>
                    <a:close/>
                    <a:moveTo>
                      <a:pt x="1424" y="59"/>
                    </a:moveTo>
                    <a:lnTo>
                      <a:pt x="1424" y="59"/>
                    </a:lnTo>
                    <a:lnTo>
                      <a:pt x="1422" y="59"/>
                    </a:lnTo>
                    <a:lnTo>
                      <a:pt x="1422" y="59"/>
                    </a:lnTo>
                    <a:lnTo>
                      <a:pt x="1424" y="60"/>
                    </a:lnTo>
                    <a:lnTo>
                      <a:pt x="1424" y="59"/>
                    </a:lnTo>
                    <a:close/>
                    <a:moveTo>
                      <a:pt x="1427" y="60"/>
                    </a:moveTo>
                    <a:lnTo>
                      <a:pt x="1427" y="60"/>
                    </a:lnTo>
                    <a:lnTo>
                      <a:pt x="1425" y="60"/>
                    </a:lnTo>
                    <a:lnTo>
                      <a:pt x="1425" y="60"/>
                    </a:lnTo>
                    <a:lnTo>
                      <a:pt x="1427" y="60"/>
                    </a:lnTo>
                    <a:close/>
                    <a:moveTo>
                      <a:pt x="1338" y="62"/>
                    </a:moveTo>
                    <a:lnTo>
                      <a:pt x="1338" y="62"/>
                    </a:lnTo>
                    <a:lnTo>
                      <a:pt x="1338" y="62"/>
                    </a:lnTo>
                    <a:lnTo>
                      <a:pt x="1338" y="62"/>
                    </a:lnTo>
                    <a:lnTo>
                      <a:pt x="1338" y="62"/>
                    </a:lnTo>
                    <a:close/>
                    <a:moveTo>
                      <a:pt x="1355" y="57"/>
                    </a:moveTo>
                    <a:lnTo>
                      <a:pt x="1355" y="57"/>
                    </a:lnTo>
                    <a:lnTo>
                      <a:pt x="1353" y="57"/>
                    </a:lnTo>
                    <a:lnTo>
                      <a:pt x="1353" y="57"/>
                    </a:lnTo>
                    <a:lnTo>
                      <a:pt x="1352" y="59"/>
                    </a:lnTo>
                    <a:lnTo>
                      <a:pt x="1353" y="59"/>
                    </a:lnTo>
                    <a:lnTo>
                      <a:pt x="1355" y="57"/>
                    </a:lnTo>
                    <a:close/>
                    <a:moveTo>
                      <a:pt x="1281" y="60"/>
                    </a:moveTo>
                    <a:lnTo>
                      <a:pt x="1281" y="59"/>
                    </a:lnTo>
                    <a:lnTo>
                      <a:pt x="1279" y="59"/>
                    </a:lnTo>
                    <a:lnTo>
                      <a:pt x="1278" y="59"/>
                    </a:lnTo>
                    <a:lnTo>
                      <a:pt x="1276" y="59"/>
                    </a:lnTo>
                    <a:lnTo>
                      <a:pt x="1276" y="60"/>
                    </a:lnTo>
                    <a:lnTo>
                      <a:pt x="1278" y="60"/>
                    </a:lnTo>
                    <a:lnTo>
                      <a:pt x="1281" y="60"/>
                    </a:lnTo>
                    <a:lnTo>
                      <a:pt x="1281" y="60"/>
                    </a:lnTo>
                    <a:close/>
                    <a:moveTo>
                      <a:pt x="1289" y="60"/>
                    </a:moveTo>
                    <a:lnTo>
                      <a:pt x="1289" y="60"/>
                    </a:lnTo>
                    <a:lnTo>
                      <a:pt x="1289" y="60"/>
                    </a:lnTo>
                    <a:lnTo>
                      <a:pt x="1288" y="60"/>
                    </a:lnTo>
                    <a:lnTo>
                      <a:pt x="1284" y="60"/>
                    </a:lnTo>
                    <a:lnTo>
                      <a:pt x="1283" y="60"/>
                    </a:lnTo>
                    <a:lnTo>
                      <a:pt x="1283" y="60"/>
                    </a:lnTo>
                    <a:lnTo>
                      <a:pt x="1286" y="62"/>
                    </a:lnTo>
                    <a:lnTo>
                      <a:pt x="1288" y="60"/>
                    </a:lnTo>
                    <a:lnTo>
                      <a:pt x="1289" y="60"/>
                    </a:lnTo>
                    <a:close/>
                    <a:moveTo>
                      <a:pt x="1309" y="60"/>
                    </a:moveTo>
                    <a:lnTo>
                      <a:pt x="1307" y="60"/>
                    </a:lnTo>
                    <a:lnTo>
                      <a:pt x="1307" y="60"/>
                    </a:lnTo>
                    <a:lnTo>
                      <a:pt x="1309" y="60"/>
                    </a:lnTo>
                    <a:close/>
                    <a:moveTo>
                      <a:pt x="1315" y="52"/>
                    </a:moveTo>
                    <a:lnTo>
                      <a:pt x="1315" y="52"/>
                    </a:lnTo>
                    <a:lnTo>
                      <a:pt x="1315" y="50"/>
                    </a:lnTo>
                    <a:lnTo>
                      <a:pt x="1315" y="50"/>
                    </a:lnTo>
                    <a:lnTo>
                      <a:pt x="1315" y="52"/>
                    </a:lnTo>
                    <a:lnTo>
                      <a:pt x="1315" y="52"/>
                    </a:lnTo>
                    <a:close/>
                    <a:moveTo>
                      <a:pt x="1188" y="55"/>
                    </a:moveTo>
                    <a:lnTo>
                      <a:pt x="1188" y="54"/>
                    </a:lnTo>
                    <a:lnTo>
                      <a:pt x="1186" y="54"/>
                    </a:lnTo>
                    <a:lnTo>
                      <a:pt x="1186" y="54"/>
                    </a:lnTo>
                    <a:lnTo>
                      <a:pt x="1186" y="55"/>
                    </a:lnTo>
                    <a:lnTo>
                      <a:pt x="1188" y="55"/>
                    </a:lnTo>
                    <a:close/>
                    <a:moveTo>
                      <a:pt x="1189" y="55"/>
                    </a:moveTo>
                    <a:lnTo>
                      <a:pt x="1189" y="55"/>
                    </a:lnTo>
                    <a:lnTo>
                      <a:pt x="1189" y="55"/>
                    </a:lnTo>
                    <a:lnTo>
                      <a:pt x="1188" y="55"/>
                    </a:lnTo>
                    <a:lnTo>
                      <a:pt x="1189" y="55"/>
                    </a:lnTo>
                    <a:lnTo>
                      <a:pt x="1189" y="55"/>
                    </a:lnTo>
                    <a:close/>
                    <a:moveTo>
                      <a:pt x="1111" y="37"/>
                    </a:moveTo>
                    <a:lnTo>
                      <a:pt x="1111" y="36"/>
                    </a:lnTo>
                    <a:lnTo>
                      <a:pt x="1109" y="36"/>
                    </a:lnTo>
                    <a:lnTo>
                      <a:pt x="1107" y="36"/>
                    </a:lnTo>
                    <a:lnTo>
                      <a:pt x="1104" y="36"/>
                    </a:lnTo>
                    <a:lnTo>
                      <a:pt x="1101" y="36"/>
                    </a:lnTo>
                    <a:lnTo>
                      <a:pt x="1096" y="36"/>
                    </a:lnTo>
                    <a:lnTo>
                      <a:pt x="1093" y="36"/>
                    </a:lnTo>
                    <a:lnTo>
                      <a:pt x="1091" y="36"/>
                    </a:lnTo>
                    <a:lnTo>
                      <a:pt x="1091" y="36"/>
                    </a:lnTo>
                    <a:lnTo>
                      <a:pt x="1091" y="37"/>
                    </a:lnTo>
                    <a:lnTo>
                      <a:pt x="1089" y="37"/>
                    </a:lnTo>
                    <a:lnTo>
                      <a:pt x="1089" y="37"/>
                    </a:lnTo>
                    <a:lnTo>
                      <a:pt x="1089" y="37"/>
                    </a:lnTo>
                    <a:lnTo>
                      <a:pt x="1089" y="39"/>
                    </a:lnTo>
                    <a:lnTo>
                      <a:pt x="1091" y="37"/>
                    </a:lnTo>
                    <a:lnTo>
                      <a:pt x="1093" y="37"/>
                    </a:lnTo>
                    <a:lnTo>
                      <a:pt x="1094" y="36"/>
                    </a:lnTo>
                    <a:lnTo>
                      <a:pt x="1094" y="37"/>
                    </a:lnTo>
                    <a:lnTo>
                      <a:pt x="1094" y="37"/>
                    </a:lnTo>
                    <a:lnTo>
                      <a:pt x="1094" y="39"/>
                    </a:lnTo>
                    <a:lnTo>
                      <a:pt x="1096" y="39"/>
                    </a:lnTo>
                    <a:lnTo>
                      <a:pt x="1098" y="37"/>
                    </a:lnTo>
                    <a:lnTo>
                      <a:pt x="1099" y="37"/>
                    </a:lnTo>
                    <a:lnTo>
                      <a:pt x="1101" y="37"/>
                    </a:lnTo>
                    <a:lnTo>
                      <a:pt x="1104" y="37"/>
                    </a:lnTo>
                    <a:lnTo>
                      <a:pt x="1104" y="39"/>
                    </a:lnTo>
                    <a:lnTo>
                      <a:pt x="1104" y="39"/>
                    </a:lnTo>
                    <a:lnTo>
                      <a:pt x="1106" y="39"/>
                    </a:lnTo>
                    <a:lnTo>
                      <a:pt x="1106" y="39"/>
                    </a:lnTo>
                    <a:lnTo>
                      <a:pt x="1107" y="39"/>
                    </a:lnTo>
                    <a:lnTo>
                      <a:pt x="1109" y="37"/>
                    </a:lnTo>
                    <a:lnTo>
                      <a:pt x="1109" y="39"/>
                    </a:lnTo>
                    <a:lnTo>
                      <a:pt x="1109" y="39"/>
                    </a:lnTo>
                    <a:lnTo>
                      <a:pt x="1111" y="39"/>
                    </a:lnTo>
                    <a:lnTo>
                      <a:pt x="1111" y="37"/>
                    </a:lnTo>
                    <a:close/>
                    <a:moveTo>
                      <a:pt x="1121" y="37"/>
                    </a:moveTo>
                    <a:lnTo>
                      <a:pt x="1121" y="37"/>
                    </a:lnTo>
                    <a:lnTo>
                      <a:pt x="1119" y="37"/>
                    </a:lnTo>
                    <a:lnTo>
                      <a:pt x="1117" y="37"/>
                    </a:lnTo>
                    <a:lnTo>
                      <a:pt x="1116" y="37"/>
                    </a:lnTo>
                    <a:lnTo>
                      <a:pt x="1114" y="37"/>
                    </a:lnTo>
                    <a:lnTo>
                      <a:pt x="1112" y="37"/>
                    </a:lnTo>
                    <a:lnTo>
                      <a:pt x="1112" y="37"/>
                    </a:lnTo>
                    <a:lnTo>
                      <a:pt x="1114" y="39"/>
                    </a:lnTo>
                    <a:lnTo>
                      <a:pt x="1116" y="37"/>
                    </a:lnTo>
                    <a:lnTo>
                      <a:pt x="1117" y="37"/>
                    </a:lnTo>
                    <a:lnTo>
                      <a:pt x="1117" y="39"/>
                    </a:lnTo>
                    <a:lnTo>
                      <a:pt x="1119" y="41"/>
                    </a:lnTo>
                    <a:lnTo>
                      <a:pt x="1121" y="39"/>
                    </a:lnTo>
                    <a:lnTo>
                      <a:pt x="1121" y="37"/>
                    </a:lnTo>
                    <a:close/>
                    <a:moveTo>
                      <a:pt x="1130" y="39"/>
                    </a:moveTo>
                    <a:lnTo>
                      <a:pt x="1132" y="39"/>
                    </a:lnTo>
                    <a:lnTo>
                      <a:pt x="1130" y="37"/>
                    </a:lnTo>
                    <a:lnTo>
                      <a:pt x="1130" y="37"/>
                    </a:lnTo>
                    <a:lnTo>
                      <a:pt x="1129" y="37"/>
                    </a:lnTo>
                    <a:lnTo>
                      <a:pt x="1127" y="37"/>
                    </a:lnTo>
                    <a:lnTo>
                      <a:pt x="1125" y="37"/>
                    </a:lnTo>
                    <a:lnTo>
                      <a:pt x="1124" y="37"/>
                    </a:lnTo>
                    <a:lnTo>
                      <a:pt x="1122" y="37"/>
                    </a:lnTo>
                    <a:lnTo>
                      <a:pt x="1122" y="37"/>
                    </a:lnTo>
                    <a:lnTo>
                      <a:pt x="1124" y="39"/>
                    </a:lnTo>
                    <a:lnTo>
                      <a:pt x="1125" y="39"/>
                    </a:lnTo>
                    <a:lnTo>
                      <a:pt x="1124" y="39"/>
                    </a:lnTo>
                    <a:lnTo>
                      <a:pt x="1124" y="39"/>
                    </a:lnTo>
                    <a:lnTo>
                      <a:pt x="1124" y="39"/>
                    </a:lnTo>
                    <a:lnTo>
                      <a:pt x="1122" y="39"/>
                    </a:lnTo>
                    <a:lnTo>
                      <a:pt x="1124" y="41"/>
                    </a:lnTo>
                    <a:lnTo>
                      <a:pt x="1124" y="41"/>
                    </a:lnTo>
                    <a:lnTo>
                      <a:pt x="1125" y="41"/>
                    </a:lnTo>
                    <a:lnTo>
                      <a:pt x="1127" y="39"/>
                    </a:lnTo>
                    <a:lnTo>
                      <a:pt x="1127" y="39"/>
                    </a:lnTo>
                    <a:lnTo>
                      <a:pt x="1129" y="39"/>
                    </a:lnTo>
                    <a:lnTo>
                      <a:pt x="1130" y="39"/>
                    </a:lnTo>
                    <a:close/>
                    <a:moveTo>
                      <a:pt x="1137" y="39"/>
                    </a:moveTo>
                    <a:lnTo>
                      <a:pt x="1135" y="39"/>
                    </a:lnTo>
                    <a:lnTo>
                      <a:pt x="1135" y="39"/>
                    </a:lnTo>
                    <a:lnTo>
                      <a:pt x="1135" y="39"/>
                    </a:lnTo>
                    <a:lnTo>
                      <a:pt x="1137" y="39"/>
                    </a:lnTo>
                    <a:lnTo>
                      <a:pt x="1137" y="39"/>
                    </a:lnTo>
                    <a:close/>
                    <a:moveTo>
                      <a:pt x="1142" y="52"/>
                    </a:moveTo>
                    <a:lnTo>
                      <a:pt x="1142" y="52"/>
                    </a:lnTo>
                    <a:lnTo>
                      <a:pt x="1140" y="52"/>
                    </a:lnTo>
                    <a:lnTo>
                      <a:pt x="1140" y="52"/>
                    </a:lnTo>
                    <a:lnTo>
                      <a:pt x="1140" y="52"/>
                    </a:lnTo>
                    <a:lnTo>
                      <a:pt x="1142" y="52"/>
                    </a:lnTo>
                    <a:close/>
                    <a:moveTo>
                      <a:pt x="1145" y="39"/>
                    </a:moveTo>
                    <a:lnTo>
                      <a:pt x="1145" y="39"/>
                    </a:lnTo>
                    <a:lnTo>
                      <a:pt x="1143" y="39"/>
                    </a:lnTo>
                    <a:lnTo>
                      <a:pt x="1142" y="39"/>
                    </a:lnTo>
                    <a:lnTo>
                      <a:pt x="1140" y="37"/>
                    </a:lnTo>
                    <a:lnTo>
                      <a:pt x="1139" y="39"/>
                    </a:lnTo>
                    <a:lnTo>
                      <a:pt x="1139" y="39"/>
                    </a:lnTo>
                    <a:lnTo>
                      <a:pt x="1139" y="41"/>
                    </a:lnTo>
                    <a:lnTo>
                      <a:pt x="1140" y="41"/>
                    </a:lnTo>
                    <a:lnTo>
                      <a:pt x="1140" y="42"/>
                    </a:lnTo>
                    <a:lnTo>
                      <a:pt x="1142" y="41"/>
                    </a:lnTo>
                    <a:lnTo>
                      <a:pt x="1142" y="41"/>
                    </a:lnTo>
                    <a:lnTo>
                      <a:pt x="1140" y="41"/>
                    </a:lnTo>
                    <a:lnTo>
                      <a:pt x="1140" y="41"/>
                    </a:lnTo>
                    <a:lnTo>
                      <a:pt x="1142" y="41"/>
                    </a:lnTo>
                    <a:lnTo>
                      <a:pt x="1143" y="41"/>
                    </a:lnTo>
                    <a:lnTo>
                      <a:pt x="1145" y="39"/>
                    </a:lnTo>
                    <a:close/>
                    <a:moveTo>
                      <a:pt x="1153" y="42"/>
                    </a:moveTo>
                    <a:lnTo>
                      <a:pt x="1152" y="42"/>
                    </a:lnTo>
                    <a:lnTo>
                      <a:pt x="1152" y="42"/>
                    </a:lnTo>
                    <a:lnTo>
                      <a:pt x="1153" y="42"/>
                    </a:lnTo>
                    <a:close/>
                    <a:moveTo>
                      <a:pt x="1153" y="41"/>
                    </a:moveTo>
                    <a:lnTo>
                      <a:pt x="1153" y="39"/>
                    </a:lnTo>
                    <a:lnTo>
                      <a:pt x="1152" y="39"/>
                    </a:lnTo>
                    <a:lnTo>
                      <a:pt x="1150" y="39"/>
                    </a:lnTo>
                    <a:lnTo>
                      <a:pt x="1148" y="39"/>
                    </a:lnTo>
                    <a:lnTo>
                      <a:pt x="1147" y="41"/>
                    </a:lnTo>
                    <a:lnTo>
                      <a:pt x="1147" y="41"/>
                    </a:lnTo>
                    <a:lnTo>
                      <a:pt x="1148" y="41"/>
                    </a:lnTo>
                    <a:lnTo>
                      <a:pt x="1150" y="41"/>
                    </a:lnTo>
                    <a:lnTo>
                      <a:pt x="1152" y="41"/>
                    </a:lnTo>
                    <a:lnTo>
                      <a:pt x="1152" y="41"/>
                    </a:lnTo>
                    <a:lnTo>
                      <a:pt x="1153" y="41"/>
                    </a:lnTo>
                    <a:close/>
                    <a:moveTo>
                      <a:pt x="1173" y="44"/>
                    </a:moveTo>
                    <a:lnTo>
                      <a:pt x="1173" y="44"/>
                    </a:lnTo>
                    <a:lnTo>
                      <a:pt x="1171" y="44"/>
                    </a:lnTo>
                    <a:lnTo>
                      <a:pt x="1171" y="44"/>
                    </a:lnTo>
                    <a:lnTo>
                      <a:pt x="1171" y="44"/>
                    </a:lnTo>
                    <a:lnTo>
                      <a:pt x="1173" y="44"/>
                    </a:lnTo>
                    <a:close/>
                    <a:moveTo>
                      <a:pt x="1065" y="44"/>
                    </a:moveTo>
                    <a:lnTo>
                      <a:pt x="1065" y="44"/>
                    </a:lnTo>
                    <a:lnTo>
                      <a:pt x="1065" y="44"/>
                    </a:lnTo>
                    <a:lnTo>
                      <a:pt x="1065" y="44"/>
                    </a:lnTo>
                    <a:close/>
                    <a:moveTo>
                      <a:pt x="1083" y="21"/>
                    </a:moveTo>
                    <a:lnTo>
                      <a:pt x="1081" y="21"/>
                    </a:lnTo>
                    <a:lnTo>
                      <a:pt x="1081" y="21"/>
                    </a:lnTo>
                    <a:lnTo>
                      <a:pt x="1080" y="21"/>
                    </a:lnTo>
                    <a:lnTo>
                      <a:pt x="1080" y="21"/>
                    </a:lnTo>
                    <a:lnTo>
                      <a:pt x="1081" y="23"/>
                    </a:lnTo>
                    <a:lnTo>
                      <a:pt x="1083" y="21"/>
                    </a:lnTo>
                    <a:close/>
                    <a:moveTo>
                      <a:pt x="1086" y="23"/>
                    </a:moveTo>
                    <a:lnTo>
                      <a:pt x="1086" y="23"/>
                    </a:lnTo>
                    <a:lnTo>
                      <a:pt x="1086" y="23"/>
                    </a:lnTo>
                    <a:lnTo>
                      <a:pt x="1086" y="23"/>
                    </a:lnTo>
                    <a:close/>
                    <a:moveTo>
                      <a:pt x="1089" y="36"/>
                    </a:moveTo>
                    <a:lnTo>
                      <a:pt x="1089" y="36"/>
                    </a:lnTo>
                    <a:lnTo>
                      <a:pt x="1089" y="34"/>
                    </a:lnTo>
                    <a:lnTo>
                      <a:pt x="1088" y="34"/>
                    </a:lnTo>
                    <a:lnTo>
                      <a:pt x="1085" y="34"/>
                    </a:lnTo>
                    <a:lnTo>
                      <a:pt x="1081" y="34"/>
                    </a:lnTo>
                    <a:lnTo>
                      <a:pt x="1078" y="34"/>
                    </a:lnTo>
                    <a:lnTo>
                      <a:pt x="1075" y="34"/>
                    </a:lnTo>
                    <a:lnTo>
                      <a:pt x="1073" y="34"/>
                    </a:lnTo>
                    <a:lnTo>
                      <a:pt x="1071" y="34"/>
                    </a:lnTo>
                    <a:lnTo>
                      <a:pt x="1063" y="34"/>
                    </a:lnTo>
                    <a:lnTo>
                      <a:pt x="1062" y="34"/>
                    </a:lnTo>
                    <a:lnTo>
                      <a:pt x="1060" y="34"/>
                    </a:lnTo>
                    <a:lnTo>
                      <a:pt x="1060" y="34"/>
                    </a:lnTo>
                    <a:lnTo>
                      <a:pt x="1062" y="34"/>
                    </a:lnTo>
                    <a:lnTo>
                      <a:pt x="1062" y="34"/>
                    </a:lnTo>
                    <a:lnTo>
                      <a:pt x="1068" y="36"/>
                    </a:lnTo>
                    <a:lnTo>
                      <a:pt x="1073" y="36"/>
                    </a:lnTo>
                    <a:lnTo>
                      <a:pt x="1078" y="36"/>
                    </a:lnTo>
                    <a:lnTo>
                      <a:pt x="1080" y="36"/>
                    </a:lnTo>
                    <a:lnTo>
                      <a:pt x="1080" y="37"/>
                    </a:lnTo>
                    <a:lnTo>
                      <a:pt x="1081" y="37"/>
                    </a:lnTo>
                    <a:lnTo>
                      <a:pt x="1081" y="36"/>
                    </a:lnTo>
                    <a:lnTo>
                      <a:pt x="1085" y="36"/>
                    </a:lnTo>
                    <a:lnTo>
                      <a:pt x="1088" y="36"/>
                    </a:lnTo>
                    <a:lnTo>
                      <a:pt x="1089" y="36"/>
                    </a:lnTo>
                    <a:lnTo>
                      <a:pt x="1089" y="36"/>
                    </a:lnTo>
                    <a:close/>
                    <a:moveTo>
                      <a:pt x="1099" y="23"/>
                    </a:moveTo>
                    <a:lnTo>
                      <a:pt x="1099" y="23"/>
                    </a:lnTo>
                    <a:lnTo>
                      <a:pt x="1098" y="23"/>
                    </a:lnTo>
                    <a:lnTo>
                      <a:pt x="1096" y="23"/>
                    </a:lnTo>
                    <a:lnTo>
                      <a:pt x="1096" y="23"/>
                    </a:lnTo>
                    <a:lnTo>
                      <a:pt x="1098" y="23"/>
                    </a:lnTo>
                    <a:lnTo>
                      <a:pt x="1099" y="23"/>
                    </a:lnTo>
                    <a:close/>
                    <a:moveTo>
                      <a:pt x="1008" y="31"/>
                    </a:moveTo>
                    <a:lnTo>
                      <a:pt x="1009" y="31"/>
                    </a:lnTo>
                    <a:lnTo>
                      <a:pt x="1008" y="29"/>
                    </a:lnTo>
                    <a:lnTo>
                      <a:pt x="1006" y="29"/>
                    </a:lnTo>
                    <a:lnTo>
                      <a:pt x="1003" y="29"/>
                    </a:lnTo>
                    <a:lnTo>
                      <a:pt x="999" y="29"/>
                    </a:lnTo>
                    <a:lnTo>
                      <a:pt x="996" y="29"/>
                    </a:lnTo>
                    <a:lnTo>
                      <a:pt x="994" y="29"/>
                    </a:lnTo>
                    <a:lnTo>
                      <a:pt x="989" y="29"/>
                    </a:lnTo>
                    <a:lnTo>
                      <a:pt x="986" y="29"/>
                    </a:lnTo>
                    <a:lnTo>
                      <a:pt x="983" y="29"/>
                    </a:lnTo>
                    <a:lnTo>
                      <a:pt x="981" y="29"/>
                    </a:lnTo>
                    <a:lnTo>
                      <a:pt x="981" y="29"/>
                    </a:lnTo>
                    <a:lnTo>
                      <a:pt x="980" y="29"/>
                    </a:lnTo>
                    <a:lnTo>
                      <a:pt x="981" y="31"/>
                    </a:lnTo>
                    <a:lnTo>
                      <a:pt x="981" y="31"/>
                    </a:lnTo>
                    <a:lnTo>
                      <a:pt x="983" y="31"/>
                    </a:lnTo>
                    <a:lnTo>
                      <a:pt x="985" y="31"/>
                    </a:lnTo>
                    <a:lnTo>
                      <a:pt x="991" y="31"/>
                    </a:lnTo>
                    <a:lnTo>
                      <a:pt x="999" y="31"/>
                    </a:lnTo>
                    <a:lnTo>
                      <a:pt x="1006" y="31"/>
                    </a:lnTo>
                    <a:lnTo>
                      <a:pt x="1008" y="31"/>
                    </a:lnTo>
                    <a:lnTo>
                      <a:pt x="1008" y="31"/>
                    </a:lnTo>
                    <a:close/>
                    <a:moveTo>
                      <a:pt x="1012" y="31"/>
                    </a:moveTo>
                    <a:lnTo>
                      <a:pt x="1012" y="31"/>
                    </a:lnTo>
                    <a:lnTo>
                      <a:pt x="1011" y="31"/>
                    </a:lnTo>
                    <a:lnTo>
                      <a:pt x="1011" y="31"/>
                    </a:lnTo>
                    <a:lnTo>
                      <a:pt x="1009" y="31"/>
                    </a:lnTo>
                    <a:lnTo>
                      <a:pt x="1011" y="32"/>
                    </a:lnTo>
                    <a:lnTo>
                      <a:pt x="1011" y="32"/>
                    </a:lnTo>
                    <a:lnTo>
                      <a:pt x="1012" y="31"/>
                    </a:lnTo>
                    <a:close/>
                    <a:moveTo>
                      <a:pt x="1019" y="32"/>
                    </a:moveTo>
                    <a:lnTo>
                      <a:pt x="1019" y="31"/>
                    </a:lnTo>
                    <a:lnTo>
                      <a:pt x="1017" y="31"/>
                    </a:lnTo>
                    <a:lnTo>
                      <a:pt x="1016" y="31"/>
                    </a:lnTo>
                    <a:lnTo>
                      <a:pt x="1016" y="32"/>
                    </a:lnTo>
                    <a:lnTo>
                      <a:pt x="1016" y="32"/>
                    </a:lnTo>
                    <a:lnTo>
                      <a:pt x="1017" y="32"/>
                    </a:lnTo>
                    <a:lnTo>
                      <a:pt x="1019" y="32"/>
                    </a:lnTo>
                    <a:lnTo>
                      <a:pt x="1019" y="32"/>
                    </a:lnTo>
                    <a:close/>
                    <a:moveTo>
                      <a:pt x="1029" y="32"/>
                    </a:moveTo>
                    <a:lnTo>
                      <a:pt x="1029" y="32"/>
                    </a:lnTo>
                    <a:lnTo>
                      <a:pt x="1027" y="31"/>
                    </a:lnTo>
                    <a:lnTo>
                      <a:pt x="1026" y="31"/>
                    </a:lnTo>
                    <a:lnTo>
                      <a:pt x="1024" y="31"/>
                    </a:lnTo>
                    <a:lnTo>
                      <a:pt x="1021" y="31"/>
                    </a:lnTo>
                    <a:lnTo>
                      <a:pt x="1021" y="32"/>
                    </a:lnTo>
                    <a:lnTo>
                      <a:pt x="1022" y="32"/>
                    </a:lnTo>
                    <a:lnTo>
                      <a:pt x="1022" y="32"/>
                    </a:lnTo>
                    <a:lnTo>
                      <a:pt x="1026" y="32"/>
                    </a:lnTo>
                    <a:lnTo>
                      <a:pt x="1029" y="32"/>
                    </a:lnTo>
                    <a:close/>
                    <a:moveTo>
                      <a:pt x="1040" y="34"/>
                    </a:moveTo>
                    <a:lnTo>
                      <a:pt x="1040" y="32"/>
                    </a:lnTo>
                    <a:lnTo>
                      <a:pt x="1039" y="32"/>
                    </a:lnTo>
                    <a:lnTo>
                      <a:pt x="1037" y="32"/>
                    </a:lnTo>
                    <a:lnTo>
                      <a:pt x="1034" y="32"/>
                    </a:lnTo>
                    <a:lnTo>
                      <a:pt x="1032" y="32"/>
                    </a:lnTo>
                    <a:lnTo>
                      <a:pt x="1030" y="32"/>
                    </a:lnTo>
                    <a:lnTo>
                      <a:pt x="1030" y="32"/>
                    </a:lnTo>
                    <a:lnTo>
                      <a:pt x="1029" y="32"/>
                    </a:lnTo>
                    <a:lnTo>
                      <a:pt x="1030" y="34"/>
                    </a:lnTo>
                    <a:lnTo>
                      <a:pt x="1032" y="34"/>
                    </a:lnTo>
                    <a:lnTo>
                      <a:pt x="1034" y="34"/>
                    </a:lnTo>
                    <a:lnTo>
                      <a:pt x="1035" y="34"/>
                    </a:lnTo>
                    <a:lnTo>
                      <a:pt x="1037" y="34"/>
                    </a:lnTo>
                    <a:lnTo>
                      <a:pt x="1039" y="34"/>
                    </a:lnTo>
                    <a:lnTo>
                      <a:pt x="1040" y="34"/>
                    </a:lnTo>
                    <a:lnTo>
                      <a:pt x="1040" y="34"/>
                    </a:lnTo>
                    <a:close/>
                    <a:moveTo>
                      <a:pt x="1058" y="34"/>
                    </a:moveTo>
                    <a:lnTo>
                      <a:pt x="1058" y="34"/>
                    </a:lnTo>
                    <a:lnTo>
                      <a:pt x="1058" y="32"/>
                    </a:lnTo>
                    <a:lnTo>
                      <a:pt x="1057" y="32"/>
                    </a:lnTo>
                    <a:lnTo>
                      <a:pt x="1055" y="32"/>
                    </a:lnTo>
                    <a:lnTo>
                      <a:pt x="1052" y="32"/>
                    </a:lnTo>
                    <a:lnTo>
                      <a:pt x="1048" y="32"/>
                    </a:lnTo>
                    <a:lnTo>
                      <a:pt x="1045" y="32"/>
                    </a:lnTo>
                    <a:lnTo>
                      <a:pt x="1044" y="32"/>
                    </a:lnTo>
                    <a:lnTo>
                      <a:pt x="1042" y="32"/>
                    </a:lnTo>
                    <a:lnTo>
                      <a:pt x="1042" y="34"/>
                    </a:lnTo>
                    <a:lnTo>
                      <a:pt x="1045" y="34"/>
                    </a:lnTo>
                    <a:lnTo>
                      <a:pt x="1048" y="34"/>
                    </a:lnTo>
                    <a:lnTo>
                      <a:pt x="1052" y="34"/>
                    </a:lnTo>
                    <a:lnTo>
                      <a:pt x="1053" y="34"/>
                    </a:lnTo>
                    <a:lnTo>
                      <a:pt x="1057" y="34"/>
                    </a:lnTo>
                    <a:lnTo>
                      <a:pt x="1058" y="34"/>
                    </a:lnTo>
                    <a:close/>
                    <a:moveTo>
                      <a:pt x="888" y="34"/>
                    </a:moveTo>
                    <a:lnTo>
                      <a:pt x="888" y="34"/>
                    </a:lnTo>
                    <a:lnTo>
                      <a:pt x="886" y="34"/>
                    </a:lnTo>
                    <a:lnTo>
                      <a:pt x="885" y="34"/>
                    </a:lnTo>
                    <a:lnTo>
                      <a:pt x="885" y="34"/>
                    </a:lnTo>
                    <a:lnTo>
                      <a:pt x="886" y="34"/>
                    </a:lnTo>
                    <a:lnTo>
                      <a:pt x="888" y="34"/>
                    </a:lnTo>
                    <a:close/>
                    <a:moveTo>
                      <a:pt x="901" y="36"/>
                    </a:moveTo>
                    <a:lnTo>
                      <a:pt x="901" y="34"/>
                    </a:lnTo>
                    <a:lnTo>
                      <a:pt x="901" y="34"/>
                    </a:lnTo>
                    <a:lnTo>
                      <a:pt x="899" y="34"/>
                    </a:lnTo>
                    <a:lnTo>
                      <a:pt x="899" y="34"/>
                    </a:lnTo>
                    <a:lnTo>
                      <a:pt x="898" y="34"/>
                    </a:lnTo>
                    <a:lnTo>
                      <a:pt x="899" y="36"/>
                    </a:lnTo>
                    <a:lnTo>
                      <a:pt x="901" y="36"/>
                    </a:lnTo>
                    <a:close/>
                    <a:moveTo>
                      <a:pt x="906" y="36"/>
                    </a:moveTo>
                    <a:lnTo>
                      <a:pt x="906" y="34"/>
                    </a:lnTo>
                    <a:lnTo>
                      <a:pt x="904" y="34"/>
                    </a:lnTo>
                    <a:lnTo>
                      <a:pt x="904" y="34"/>
                    </a:lnTo>
                    <a:lnTo>
                      <a:pt x="903" y="34"/>
                    </a:lnTo>
                    <a:lnTo>
                      <a:pt x="904" y="36"/>
                    </a:lnTo>
                    <a:lnTo>
                      <a:pt x="906" y="36"/>
                    </a:lnTo>
                    <a:close/>
                    <a:moveTo>
                      <a:pt x="917" y="39"/>
                    </a:moveTo>
                    <a:lnTo>
                      <a:pt x="917" y="39"/>
                    </a:lnTo>
                    <a:lnTo>
                      <a:pt x="916" y="37"/>
                    </a:lnTo>
                    <a:lnTo>
                      <a:pt x="916" y="39"/>
                    </a:lnTo>
                    <a:lnTo>
                      <a:pt x="916" y="39"/>
                    </a:lnTo>
                    <a:lnTo>
                      <a:pt x="917" y="39"/>
                    </a:lnTo>
                    <a:lnTo>
                      <a:pt x="917" y="39"/>
                    </a:lnTo>
                    <a:close/>
                    <a:moveTo>
                      <a:pt x="922" y="39"/>
                    </a:moveTo>
                    <a:lnTo>
                      <a:pt x="921" y="39"/>
                    </a:lnTo>
                    <a:lnTo>
                      <a:pt x="921" y="39"/>
                    </a:lnTo>
                    <a:lnTo>
                      <a:pt x="919" y="37"/>
                    </a:lnTo>
                    <a:lnTo>
                      <a:pt x="919" y="39"/>
                    </a:lnTo>
                    <a:lnTo>
                      <a:pt x="921" y="39"/>
                    </a:lnTo>
                    <a:lnTo>
                      <a:pt x="922" y="39"/>
                    </a:lnTo>
                    <a:close/>
                    <a:moveTo>
                      <a:pt x="934" y="36"/>
                    </a:moveTo>
                    <a:lnTo>
                      <a:pt x="934" y="36"/>
                    </a:lnTo>
                    <a:lnTo>
                      <a:pt x="932" y="36"/>
                    </a:lnTo>
                    <a:lnTo>
                      <a:pt x="932" y="36"/>
                    </a:lnTo>
                    <a:lnTo>
                      <a:pt x="931" y="36"/>
                    </a:lnTo>
                    <a:lnTo>
                      <a:pt x="931" y="36"/>
                    </a:lnTo>
                    <a:lnTo>
                      <a:pt x="932" y="36"/>
                    </a:lnTo>
                    <a:lnTo>
                      <a:pt x="934" y="36"/>
                    </a:lnTo>
                    <a:close/>
                    <a:moveTo>
                      <a:pt x="940" y="36"/>
                    </a:moveTo>
                    <a:lnTo>
                      <a:pt x="940" y="36"/>
                    </a:lnTo>
                    <a:lnTo>
                      <a:pt x="940" y="36"/>
                    </a:lnTo>
                    <a:lnTo>
                      <a:pt x="937" y="36"/>
                    </a:lnTo>
                    <a:lnTo>
                      <a:pt x="935" y="36"/>
                    </a:lnTo>
                    <a:lnTo>
                      <a:pt x="935" y="36"/>
                    </a:lnTo>
                    <a:lnTo>
                      <a:pt x="939" y="37"/>
                    </a:lnTo>
                    <a:lnTo>
                      <a:pt x="940" y="36"/>
                    </a:lnTo>
                    <a:close/>
                    <a:moveTo>
                      <a:pt x="945" y="37"/>
                    </a:moveTo>
                    <a:lnTo>
                      <a:pt x="945" y="36"/>
                    </a:lnTo>
                    <a:lnTo>
                      <a:pt x="945" y="36"/>
                    </a:lnTo>
                    <a:lnTo>
                      <a:pt x="944" y="36"/>
                    </a:lnTo>
                    <a:lnTo>
                      <a:pt x="944" y="36"/>
                    </a:lnTo>
                    <a:lnTo>
                      <a:pt x="944" y="37"/>
                    </a:lnTo>
                    <a:lnTo>
                      <a:pt x="944" y="37"/>
                    </a:lnTo>
                    <a:lnTo>
                      <a:pt x="945" y="37"/>
                    </a:lnTo>
                    <a:close/>
                    <a:moveTo>
                      <a:pt x="955" y="37"/>
                    </a:moveTo>
                    <a:lnTo>
                      <a:pt x="955" y="37"/>
                    </a:lnTo>
                    <a:lnTo>
                      <a:pt x="955" y="37"/>
                    </a:lnTo>
                    <a:lnTo>
                      <a:pt x="955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汉仪苏泽立行楷精修版W" panose="00020600040101010101" pitchFamily="18" charset="-122"/>
                  <a:ea typeface="汉仪苏泽立行楷精修版W" panose="00020600040101010101" pitchFamily="18" charset="-122"/>
                </a:endParaRPr>
              </a:p>
            </p:txBody>
          </p:sp>
          <p:sp>
            <p:nvSpPr>
              <p:cNvPr id="16" name="Freeform 20608"/>
              <p:cNvSpPr>
                <a:spLocks noEditPoints="1"/>
              </p:cNvSpPr>
              <p:nvPr/>
            </p:nvSpPr>
            <p:spPr bwMode="auto">
              <a:xfrm>
                <a:off x="3154364" y="3968750"/>
                <a:ext cx="1295400" cy="53975"/>
              </a:xfrm>
              <a:custGeom>
                <a:avLst/>
                <a:gdLst>
                  <a:gd name="T0" fmla="*/ 662 w 816"/>
                  <a:gd name="T1" fmla="*/ 18 h 34"/>
                  <a:gd name="T2" fmla="*/ 687 w 816"/>
                  <a:gd name="T3" fmla="*/ 12 h 34"/>
                  <a:gd name="T4" fmla="*/ 678 w 816"/>
                  <a:gd name="T5" fmla="*/ 5 h 34"/>
                  <a:gd name="T6" fmla="*/ 698 w 816"/>
                  <a:gd name="T7" fmla="*/ 8 h 34"/>
                  <a:gd name="T8" fmla="*/ 800 w 816"/>
                  <a:gd name="T9" fmla="*/ 13 h 34"/>
                  <a:gd name="T10" fmla="*/ 544 w 816"/>
                  <a:gd name="T11" fmla="*/ 5 h 34"/>
                  <a:gd name="T12" fmla="*/ 546 w 816"/>
                  <a:gd name="T13" fmla="*/ 7 h 34"/>
                  <a:gd name="T14" fmla="*/ 452 w 816"/>
                  <a:gd name="T15" fmla="*/ 7 h 34"/>
                  <a:gd name="T16" fmla="*/ 483 w 816"/>
                  <a:gd name="T17" fmla="*/ 7 h 34"/>
                  <a:gd name="T18" fmla="*/ 502 w 816"/>
                  <a:gd name="T19" fmla="*/ 7 h 34"/>
                  <a:gd name="T20" fmla="*/ 523 w 816"/>
                  <a:gd name="T21" fmla="*/ 13 h 34"/>
                  <a:gd name="T22" fmla="*/ 533 w 816"/>
                  <a:gd name="T23" fmla="*/ 10 h 34"/>
                  <a:gd name="T24" fmla="*/ 388 w 816"/>
                  <a:gd name="T25" fmla="*/ 7 h 34"/>
                  <a:gd name="T26" fmla="*/ 397 w 816"/>
                  <a:gd name="T27" fmla="*/ 8 h 34"/>
                  <a:gd name="T28" fmla="*/ 274 w 816"/>
                  <a:gd name="T29" fmla="*/ 10 h 34"/>
                  <a:gd name="T30" fmla="*/ 226 w 816"/>
                  <a:gd name="T31" fmla="*/ 13 h 34"/>
                  <a:gd name="T32" fmla="*/ 231 w 816"/>
                  <a:gd name="T33" fmla="*/ 20 h 34"/>
                  <a:gd name="T34" fmla="*/ 246 w 816"/>
                  <a:gd name="T35" fmla="*/ 13 h 34"/>
                  <a:gd name="T36" fmla="*/ 251 w 816"/>
                  <a:gd name="T37" fmla="*/ 20 h 34"/>
                  <a:gd name="T38" fmla="*/ 644 w 816"/>
                  <a:gd name="T39" fmla="*/ 3 h 34"/>
                  <a:gd name="T40" fmla="*/ 469 w 816"/>
                  <a:gd name="T41" fmla="*/ 2 h 34"/>
                  <a:gd name="T42" fmla="*/ 406 w 816"/>
                  <a:gd name="T43" fmla="*/ 2 h 34"/>
                  <a:gd name="T44" fmla="*/ 377 w 816"/>
                  <a:gd name="T45" fmla="*/ 3 h 34"/>
                  <a:gd name="T46" fmla="*/ 244 w 816"/>
                  <a:gd name="T47" fmla="*/ 7 h 34"/>
                  <a:gd name="T48" fmla="*/ 252 w 816"/>
                  <a:gd name="T49" fmla="*/ 10 h 34"/>
                  <a:gd name="T50" fmla="*/ 261 w 816"/>
                  <a:gd name="T51" fmla="*/ 8 h 34"/>
                  <a:gd name="T52" fmla="*/ 257 w 816"/>
                  <a:gd name="T53" fmla="*/ 12 h 34"/>
                  <a:gd name="T54" fmla="*/ 279 w 816"/>
                  <a:gd name="T55" fmla="*/ 8 h 34"/>
                  <a:gd name="T56" fmla="*/ 297 w 816"/>
                  <a:gd name="T57" fmla="*/ 8 h 34"/>
                  <a:gd name="T58" fmla="*/ 328 w 816"/>
                  <a:gd name="T59" fmla="*/ 7 h 34"/>
                  <a:gd name="T60" fmla="*/ 377 w 816"/>
                  <a:gd name="T61" fmla="*/ 7 h 34"/>
                  <a:gd name="T62" fmla="*/ 406 w 816"/>
                  <a:gd name="T63" fmla="*/ 5 h 34"/>
                  <a:gd name="T64" fmla="*/ 423 w 816"/>
                  <a:gd name="T65" fmla="*/ 7 h 34"/>
                  <a:gd name="T66" fmla="*/ 434 w 816"/>
                  <a:gd name="T67" fmla="*/ 5 h 34"/>
                  <a:gd name="T68" fmla="*/ 459 w 816"/>
                  <a:gd name="T69" fmla="*/ 5 h 34"/>
                  <a:gd name="T70" fmla="*/ 490 w 816"/>
                  <a:gd name="T71" fmla="*/ 5 h 34"/>
                  <a:gd name="T72" fmla="*/ 515 w 816"/>
                  <a:gd name="T73" fmla="*/ 3 h 34"/>
                  <a:gd name="T74" fmla="*/ 528 w 816"/>
                  <a:gd name="T75" fmla="*/ 5 h 34"/>
                  <a:gd name="T76" fmla="*/ 575 w 816"/>
                  <a:gd name="T77" fmla="*/ 3 h 34"/>
                  <a:gd name="T78" fmla="*/ 629 w 816"/>
                  <a:gd name="T79" fmla="*/ 5 h 34"/>
                  <a:gd name="T80" fmla="*/ 180 w 816"/>
                  <a:gd name="T81" fmla="*/ 23 h 34"/>
                  <a:gd name="T82" fmla="*/ 110 w 816"/>
                  <a:gd name="T83" fmla="*/ 16 h 34"/>
                  <a:gd name="T84" fmla="*/ 120 w 816"/>
                  <a:gd name="T85" fmla="*/ 20 h 34"/>
                  <a:gd name="T86" fmla="*/ 131 w 816"/>
                  <a:gd name="T87" fmla="*/ 18 h 34"/>
                  <a:gd name="T88" fmla="*/ 126 w 816"/>
                  <a:gd name="T89" fmla="*/ 13 h 34"/>
                  <a:gd name="T90" fmla="*/ 151 w 816"/>
                  <a:gd name="T91" fmla="*/ 16 h 34"/>
                  <a:gd name="T92" fmla="*/ 228 w 816"/>
                  <a:gd name="T93" fmla="*/ 12 h 34"/>
                  <a:gd name="T94" fmla="*/ 195 w 816"/>
                  <a:gd name="T95" fmla="*/ 8 h 34"/>
                  <a:gd name="T96" fmla="*/ 154 w 816"/>
                  <a:gd name="T97" fmla="*/ 13 h 34"/>
                  <a:gd name="T98" fmla="*/ 189 w 816"/>
                  <a:gd name="T99" fmla="*/ 15 h 34"/>
                  <a:gd name="T100" fmla="*/ 184 w 816"/>
                  <a:gd name="T101" fmla="*/ 13 h 34"/>
                  <a:gd name="T102" fmla="*/ 205 w 816"/>
                  <a:gd name="T103" fmla="*/ 12 h 34"/>
                  <a:gd name="T104" fmla="*/ 213 w 816"/>
                  <a:gd name="T105" fmla="*/ 13 h 34"/>
                  <a:gd name="T106" fmla="*/ 23 w 816"/>
                  <a:gd name="T107" fmla="*/ 26 h 34"/>
                  <a:gd name="T108" fmla="*/ 18 w 816"/>
                  <a:gd name="T109" fmla="*/ 28 h 34"/>
                  <a:gd name="T110" fmla="*/ 2 w 816"/>
                  <a:gd name="T111" fmla="*/ 30 h 34"/>
                  <a:gd name="T112" fmla="*/ 36 w 816"/>
                  <a:gd name="T113" fmla="*/ 20 h 34"/>
                  <a:gd name="T114" fmla="*/ 41 w 816"/>
                  <a:gd name="T115" fmla="*/ 26 h 34"/>
                  <a:gd name="T116" fmla="*/ 48 w 816"/>
                  <a:gd name="T117" fmla="*/ 26 h 34"/>
                  <a:gd name="T118" fmla="*/ 82 w 816"/>
                  <a:gd name="T119" fmla="*/ 21 h 34"/>
                  <a:gd name="T120" fmla="*/ 90 w 816"/>
                  <a:gd name="T121" fmla="*/ 23 h 34"/>
                  <a:gd name="T122" fmla="*/ 69 w 816"/>
                  <a:gd name="T123" fmla="*/ 20 h 34"/>
                  <a:gd name="T124" fmla="*/ 103 w 816"/>
                  <a:gd name="T125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6" h="34">
                    <a:moveTo>
                      <a:pt x="652" y="7"/>
                    </a:moveTo>
                    <a:lnTo>
                      <a:pt x="652" y="5"/>
                    </a:lnTo>
                    <a:lnTo>
                      <a:pt x="651" y="5"/>
                    </a:lnTo>
                    <a:lnTo>
                      <a:pt x="649" y="3"/>
                    </a:lnTo>
                    <a:lnTo>
                      <a:pt x="647" y="5"/>
                    </a:lnTo>
                    <a:lnTo>
                      <a:pt x="647" y="5"/>
                    </a:lnTo>
                    <a:lnTo>
                      <a:pt x="649" y="5"/>
                    </a:lnTo>
                    <a:lnTo>
                      <a:pt x="649" y="5"/>
                    </a:lnTo>
                    <a:lnTo>
                      <a:pt x="651" y="5"/>
                    </a:lnTo>
                    <a:lnTo>
                      <a:pt x="651" y="7"/>
                    </a:lnTo>
                    <a:lnTo>
                      <a:pt x="652" y="7"/>
                    </a:lnTo>
                    <a:close/>
                    <a:moveTo>
                      <a:pt x="655" y="18"/>
                    </a:moveTo>
                    <a:lnTo>
                      <a:pt x="655" y="18"/>
                    </a:lnTo>
                    <a:lnTo>
                      <a:pt x="655" y="16"/>
                    </a:lnTo>
                    <a:lnTo>
                      <a:pt x="654" y="18"/>
                    </a:lnTo>
                    <a:lnTo>
                      <a:pt x="655" y="18"/>
                    </a:lnTo>
                    <a:lnTo>
                      <a:pt x="655" y="18"/>
                    </a:lnTo>
                    <a:close/>
                    <a:moveTo>
                      <a:pt x="662" y="18"/>
                    </a:moveTo>
                    <a:lnTo>
                      <a:pt x="662" y="18"/>
                    </a:lnTo>
                    <a:lnTo>
                      <a:pt x="660" y="18"/>
                    </a:lnTo>
                    <a:lnTo>
                      <a:pt x="660" y="18"/>
                    </a:lnTo>
                    <a:lnTo>
                      <a:pt x="659" y="18"/>
                    </a:lnTo>
                    <a:lnTo>
                      <a:pt x="660" y="18"/>
                    </a:lnTo>
                    <a:lnTo>
                      <a:pt x="662" y="18"/>
                    </a:lnTo>
                    <a:close/>
                    <a:moveTo>
                      <a:pt x="685" y="20"/>
                    </a:moveTo>
                    <a:lnTo>
                      <a:pt x="685" y="18"/>
                    </a:lnTo>
                    <a:lnTo>
                      <a:pt x="683" y="18"/>
                    </a:lnTo>
                    <a:lnTo>
                      <a:pt x="680" y="18"/>
                    </a:lnTo>
                    <a:lnTo>
                      <a:pt x="678" y="18"/>
                    </a:lnTo>
                    <a:lnTo>
                      <a:pt x="678" y="20"/>
                    </a:lnTo>
                    <a:lnTo>
                      <a:pt x="682" y="20"/>
                    </a:lnTo>
                    <a:lnTo>
                      <a:pt x="685" y="20"/>
                    </a:lnTo>
                    <a:close/>
                    <a:moveTo>
                      <a:pt x="688" y="12"/>
                    </a:moveTo>
                    <a:lnTo>
                      <a:pt x="688" y="12"/>
                    </a:lnTo>
                    <a:lnTo>
                      <a:pt x="687" y="12"/>
                    </a:lnTo>
                    <a:lnTo>
                      <a:pt x="687" y="12"/>
                    </a:lnTo>
                    <a:lnTo>
                      <a:pt x="687" y="12"/>
                    </a:lnTo>
                    <a:lnTo>
                      <a:pt x="687" y="12"/>
                    </a:lnTo>
                    <a:lnTo>
                      <a:pt x="688" y="12"/>
                    </a:lnTo>
                    <a:close/>
                    <a:moveTo>
                      <a:pt x="816" y="13"/>
                    </a:moveTo>
                    <a:lnTo>
                      <a:pt x="816" y="13"/>
                    </a:lnTo>
                    <a:lnTo>
                      <a:pt x="816" y="13"/>
                    </a:lnTo>
                    <a:lnTo>
                      <a:pt x="811" y="12"/>
                    </a:lnTo>
                    <a:lnTo>
                      <a:pt x="806" y="12"/>
                    </a:lnTo>
                    <a:lnTo>
                      <a:pt x="803" y="12"/>
                    </a:lnTo>
                    <a:lnTo>
                      <a:pt x="769" y="10"/>
                    </a:lnTo>
                    <a:lnTo>
                      <a:pt x="736" y="8"/>
                    </a:lnTo>
                    <a:lnTo>
                      <a:pt x="728" y="8"/>
                    </a:lnTo>
                    <a:lnTo>
                      <a:pt x="718" y="7"/>
                    </a:lnTo>
                    <a:lnTo>
                      <a:pt x="710" y="7"/>
                    </a:lnTo>
                    <a:lnTo>
                      <a:pt x="700" y="7"/>
                    </a:lnTo>
                    <a:lnTo>
                      <a:pt x="693" y="7"/>
                    </a:lnTo>
                    <a:lnTo>
                      <a:pt x="687" y="7"/>
                    </a:lnTo>
                    <a:lnTo>
                      <a:pt x="678" y="5"/>
                    </a:lnTo>
                    <a:lnTo>
                      <a:pt x="672" y="5"/>
                    </a:lnTo>
                    <a:lnTo>
                      <a:pt x="665" y="5"/>
                    </a:lnTo>
                    <a:lnTo>
                      <a:pt x="660" y="5"/>
                    </a:lnTo>
                    <a:lnTo>
                      <a:pt x="655" y="5"/>
                    </a:lnTo>
                    <a:lnTo>
                      <a:pt x="655" y="5"/>
                    </a:lnTo>
                    <a:lnTo>
                      <a:pt x="654" y="5"/>
                    </a:lnTo>
                    <a:lnTo>
                      <a:pt x="654" y="5"/>
                    </a:lnTo>
                    <a:lnTo>
                      <a:pt x="654" y="7"/>
                    </a:lnTo>
                    <a:lnTo>
                      <a:pt x="655" y="7"/>
                    </a:lnTo>
                    <a:lnTo>
                      <a:pt x="657" y="8"/>
                    </a:lnTo>
                    <a:lnTo>
                      <a:pt x="659" y="8"/>
                    </a:lnTo>
                    <a:lnTo>
                      <a:pt x="660" y="8"/>
                    </a:lnTo>
                    <a:lnTo>
                      <a:pt x="665" y="8"/>
                    </a:lnTo>
                    <a:lnTo>
                      <a:pt x="672" y="7"/>
                    </a:lnTo>
                    <a:lnTo>
                      <a:pt x="680" y="8"/>
                    </a:lnTo>
                    <a:lnTo>
                      <a:pt x="687" y="8"/>
                    </a:lnTo>
                    <a:lnTo>
                      <a:pt x="693" y="8"/>
                    </a:lnTo>
                    <a:lnTo>
                      <a:pt x="698" y="8"/>
                    </a:lnTo>
                    <a:lnTo>
                      <a:pt x="703" y="8"/>
                    </a:lnTo>
                    <a:lnTo>
                      <a:pt x="729" y="10"/>
                    </a:lnTo>
                    <a:lnTo>
                      <a:pt x="732" y="12"/>
                    </a:lnTo>
                    <a:lnTo>
                      <a:pt x="736" y="10"/>
                    </a:lnTo>
                    <a:lnTo>
                      <a:pt x="737" y="10"/>
                    </a:lnTo>
                    <a:lnTo>
                      <a:pt x="744" y="10"/>
                    </a:lnTo>
                    <a:lnTo>
                      <a:pt x="749" y="12"/>
                    </a:lnTo>
                    <a:lnTo>
                      <a:pt x="755" y="12"/>
                    </a:lnTo>
                    <a:lnTo>
                      <a:pt x="759" y="12"/>
                    </a:lnTo>
                    <a:lnTo>
                      <a:pt x="764" y="12"/>
                    </a:lnTo>
                    <a:lnTo>
                      <a:pt x="764" y="12"/>
                    </a:lnTo>
                    <a:lnTo>
                      <a:pt x="765" y="12"/>
                    </a:lnTo>
                    <a:lnTo>
                      <a:pt x="769" y="12"/>
                    </a:lnTo>
                    <a:lnTo>
                      <a:pt x="772" y="12"/>
                    </a:lnTo>
                    <a:lnTo>
                      <a:pt x="780" y="12"/>
                    </a:lnTo>
                    <a:lnTo>
                      <a:pt x="788" y="13"/>
                    </a:lnTo>
                    <a:lnTo>
                      <a:pt x="796" y="13"/>
                    </a:lnTo>
                    <a:lnTo>
                      <a:pt x="800" y="13"/>
                    </a:lnTo>
                    <a:lnTo>
                      <a:pt x="803" y="13"/>
                    </a:lnTo>
                    <a:lnTo>
                      <a:pt x="806" y="15"/>
                    </a:lnTo>
                    <a:lnTo>
                      <a:pt x="808" y="15"/>
                    </a:lnTo>
                    <a:lnTo>
                      <a:pt x="809" y="13"/>
                    </a:lnTo>
                    <a:lnTo>
                      <a:pt x="811" y="15"/>
                    </a:lnTo>
                    <a:lnTo>
                      <a:pt x="814" y="15"/>
                    </a:lnTo>
                    <a:lnTo>
                      <a:pt x="816" y="13"/>
                    </a:lnTo>
                    <a:close/>
                    <a:moveTo>
                      <a:pt x="615" y="5"/>
                    </a:moveTo>
                    <a:lnTo>
                      <a:pt x="615" y="5"/>
                    </a:lnTo>
                    <a:lnTo>
                      <a:pt x="615" y="5"/>
                    </a:lnTo>
                    <a:lnTo>
                      <a:pt x="615" y="5"/>
                    </a:lnTo>
                    <a:close/>
                    <a:moveTo>
                      <a:pt x="621" y="13"/>
                    </a:moveTo>
                    <a:lnTo>
                      <a:pt x="621" y="13"/>
                    </a:lnTo>
                    <a:lnTo>
                      <a:pt x="621" y="13"/>
                    </a:lnTo>
                    <a:lnTo>
                      <a:pt x="621" y="13"/>
                    </a:lnTo>
                    <a:close/>
                    <a:moveTo>
                      <a:pt x="544" y="7"/>
                    </a:moveTo>
                    <a:lnTo>
                      <a:pt x="544" y="7"/>
                    </a:lnTo>
                    <a:lnTo>
                      <a:pt x="544" y="5"/>
                    </a:lnTo>
                    <a:lnTo>
                      <a:pt x="542" y="5"/>
                    </a:lnTo>
                    <a:lnTo>
                      <a:pt x="542" y="7"/>
                    </a:lnTo>
                    <a:lnTo>
                      <a:pt x="542" y="7"/>
                    </a:lnTo>
                    <a:lnTo>
                      <a:pt x="544" y="7"/>
                    </a:lnTo>
                    <a:close/>
                    <a:moveTo>
                      <a:pt x="547" y="13"/>
                    </a:moveTo>
                    <a:lnTo>
                      <a:pt x="547" y="13"/>
                    </a:lnTo>
                    <a:lnTo>
                      <a:pt x="546" y="13"/>
                    </a:lnTo>
                    <a:lnTo>
                      <a:pt x="544" y="12"/>
                    </a:lnTo>
                    <a:lnTo>
                      <a:pt x="542" y="12"/>
                    </a:lnTo>
                    <a:lnTo>
                      <a:pt x="542" y="13"/>
                    </a:lnTo>
                    <a:lnTo>
                      <a:pt x="544" y="13"/>
                    </a:lnTo>
                    <a:lnTo>
                      <a:pt x="546" y="13"/>
                    </a:lnTo>
                    <a:lnTo>
                      <a:pt x="547" y="13"/>
                    </a:lnTo>
                    <a:close/>
                    <a:moveTo>
                      <a:pt x="547" y="7"/>
                    </a:moveTo>
                    <a:lnTo>
                      <a:pt x="547" y="7"/>
                    </a:lnTo>
                    <a:lnTo>
                      <a:pt x="547" y="5"/>
                    </a:lnTo>
                    <a:lnTo>
                      <a:pt x="546" y="5"/>
                    </a:lnTo>
                    <a:lnTo>
                      <a:pt x="546" y="7"/>
                    </a:lnTo>
                    <a:lnTo>
                      <a:pt x="547" y="7"/>
                    </a:lnTo>
                    <a:close/>
                    <a:moveTo>
                      <a:pt x="452" y="7"/>
                    </a:moveTo>
                    <a:lnTo>
                      <a:pt x="454" y="7"/>
                    </a:lnTo>
                    <a:lnTo>
                      <a:pt x="452" y="7"/>
                    </a:lnTo>
                    <a:lnTo>
                      <a:pt x="451" y="7"/>
                    </a:lnTo>
                    <a:lnTo>
                      <a:pt x="449" y="5"/>
                    </a:lnTo>
                    <a:lnTo>
                      <a:pt x="447" y="5"/>
                    </a:lnTo>
                    <a:lnTo>
                      <a:pt x="446" y="5"/>
                    </a:lnTo>
                    <a:lnTo>
                      <a:pt x="444" y="5"/>
                    </a:lnTo>
                    <a:lnTo>
                      <a:pt x="441" y="5"/>
                    </a:lnTo>
                    <a:lnTo>
                      <a:pt x="439" y="7"/>
                    </a:lnTo>
                    <a:lnTo>
                      <a:pt x="438" y="7"/>
                    </a:lnTo>
                    <a:lnTo>
                      <a:pt x="439" y="7"/>
                    </a:lnTo>
                    <a:lnTo>
                      <a:pt x="441" y="7"/>
                    </a:lnTo>
                    <a:lnTo>
                      <a:pt x="444" y="7"/>
                    </a:lnTo>
                    <a:lnTo>
                      <a:pt x="446" y="7"/>
                    </a:lnTo>
                    <a:lnTo>
                      <a:pt x="449" y="7"/>
                    </a:lnTo>
                    <a:lnTo>
                      <a:pt x="452" y="7"/>
                    </a:lnTo>
                    <a:close/>
                    <a:moveTo>
                      <a:pt x="456" y="7"/>
                    </a:moveTo>
                    <a:lnTo>
                      <a:pt x="454" y="7"/>
                    </a:lnTo>
                    <a:lnTo>
                      <a:pt x="454" y="7"/>
                    </a:lnTo>
                    <a:lnTo>
                      <a:pt x="456" y="7"/>
                    </a:lnTo>
                    <a:close/>
                    <a:moveTo>
                      <a:pt x="457" y="7"/>
                    </a:moveTo>
                    <a:lnTo>
                      <a:pt x="457" y="7"/>
                    </a:lnTo>
                    <a:lnTo>
                      <a:pt x="457" y="7"/>
                    </a:lnTo>
                    <a:lnTo>
                      <a:pt x="457" y="7"/>
                    </a:lnTo>
                    <a:close/>
                    <a:moveTo>
                      <a:pt x="465" y="7"/>
                    </a:moveTo>
                    <a:lnTo>
                      <a:pt x="465" y="7"/>
                    </a:lnTo>
                    <a:lnTo>
                      <a:pt x="464" y="7"/>
                    </a:lnTo>
                    <a:lnTo>
                      <a:pt x="462" y="7"/>
                    </a:lnTo>
                    <a:lnTo>
                      <a:pt x="462" y="7"/>
                    </a:lnTo>
                    <a:lnTo>
                      <a:pt x="464" y="7"/>
                    </a:lnTo>
                    <a:lnTo>
                      <a:pt x="465" y="7"/>
                    </a:lnTo>
                    <a:close/>
                    <a:moveTo>
                      <a:pt x="485" y="7"/>
                    </a:moveTo>
                    <a:lnTo>
                      <a:pt x="485" y="7"/>
                    </a:lnTo>
                    <a:lnTo>
                      <a:pt x="483" y="7"/>
                    </a:lnTo>
                    <a:lnTo>
                      <a:pt x="483" y="7"/>
                    </a:lnTo>
                    <a:lnTo>
                      <a:pt x="483" y="7"/>
                    </a:lnTo>
                    <a:lnTo>
                      <a:pt x="483" y="7"/>
                    </a:lnTo>
                    <a:lnTo>
                      <a:pt x="485" y="7"/>
                    </a:lnTo>
                    <a:close/>
                    <a:moveTo>
                      <a:pt x="495" y="7"/>
                    </a:moveTo>
                    <a:lnTo>
                      <a:pt x="495" y="7"/>
                    </a:lnTo>
                    <a:lnTo>
                      <a:pt x="493" y="7"/>
                    </a:lnTo>
                    <a:lnTo>
                      <a:pt x="492" y="7"/>
                    </a:lnTo>
                    <a:lnTo>
                      <a:pt x="492" y="7"/>
                    </a:lnTo>
                    <a:lnTo>
                      <a:pt x="493" y="7"/>
                    </a:lnTo>
                    <a:lnTo>
                      <a:pt x="495" y="7"/>
                    </a:lnTo>
                    <a:close/>
                    <a:moveTo>
                      <a:pt x="503" y="7"/>
                    </a:moveTo>
                    <a:lnTo>
                      <a:pt x="503" y="7"/>
                    </a:lnTo>
                    <a:lnTo>
                      <a:pt x="502" y="7"/>
                    </a:lnTo>
                    <a:lnTo>
                      <a:pt x="500" y="7"/>
                    </a:lnTo>
                    <a:lnTo>
                      <a:pt x="498" y="7"/>
                    </a:lnTo>
                    <a:lnTo>
                      <a:pt x="498" y="7"/>
                    </a:lnTo>
                    <a:lnTo>
                      <a:pt x="502" y="7"/>
                    </a:lnTo>
                    <a:lnTo>
                      <a:pt x="503" y="7"/>
                    </a:lnTo>
                    <a:close/>
                    <a:moveTo>
                      <a:pt x="513" y="7"/>
                    </a:moveTo>
                    <a:lnTo>
                      <a:pt x="513" y="7"/>
                    </a:lnTo>
                    <a:lnTo>
                      <a:pt x="513" y="7"/>
                    </a:lnTo>
                    <a:lnTo>
                      <a:pt x="511" y="7"/>
                    </a:lnTo>
                    <a:lnTo>
                      <a:pt x="511" y="7"/>
                    </a:lnTo>
                    <a:lnTo>
                      <a:pt x="513" y="7"/>
                    </a:lnTo>
                    <a:lnTo>
                      <a:pt x="513" y="7"/>
                    </a:lnTo>
                    <a:close/>
                    <a:moveTo>
                      <a:pt x="521" y="7"/>
                    </a:moveTo>
                    <a:lnTo>
                      <a:pt x="521" y="7"/>
                    </a:lnTo>
                    <a:lnTo>
                      <a:pt x="520" y="5"/>
                    </a:lnTo>
                    <a:lnTo>
                      <a:pt x="516" y="5"/>
                    </a:lnTo>
                    <a:lnTo>
                      <a:pt x="515" y="7"/>
                    </a:lnTo>
                    <a:lnTo>
                      <a:pt x="515" y="7"/>
                    </a:lnTo>
                    <a:lnTo>
                      <a:pt x="518" y="7"/>
                    </a:lnTo>
                    <a:lnTo>
                      <a:pt x="521" y="7"/>
                    </a:lnTo>
                    <a:close/>
                    <a:moveTo>
                      <a:pt x="523" y="13"/>
                    </a:moveTo>
                    <a:lnTo>
                      <a:pt x="523" y="13"/>
                    </a:lnTo>
                    <a:lnTo>
                      <a:pt x="523" y="12"/>
                    </a:lnTo>
                    <a:lnTo>
                      <a:pt x="521" y="12"/>
                    </a:lnTo>
                    <a:lnTo>
                      <a:pt x="520" y="13"/>
                    </a:lnTo>
                    <a:lnTo>
                      <a:pt x="520" y="13"/>
                    </a:lnTo>
                    <a:lnTo>
                      <a:pt x="521" y="13"/>
                    </a:lnTo>
                    <a:lnTo>
                      <a:pt x="523" y="13"/>
                    </a:lnTo>
                    <a:close/>
                    <a:moveTo>
                      <a:pt x="533" y="7"/>
                    </a:moveTo>
                    <a:lnTo>
                      <a:pt x="533" y="5"/>
                    </a:lnTo>
                    <a:lnTo>
                      <a:pt x="531" y="5"/>
                    </a:lnTo>
                    <a:lnTo>
                      <a:pt x="529" y="5"/>
                    </a:lnTo>
                    <a:lnTo>
                      <a:pt x="529" y="5"/>
                    </a:lnTo>
                    <a:lnTo>
                      <a:pt x="528" y="7"/>
                    </a:lnTo>
                    <a:lnTo>
                      <a:pt x="529" y="7"/>
                    </a:lnTo>
                    <a:lnTo>
                      <a:pt x="531" y="7"/>
                    </a:lnTo>
                    <a:lnTo>
                      <a:pt x="533" y="7"/>
                    </a:lnTo>
                    <a:close/>
                    <a:moveTo>
                      <a:pt x="534" y="10"/>
                    </a:moveTo>
                    <a:lnTo>
                      <a:pt x="533" y="10"/>
                    </a:lnTo>
                    <a:lnTo>
                      <a:pt x="533" y="10"/>
                    </a:lnTo>
                    <a:lnTo>
                      <a:pt x="534" y="10"/>
                    </a:lnTo>
                    <a:lnTo>
                      <a:pt x="534" y="10"/>
                    </a:lnTo>
                    <a:lnTo>
                      <a:pt x="534" y="10"/>
                    </a:lnTo>
                    <a:close/>
                    <a:moveTo>
                      <a:pt x="338" y="12"/>
                    </a:moveTo>
                    <a:lnTo>
                      <a:pt x="338" y="12"/>
                    </a:lnTo>
                    <a:lnTo>
                      <a:pt x="338" y="10"/>
                    </a:lnTo>
                    <a:lnTo>
                      <a:pt x="336" y="10"/>
                    </a:lnTo>
                    <a:lnTo>
                      <a:pt x="336" y="10"/>
                    </a:lnTo>
                    <a:lnTo>
                      <a:pt x="334" y="10"/>
                    </a:lnTo>
                    <a:lnTo>
                      <a:pt x="334" y="12"/>
                    </a:lnTo>
                    <a:lnTo>
                      <a:pt x="336" y="12"/>
                    </a:lnTo>
                    <a:lnTo>
                      <a:pt x="338" y="12"/>
                    </a:lnTo>
                    <a:close/>
                    <a:moveTo>
                      <a:pt x="364" y="10"/>
                    </a:moveTo>
                    <a:lnTo>
                      <a:pt x="362" y="10"/>
                    </a:lnTo>
                    <a:lnTo>
                      <a:pt x="362" y="10"/>
                    </a:lnTo>
                    <a:lnTo>
                      <a:pt x="364" y="10"/>
                    </a:lnTo>
                    <a:close/>
                    <a:moveTo>
                      <a:pt x="390" y="8"/>
                    </a:moveTo>
                    <a:lnTo>
                      <a:pt x="388" y="7"/>
                    </a:lnTo>
                    <a:lnTo>
                      <a:pt x="388" y="7"/>
                    </a:lnTo>
                    <a:lnTo>
                      <a:pt x="387" y="7"/>
                    </a:lnTo>
                    <a:lnTo>
                      <a:pt x="385" y="7"/>
                    </a:lnTo>
                    <a:lnTo>
                      <a:pt x="385" y="8"/>
                    </a:lnTo>
                    <a:lnTo>
                      <a:pt x="387" y="8"/>
                    </a:lnTo>
                    <a:lnTo>
                      <a:pt x="390" y="8"/>
                    </a:lnTo>
                    <a:close/>
                    <a:moveTo>
                      <a:pt x="395" y="8"/>
                    </a:moveTo>
                    <a:lnTo>
                      <a:pt x="395" y="7"/>
                    </a:lnTo>
                    <a:lnTo>
                      <a:pt x="393" y="7"/>
                    </a:lnTo>
                    <a:lnTo>
                      <a:pt x="392" y="7"/>
                    </a:lnTo>
                    <a:lnTo>
                      <a:pt x="392" y="7"/>
                    </a:lnTo>
                    <a:lnTo>
                      <a:pt x="392" y="8"/>
                    </a:lnTo>
                    <a:lnTo>
                      <a:pt x="393" y="8"/>
                    </a:lnTo>
                    <a:lnTo>
                      <a:pt x="395" y="8"/>
                    </a:lnTo>
                    <a:close/>
                    <a:moveTo>
                      <a:pt x="398" y="8"/>
                    </a:moveTo>
                    <a:lnTo>
                      <a:pt x="398" y="8"/>
                    </a:lnTo>
                    <a:lnTo>
                      <a:pt x="397" y="8"/>
                    </a:lnTo>
                    <a:lnTo>
                      <a:pt x="397" y="8"/>
                    </a:lnTo>
                    <a:lnTo>
                      <a:pt x="398" y="8"/>
                    </a:lnTo>
                    <a:close/>
                    <a:moveTo>
                      <a:pt x="408" y="7"/>
                    </a:moveTo>
                    <a:lnTo>
                      <a:pt x="408" y="7"/>
                    </a:lnTo>
                    <a:lnTo>
                      <a:pt x="408" y="7"/>
                    </a:lnTo>
                    <a:lnTo>
                      <a:pt x="408" y="7"/>
                    </a:lnTo>
                    <a:close/>
                    <a:moveTo>
                      <a:pt x="271" y="20"/>
                    </a:moveTo>
                    <a:lnTo>
                      <a:pt x="271" y="18"/>
                    </a:lnTo>
                    <a:lnTo>
                      <a:pt x="269" y="18"/>
                    </a:lnTo>
                    <a:lnTo>
                      <a:pt x="267" y="18"/>
                    </a:lnTo>
                    <a:lnTo>
                      <a:pt x="267" y="20"/>
                    </a:lnTo>
                    <a:lnTo>
                      <a:pt x="269" y="20"/>
                    </a:lnTo>
                    <a:lnTo>
                      <a:pt x="271" y="20"/>
                    </a:lnTo>
                    <a:close/>
                    <a:moveTo>
                      <a:pt x="274" y="10"/>
                    </a:moveTo>
                    <a:lnTo>
                      <a:pt x="274" y="10"/>
                    </a:lnTo>
                    <a:lnTo>
                      <a:pt x="272" y="10"/>
                    </a:lnTo>
                    <a:lnTo>
                      <a:pt x="272" y="10"/>
                    </a:lnTo>
                    <a:lnTo>
                      <a:pt x="272" y="10"/>
                    </a:lnTo>
                    <a:lnTo>
                      <a:pt x="274" y="10"/>
                    </a:lnTo>
                    <a:close/>
                    <a:moveTo>
                      <a:pt x="277" y="20"/>
                    </a:moveTo>
                    <a:lnTo>
                      <a:pt x="277" y="18"/>
                    </a:lnTo>
                    <a:lnTo>
                      <a:pt x="277" y="18"/>
                    </a:lnTo>
                    <a:lnTo>
                      <a:pt x="275" y="18"/>
                    </a:lnTo>
                    <a:lnTo>
                      <a:pt x="275" y="20"/>
                    </a:lnTo>
                    <a:lnTo>
                      <a:pt x="277" y="20"/>
                    </a:lnTo>
                    <a:lnTo>
                      <a:pt x="277" y="20"/>
                    </a:lnTo>
                    <a:close/>
                    <a:moveTo>
                      <a:pt x="277" y="10"/>
                    </a:moveTo>
                    <a:lnTo>
                      <a:pt x="277" y="10"/>
                    </a:lnTo>
                    <a:lnTo>
                      <a:pt x="275" y="10"/>
                    </a:lnTo>
                    <a:lnTo>
                      <a:pt x="275" y="10"/>
                    </a:lnTo>
                    <a:lnTo>
                      <a:pt x="277" y="12"/>
                    </a:lnTo>
                    <a:lnTo>
                      <a:pt x="277" y="10"/>
                    </a:lnTo>
                    <a:close/>
                    <a:moveTo>
                      <a:pt x="226" y="13"/>
                    </a:moveTo>
                    <a:lnTo>
                      <a:pt x="226" y="13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6" y="13"/>
                    </a:lnTo>
                    <a:close/>
                    <a:moveTo>
                      <a:pt x="230" y="13"/>
                    </a:moveTo>
                    <a:lnTo>
                      <a:pt x="230" y="13"/>
                    </a:lnTo>
                    <a:lnTo>
                      <a:pt x="230" y="12"/>
                    </a:lnTo>
                    <a:lnTo>
                      <a:pt x="228" y="13"/>
                    </a:lnTo>
                    <a:lnTo>
                      <a:pt x="228" y="13"/>
                    </a:lnTo>
                    <a:lnTo>
                      <a:pt x="230" y="13"/>
                    </a:lnTo>
                    <a:lnTo>
                      <a:pt x="230" y="13"/>
                    </a:lnTo>
                    <a:close/>
                    <a:moveTo>
                      <a:pt x="231" y="13"/>
                    </a:moveTo>
                    <a:lnTo>
                      <a:pt x="233" y="12"/>
                    </a:lnTo>
                    <a:lnTo>
                      <a:pt x="231" y="12"/>
                    </a:lnTo>
                    <a:lnTo>
                      <a:pt x="231" y="10"/>
                    </a:lnTo>
                    <a:lnTo>
                      <a:pt x="231" y="10"/>
                    </a:lnTo>
                    <a:lnTo>
                      <a:pt x="231" y="12"/>
                    </a:lnTo>
                    <a:lnTo>
                      <a:pt x="231" y="13"/>
                    </a:lnTo>
                    <a:close/>
                    <a:moveTo>
                      <a:pt x="233" y="21"/>
                    </a:moveTo>
                    <a:lnTo>
                      <a:pt x="233" y="20"/>
                    </a:lnTo>
                    <a:lnTo>
                      <a:pt x="233" y="20"/>
                    </a:lnTo>
                    <a:lnTo>
                      <a:pt x="231" y="20"/>
                    </a:lnTo>
                    <a:lnTo>
                      <a:pt x="230" y="20"/>
                    </a:lnTo>
                    <a:lnTo>
                      <a:pt x="230" y="20"/>
                    </a:lnTo>
                    <a:lnTo>
                      <a:pt x="230" y="21"/>
                    </a:lnTo>
                    <a:lnTo>
                      <a:pt x="230" y="21"/>
                    </a:lnTo>
                    <a:lnTo>
                      <a:pt x="231" y="21"/>
                    </a:lnTo>
                    <a:lnTo>
                      <a:pt x="233" y="21"/>
                    </a:lnTo>
                    <a:close/>
                    <a:moveTo>
                      <a:pt x="239" y="10"/>
                    </a:moveTo>
                    <a:lnTo>
                      <a:pt x="239" y="10"/>
                    </a:lnTo>
                    <a:lnTo>
                      <a:pt x="238" y="10"/>
                    </a:lnTo>
                    <a:lnTo>
                      <a:pt x="238" y="10"/>
                    </a:lnTo>
                    <a:lnTo>
                      <a:pt x="238" y="12"/>
                    </a:lnTo>
                    <a:lnTo>
                      <a:pt x="239" y="12"/>
                    </a:lnTo>
                    <a:lnTo>
                      <a:pt x="239" y="10"/>
                    </a:lnTo>
                    <a:close/>
                    <a:moveTo>
                      <a:pt x="241" y="13"/>
                    </a:moveTo>
                    <a:lnTo>
                      <a:pt x="239" y="13"/>
                    </a:lnTo>
                    <a:lnTo>
                      <a:pt x="239" y="13"/>
                    </a:lnTo>
                    <a:lnTo>
                      <a:pt x="241" y="13"/>
                    </a:lnTo>
                    <a:close/>
                    <a:moveTo>
                      <a:pt x="246" y="13"/>
                    </a:moveTo>
                    <a:lnTo>
                      <a:pt x="246" y="13"/>
                    </a:lnTo>
                    <a:lnTo>
                      <a:pt x="244" y="13"/>
                    </a:lnTo>
                    <a:lnTo>
                      <a:pt x="243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close/>
                    <a:moveTo>
                      <a:pt x="248" y="12"/>
                    </a:moveTo>
                    <a:lnTo>
                      <a:pt x="248" y="12"/>
                    </a:lnTo>
                    <a:lnTo>
                      <a:pt x="246" y="10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6" y="12"/>
                    </a:lnTo>
                    <a:lnTo>
                      <a:pt x="248" y="12"/>
                    </a:lnTo>
                    <a:close/>
                    <a:moveTo>
                      <a:pt x="254" y="20"/>
                    </a:moveTo>
                    <a:lnTo>
                      <a:pt x="254" y="20"/>
                    </a:lnTo>
                    <a:lnTo>
                      <a:pt x="252" y="20"/>
                    </a:lnTo>
                    <a:lnTo>
                      <a:pt x="251" y="20"/>
                    </a:lnTo>
                    <a:lnTo>
                      <a:pt x="251" y="20"/>
                    </a:lnTo>
                    <a:lnTo>
                      <a:pt x="252" y="21"/>
                    </a:lnTo>
                    <a:lnTo>
                      <a:pt x="254" y="20"/>
                    </a:lnTo>
                    <a:lnTo>
                      <a:pt x="254" y="20"/>
                    </a:lnTo>
                    <a:close/>
                    <a:moveTo>
                      <a:pt x="261" y="20"/>
                    </a:moveTo>
                    <a:lnTo>
                      <a:pt x="261" y="20"/>
                    </a:lnTo>
                    <a:lnTo>
                      <a:pt x="259" y="20"/>
                    </a:lnTo>
                    <a:lnTo>
                      <a:pt x="259" y="20"/>
                    </a:lnTo>
                    <a:lnTo>
                      <a:pt x="259" y="20"/>
                    </a:lnTo>
                    <a:lnTo>
                      <a:pt x="261" y="20"/>
                    </a:lnTo>
                    <a:close/>
                    <a:moveTo>
                      <a:pt x="264" y="20"/>
                    </a:moveTo>
                    <a:lnTo>
                      <a:pt x="264" y="20"/>
                    </a:lnTo>
                    <a:lnTo>
                      <a:pt x="262" y="20"/>
                    </a:lnTo>
                    <a:lnTo>
                      <a:pt x="262" y="20"/>
                    </a:lnTo>
                    <a:lnTo>
                      <a:pt x="264" y="20"/>
                    </a:lnTo>
                    <a:close/>
                    <a:moveTo>
                      <a:pt x="646" y="5"/>
                    </a:moveTo>
                    <a:lnTo>
                      <a:pt x="646" y="5"/>
                    </a:lnTo>
                    <a:lnTo>
                      <a:pt x="644" y="3"/>
                    </a:lnTo>
                    <a:lnTo>
                      <a:pt x="637" y="3"/>
                    </a:lnTo>
                    <a:lnTo>
                      <a:pt x="631" y="3"/>
                    </a:lnTo>
                    <a:lnTo>
                      <a:pt x="624" y="3"/>
                    </a:lnTo>
                    <a:lnTo>
                      <a:pt x="610" y="3"/>
                    </a:lnTo>
                    <a:lnTo>
                      <a:pt x="597" y="3"/>
                    </a:lnTo>
                    <a:lnTo>
                      <a:pt x="578" y="3"/>
                    </a:lnTo>
                    <a:lnTo>
                      <a:pt x="562" y="2"/>
                    </a:lnTo>
                    <a:lnTo>
                      <a:pt x="562" y="2"/>
                    </a:lnTo>
                    <a:lnTo>
                      <a:pt x="560" y="2"/>
                    </a:lnTo>
                    <a:lnTo>
                      <a:pt x="557" y="2"/>
                    </a:lnTo>
                    <a:lnTo>
                      <a:pt x="531" y="2"/>
                    </a:lnTo>
                    <a:lnTo>
                      <a:pt x="503" y="2"/>
                    </a:lnTo>
                    <a:lnTo>
                      <a:pt x="487" y="2"/>
                    </a:lnTo>
                    <a:lnTo>
                      <a:pt x="470" y="2"/>
                    </a:lnTo>
                    <a:lnTo>
                      <a:pt x="470" y="2"/>
                    </a:lnTo>
                    <a:lnTo>
                      <a:pt x="469" y="2"/>
                    </a:lnTo>
                    <a:lnTo>
                      <a:pt x="469" y="2"/>
                    </a:lnTo>
                    <a:lnTo>
                      <a:pt x="469" y="2"/>
                    </a:lnTo>
                    <a:lnTo>
                      <a:pt x="464" y="0"/>
                    </a:lnTo>
                    <a:lnTo>
                      <a:pt x="461" y="0"/>
                    </a:lnTo>
                    <a:lnTo>
                      <a:pt x="457" y="2"/>
                    </a:lnTo>
                    <a:lnTo>
                      <a:pt x="439" y="2"/>
                    </a:lnTo>
                    <a:lnTo>
                      <a:pt x="423" y="2"/>
                    </a:lnTo>
                    <a:lnTo>
                      <a:pt x="420" y="2"/>
                    </a:lnTo>
                    <a:lnTo>
                      <a:pt x="418" y="2"/>
                    </a:lnTo>
                    <a:lnTo>
                      <a:pt x="413" y="2"/>
                    </a:lnTo>
                    <a:lnTo>
                      <a:pt x="410" y="3"/>
                    </a:lnTo>
                    <a:lnTo>
                      <a:pt x="408" y="3"/>
                    </a:lnTo>
                    <a:lnTo>
                      <a:pt x="408" y="3"/>
                    </a:lnTo>
                    <a:lnTo>
                      <a:pt x="408" y="3"/>
                    </a:lnTo>
                    <a:lnTo>
                      <a:pt x="408" y="3"/>
                    </a:lnTo>
                    <a:lnTo>
                      <a:pt x="406" y="3"/>
                    </a:lnTo>
                    <a:lnTo>
                      <a:pt x="406" y="3"/>
                    </a:lnTo>
                    <a:lnTo>
                      <a:pt x="405" y="3"/>
                    </a:lnTo>
                    <a:lnTo>
                      <a:pt x="406" y="3"/>
                    </a:lnTo>
                    <a:lnTo>
                      <a:pt x="406" y="2"/>
                    </a:lnTo>
                    <a:lnTo>
                      <a:pt x="405" y="2"/>
                    </a:lnTo>
                    <a:lnTo>
                      <a:pt x="403" y="3"/>
                    </a:lnTo>
                    <a:lnTo>
                      <a:pt x="402" y="5"/>
                    </a:lnTo>
                    <a:lnTo>
                      <a:pt x="400" y="5"/>
                    </a:lnTo>
                    <a:lnTo>
                      <a:pt x="400" y="3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8" y="2"/>
                    </a:lnTo>
                    <a:lnTo>
                      <a:pt x="395" y="2"/>
                    </a:lnTo>
                    <a:lnTo>
                      <a:pt x="392" y="2"/>
                    </a:lnTo>
                    <a:lnTo>
                      <a:pt x="388" y="3"/>
                    </a:lnTo>
                    <a:lnTo>
                      <a:pt x="384" y="3"/>
                    </a:lnTo>
                    <a:lnTo>
                      <a:pt x="384" y="3"/>
                    </a:lnTo>
                    <a:lnTo>
                      <a:pt x="384" y="3"/>
                    </a:lnTo>
                    <a:lnTo>
                      <a:pt x="382" y="3"/>
                    </a:lnTo>
                    <a:lnTo>
                      <a:pt x="380" y="2"/>
                    </a:lnTo>
                    <a:lnTo>
                      <a:pt x="379" y="2"/>
                    </a:lnTo>
                    <a:lnTo>
                      <a:pt x="377" y="3"/>
                    </a:lnTo>
                    <a:lnTo>
                      <a:pt x="377" y="3"/>
                    </a:lnTo>
                    <a:lnTo>
                      <a:pt x="377" y="5"/>
                    </a:lnTo>
                    <a:lnTo>
                      <a:pt x="375" y="5"/>
                    </a:lnTo>
                    <a:lnTo>
                      <a:pt x="375" y="3"/>
                    </a:lnTo>
                    <a:lnTo>
                      <a:pt x="375" y="3"/>
                    </a:lnTo>
                    <a:lnTo>
                      <a:pt x="372" y="2"/>
                    </a:lnTo>
                    <a:lnTo>
                      <a:pt x="369" y="3"/>
                    </a:lnTo>
                    <a:lnTo>
                      <a:pt x="366" y="3"/>
                    </a:lnTo>
                    <a:lnTo>
                      <a:pt x="352" y="3"/>
                    </a:lnTo>
                    <a:lnTo>
                      <a:pt x="339" y="3"/>
                    </a:lnTo>
                    <a:lnTo>
                      <a:pt x="336" y="3"/>
                    </a:lnTo>
                    <a:lnTo>
                      <a:pt x="333" y="3"/>
                    </a:lnTo>
                    <a:lnTo>
                      <a:pt x="329" y="3"/>
                    </a:lnTo>
                    <a:lnTo>
                      <a:pt x="328" y="3"/>
                    </a:lnTo>
                    <a:lnTo>
                      <a:pt x="295" y="5"/>
                    </a:lnTo>
                    <a:lnTo>
                      <a:pt x="262" y="7"/>
                    </a:lnTo>
                    <a:lnTo>
                      <a:pt x="252" y="7"/>
                    </a:lnTo>
                    <a:lnTo>
                      <a:pt x="244" y="7"/>
                    </a:lnTo>
                    <a:lnTo>
                      <a:pt x="241" y="7"/>
                    </a:lnTo>
                    <a:lnTo>
                      <a:pt x="236" y="7"/>
                    </a:lnTo>
                    <a:lnTo>
                      <a:pt x="231" y="7"/>
                    </a:lnTo>
                    <a:lnTo>
                      <a:pt x="231" y="8"/>
                    </a:lnTo>
                    <a:lnTo>
                      <a:pt x="230" y="8"/>
                    </a:lnTo>
                    <a:lnTo>
                      <a:pt x="230" y="10"/>
                    </a:lnTo>
                    <a:lnTo>
                      <a:pt x="231" y="10"/>
                    </a:lnTo>
                    <a:lnTo>
                      <a:pt x="233" y="8"/>
                    </a:lnTo>
                    <a:lnTo>
                      <a:pt x="236" y="8"/>
                    </a:lnTo>
                    <a:lnTo>
                      <a:pt x="239" y="8"/>
                    </a:lnTo>
                    <a:lnTo>
                      <a:pt x="244" y="8"/>
                    </a:lnTo>
                    <a:lnTo>
                      <a:pt x="246" y="8"/>
                    </a:lnTo>
                    <a:lnTo>
                      <a:pt x="249" y="8"/>
                    </a:lnTo>
                    <a:lnTo>
                      <a:pt x="251" y="8"/>
                    </a:lnTo>
                    <a:lnTo>
                      <a:pt x="251" y="8"/>
                    </a:lnTo>
                    <a:lnTo>
                      <a:pt x="251" y="10"/>
                    </a:lnTo>
                    <a:lnTo>
                      <a:pt x="251" y="10"/>
                    </a:lnTo>
                    <a:lnTo>
                      <a:pt x="252" y="10"/>
                    </a:lnTo>
                    <a:lnTo>
                      <a:pt x="252" y="10"/>
                    </a:lnTo>
                    <a:lnTo>
                      <a:pt x="252" y="12"/>
                    </a:lnTo>
                    <a:lnTo>
                      <a:pt x="251" y="12"/>
                    </a:lnTo>
                    <a:lnTo>
                      <a:pt x="249" y="12"/>
                    </a:lnTo>
                    <a:lnTo>
                      <a:pt x="249" y="12"/>
                    </a:lnTo>
                    <a:lnTo>
                      <a:pt x="252" y="12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6" y="12"/>
                    </a:lnTo>
                    <a:lnTo>
                      <a:pt x="254" y="10"/>
                    </a:lnTo>
                    <a:lnTo>
                      <a:pt x="254" y="10"/>
                    </a:lnTo>
                    <a:lnTo>
                      <a:pt x="254" y="10"/>
                    </a:lnTo>
                    <a:lnTo>
                      <a:pt x="256" y="8"/>
                    </a:lnTo>
                    <a:lnTo>
                      <a:pt x="256" y="10"/>
                    </a:lnTo>
                    <a:lnTo>
                      <a:pt x="257" y="10"/>
                    </a:lnTo>
                    <a:lnTo>
                      <a:pt x="259" y="10"/>
                    </a:lnTo>
                    <a:lnTo>
                      <a:pt x="261" y="10"/>
                    </a:lnTo>
                    <a:lnTo>
                      <a:pt x="261" y="8"/>
                    </a:lnTo>
                    <a:lnTo>
                      <a:pt x="261" y="8"/>
                    </a:lnTo>
                    <a:lnTo>
                      <a:pt x="261" y="8"/>
                    </a:lnTo>
                    <a:lnTo>
                      <a:pt x="259" y="8"/>
                    </a:lnTo>
                    <a:lnTo>
                      <a:pt x="259" y="8"/>
                    </a:lnTo>
                    <a:lnTo>
                      <a:pt x="261" y="8"/>
                    </a:lnTo>
                    <a:lnTo>
                      <a:pt x="262" y="8"/>
                    </a:lnTo>
                    <a:lnTo>
                      <a:pt x="264" y="10"/>
                    </a:lnTo>
                    <a:lnTo>
                      <a:pt x="266" y="10"/>
                    </a:lnTo>
                    <a:lnTo>
                      <a:pt x="266" y="10"/>
                    </a:lnTo>
                    <a:lnTo>
                      <a:pt x="267" y="10"/>
                    </a:lnTo>
                    <a:lnTo>
                      <a:pt x="266" y="10"/>
                    </a:lnTo>
                    <a:lnTo>
                      <a:pt x="266" y="12"/>
                    </a:lnTo>
                    <a:lnTo>
                      <a:pt x="264" y="12"/>
                    </a:lnTo>
                    <a:lnTo>
                      <a:pt x="262" y="12"/>
                    </a:lnTo>
                    <a:lnTo>
                      <a:pt x="261" y="12"/>
                    </a:lnTo>
                    <a:lnTo>
                      <a:pt x="259" y="12"/>
                    </a:lnTo>
                    <a:lnTo>
                      <a:pt x="257" y="12"/>
                    </a:lnTo>
                    <a:lnTo>
                      <a:pt x="257" y="12"/>
                    </a:lnTo>
                    <a:lnTo>
                      <a:pt x="259" y="12"/>
                    </a:lnTo>
                    <a:lnTo>
                      <a:pt x="262" y="12"/>
                    </a:lnTo>
                    <a:lnTo>
                      <a:pt x="264" y="12"/>
                    </a:lnTo>
                    <a:lnTo>
                      <a:pt x="266" y="12"/>
                    </a:lnTo>
                    <a:lnTo>
                      <a:pt x="267" y="12"/>
                    </a:lnTo>
                    <a:lnTo>
                      <a:pt x="269" y="12"/>
                    </a:lnTo>
                    <a:lnTo>
                      <a:pt x="271" y="12"/>
                    </a:lnTo>
                    <a:lnTo>
                      <a:pt x="271" y="10"/>
                    </a:lnTo>
                    <a:lnTo>
                      <a:pt x="269" y="10"/>
                    </a:lnTo>
                    <a:lnTo>
                      <a:pt x="267" y="10"/>
                    </a:lnTo>
                    <a:lnTo>
                      <a:pt x="267" y="8"/>
                    </a:lnTo>
                    <a:lnTo>
                      <a:pt x="269" y="8"/>
                    </a:lnTo>
                    <a:lnTo>
                      <a:pt x="271" y="8"/>
                    </a:lnTo>
                    <a:lnTo>
                      <a:pt x="272" y="8"/>
                    </a:lnTo>
                    <a:lnTo>
                      <a:pt x="274" y="8"/>
                    </a:lnTo>
                    <a:lnTo>
                      <a:pt x="277" y="8"/>
                    </a:lnTo>
                    <a:lnTo>
                      <a:pt x="279" y="8"/>
                    </a:lnTo>
                    <a:lnTo>
                      <a:pt x="279" y="8"/>
                    </a:lnTo>
                    <a:lnTo>
                      <a:pt x="280" y="8"/>
                    </a:lnTo>
                    <a:lnTo>
                      <a:pt x="282" y="7"/>
                    </a:lnTo>
                    <a:lnTo>
                      <a:pt x="284" y="8"/>
                    </a:lnTo>
                    <a:lnTo>
                      <a:pt x="285" y="8"/>
                    </a:lnTo>
                    <a:lnTo>
                      <a:pt x="285" y="8"/>
                    </a:lnTo>
                    <a:lnTo>
                      <a:pt x="285" y="10"/>
                    </a:lnTo>
                    <a:lnTo>
                      <a:pt x="287" y="10"/>
                    </a:lnTo>
                    <a:lnTo>
                      <a:pt x="289" y="8"/>
                    </a:lnTo>
                    <a:lnTo>
                      <a:pt x="290" y="7"/>
                    </a:lnTo>
                    <a:lnTo>
                      <a:pt x="290" y="8"/>
                    </a:lnTo>
                    <a:lnTo>
                      <a:pt x="290" y="8"/>
                    </a:lnTo>
                    <a:lnTo>
                      <a:pt x="290" y="10"/>
                    </a:lnTo>
                    <a:lnTo>
                      <a:pt x="289" y="10"/>
                    </a:lnTo>
                    <a:lnTo>
                      <a:pt x="289" y="10"/>
                    </a:lnTo>
                    <a:lnTo>
                      <a:pt x="290" y="10"/>
                    </a:lnTo>
                    <a:lnTo>
                      <a:pt x="293" y="10"/>
                    </a:lnTo>
                    <a:lnTo>
                      <a:pt x="295" y="10"/>
                    </a:lnTo>
                    <a:lnTo>
                      <a:pt x="297" y="8"/>
                    </a:lnTo>
                    <a:lnTo>
                      <a:pt x="297" y="8"/>
                    </a:lnTo>
                    <a:lnTo>
                      <a:pt x="298" y="8"/>
                    </a:lnTo>
                    <a:lnTo>
                      <a:pt x="300" y="10"/>
                    </a:lnTo>
                    <a:lnTo>
                      <a:pt x="307" y="10"/>
                    </a:lnTo>
                    <a:lnTo>
                      <a:pt x="311" y="8"/>
                    </a:lnTo>
                    <a:lnTo>
                      <a:pt x="313" y="10"/>
                    </a:lnTo>
                    <a:lnTo>
                      <a:pt x="316" y="10"/>
                    </a:lnTo>
                    <a:lnTo>
                      <a:pt x="320" y="10"/>
                    </a:lnTo>
                    <a:lnTo>
                      <a:pt x="323" y="10"/>
                    </a:lnTo>
                    <a:lnTo>
                      <a:pt x="326" y="10"/>
                    </a:lnTo>
                    <a:lnTo>
                      <a:pt x="326" y="8"/>
                    </a:lnTo>
                    <a:lnTo>
                      <a:pt x="326" y="8"/>
                    </a:lnTo>
                    <a:lnTo>
                      <a:pt x="325" y="8"/>
                    </a:lnTo>
                    <a:lnTo>
                      <a:pt x="323" y="7"/>
                    </a:lnTo>
                    <a:lnTo>
                      <a:pt x="323" y="7"/>
                    </a:lnTo>
                    <a:lnTo>
                      <a:pt x="323" y="7"/>
                    </a:lnTo>
                    <a:lnTo>
                      <a:pt x="325" y="7"/>
                    </a:lnTo>
                    <a:lnTo>
                      <a:pt x="328" y="7"/>
                    </a:lnTo>
                    <a:lnTo>
                      <a:pt x="331" y="7"/>
                    </a:lnTo>
                    <a:lnTo>
                      <a:pt x="331" y="7"/>
                    </a:lnTo>
                    <a:lnTo>
                      <a:pt x="333" y="7"/>
                    </a:lnTo>
                    <a:lnTo>
                      <a:pt x="333" y="8"/>
                    </a:lnTo>
                    <a:lnTo>
                      <a:pt x="331" y="8"/>
                    </a:lnTo>
                    <a:lnTo>
                      <a:pt x="329" y="8"/>
                    </a:lnTo>
                    <a:lnTo>
                      <a:pt x="328" y="8"/>
                    </a:lnTo>
                    <a:lnTo>
                      <a:pt x="328" y="10"/>
                    </a:lnTo>
                    <a:lnTo>
                      <a:pt x="329" y="10"/>
                    </a:lnTo>
                    <a:lnTo>
                      <a:pt x="329" y="10"/>
                    </a:lnTo>
                    <a:lnTo>
                      <a:pt x="331" y="8"/>
                    </a:lnTo>
                    <a:lnTo>
                      <a:pt x="336" y="8"/>
                    </a:lnTo>
                    <a:lnTo>
                      <a:pt x="341" y="8"/>
                    </a:lnTo>
                    <a:lnTo>
                      <a:pt x="349" y="8"/>
                    </a:lnTo>
                    <a:lnTo>
                      <a:pt x="356" y="8"/>
                    </a:lnTo>
                    <a:lnTo>
                      <a:pt x="364" y="8"/>
                    </a:lnTo>
                    <a:lnTo>
                      <a:pt x="370" y="8"/>
                    </a:lnTo>
                    <a:lnTo>
                      <a:pt x="377" y="7"/>
                    </a:lnTo>
                    <a:lnTo>
                      <a:pt x="377" y="7"/>
                    </a:lnTo>
                    <a:lnTo>
                      <a:pt x="379" y="7"/>
                    </a:lnTo>
                    <a:lnTo>
                      <a:pt x="379" y="7"/>
                    </a:lnTo>
                    <a:lnTo>
                      <a:pt x="380" y="8"/>
                    </a:lnTo>
                    <a:lnTo>
                      <a:pt x="382" y="8"/>
                    </a:lnTo>
                    <a:lnTo>
                      <a:pt x="382" y="7"/>
                    </a:lnTo>
                    <a:lnTo>
                      <a:pt x="382" y="7"/>
                    </a:lnTo>
                    <a:lnTo>
                      <a:pt x="382" y="7"/>
                    </a:lnTo>
                    <a:lnTo>
                      <a:pt x="382" y="5"/>
                    </a:lnTo>
                    <a:lnTo>
                      <a:pt x="384" y="5"/>
                    </a:lnTo>
                    <a:lnTo>
                      <a:pt x="385" y="5"/>
                    </a:lnTo>
                    <a:lnTo>
                      <a:pt x="387" y="5"/>
                    </a:lnTo>
                    <a:lnTo>
                      <a:pt x="395" y="5"/>
                    </a:lnTo>
                    <a:lnTo>
                      <a:pt x="402" y="5"/>
                    </a:lnTo>
                    <a:lnTo>
                      <a:pt x="403" y="7"/>
                    </a:lnTo>
                    <a:lnTo>
                      <a:pt x="403" y="7"/>
                    </a:lnTo>
                    <a:lnTo>
                      <a:pt x="405" y="5"/>
                    </a:lnTo>
                    <a:lnTo>
                      <a:pt x="406" y="5"/>
                    </a:lnTo>
                    <a:lnTo>
                      <a:pt x="410" y="5"/>
                    </a:lnTo>
                    <a:lnTo>
                      <a:pt x="411" y="5"/>
                    </a:lnTo>
                    <a:lnTo>
                      <a:pt x="413" y="5"/>
                    </a:lnTo>
                    <a:lnTo>
                      <a:pt x="413" y="5"/>
                    </a:lnTo>
                    <a:lnTo>
                      <a:pt x="413" y="7"/>
                    </a:lnTo>
                    <a:lnTo>
                      <a:pt x="415" y="7"/>
                    </a:lnTo>
                    <a:lnTo>
                      <a:pt x="415" y="7"/>
                    </a:lnTo>
                    <a:lnTo>
                      <a:pt x="415" y="7"/>
                    </a:lnTo>
                    <a:lnTo>
                      <a:pt x="415" y="5"/>
                    </a:lnTo>
                    <a:lnTo>
                      <a:pt x="418" y="5"/>
                    </a:lnTo>
                    <a:lnTo>
                      <a:pt x="418" y="5"/>
                    </a:lnTo>
                    <a:lnTo>
                      <a:pt x="420" y="5"/>
                    </a:lnTo>
                    <a:lnTo>
                      <a:pt x="418" y="7"/>
                    </a:lnTo>
                    <a:lnTo>
                      <a:pt x="418" y="7"/>
                    </a:lnTo>
                    <a:lnTo>
                      <a:pt x="418" y="7"/>
                    </a:lnTo>
                    <a:lnTo>
                      <a:pt x="420" y="8"/>
                    </a:lnTo>
                    <a:lnTo>
                      <a:pt x="421" y="8"/>
                    </a:lnTo>
                    <a:lnTo>
                      <a:pt x="423" y="7"/>
                    </a:lnTo>
                    <a:lnTo>
                      <a:pt x="425" y="7"/>
                    </a:lnTo>
                    <a:lnTo>
                      <a:pt x="425" y="7"/>
                    </a:lnTo>
                    <a:lnTo>
                      <a:pt x="425" y="5"/>
                    </a:lnTo>
                    <a:lnTo>
                      <a:pt x="423" y="5"/>
                    </a:lnTo>
                    <a:lnTo>
                      <a:pt x="423" y="5"/>
                    </a:lnTo>
                    <a:lnTo>
                      <a:pt x="426" y="3"/>
                    </a:lnTo>
                    <a:lnTo>
                      <a:pt x="428" y="5"/>
                    </a:lnTo>
                    <a:lnTo>
                      <a:pt x="429" y="5"/>
                    </a:lnTo>
                    <a:lnTo>
                      <a:pt x="429" y="5"/>
                    </a:lnTo>
                    <a:lnTo>
                      <a:pt x="428" y="7"/>
                    </a:lnTo>
                    <a:lnTo>
                      <a:pt x="428" y="7"/>
                    </a:lnTo>
                    <a:lnTo>
                      <a:pt x="428" y="7"/>
                    </a:lnTo>
                    <a:lnTo>
                      <a:pt x="429" y="8"/>
                    </a:lnTo>
                    <a:lnTo>
                      <a:pt x="433" y="8"/>
                    </a:lnTo>
                    <a:lnTo>
                      <a:pt x="434" y="7"/>
                    </a:lnTo>
                    <a:lnTo>
                      <a:pt x="436" y="7"/>
                    </a:lnTo>
                    <a:lnTo>
                      <a:pt x="436" y="7"/>
                    </a:lnTo>
                    <a:lnTo>
                      <a:pt x="434" y="5"/>
                    </a:lnTo>
                    <a:lnTo>
                      <a:pt x="433" y="7"/>
                    </a:lnTo>
                    <a:lnTo>
                      <a:pt x="431" y="5"/>
                    </a:lnTo>
                    <a:lnTo>
                      <a:pt x="431" y="5"/>
                    </a:lnTo>
                    <a:lnTo>
                      <a:pt x="431" y="3"/>
                    </a:lnTo>
                    <a:lnTo>
                      <a:pt x="433" y="3"/>
                    </a:lnTo>
                    <a:lnTo>
                      <a:pt x="434" y="5"/>
                    </a:lnTo>
                    <a:lnTo>
                      <a:pt x="436" y="5"/>
                    </a:lnTo>
                    <a:lnTo>
                      <a:pt x="438" y="5"/>
                    </a:lnTo>
                    <a:lnTo>
                      <a:pt x="441" y="5"/>
                    </a:lnTo>
                    <a:lnTo>
                      <a:pt x="443" y="5"/>
                    </a:lnTo>
                    <a:lnTo>
                      <a:pt x="449" y="5"/>
                    </a:lnTo>
                    <a:lnTo>
                      <a:pt x="456" y="3"/>
                    </a:lnTo>
                    <a:lnTo>
                      <a:pt x="457" y="3"/>
                    </a:lnTo>
                    <a:lnTo>
                      <a:pt x="459" y="3"/>
                    </a:lnTo>
                    <a:lnTo>
                      <a:pt x="459" y="3"/>
                    </a:lnTo>
                    <a:lnTo>
                      <a:pt x="459" y="3"/>
                    </a:lnTo>
                    <a:lnTo>
                      <a:pt x="459" y="5"/>
                    </a:lnTo>
                    <a:lnTo>
                      <a:pt x="459" y="5"/>
                    </a:lnTo>
                    <a:lnTo>
                      <a:pt x="461" y="5"/>
                    </a:lnTo>
                    <a:lnTo>
                      <a:pt x="462" y="3"/>
                    </a:lnTo>
                    <a:lnTo>
                      <a:pt x="464" y="3"/>
                    </a:lnTo>
                    <a:lnTo>
                      <a:pt x="464" y="3"/>
                    </a:lnTo>
                    <a:lnTo>
                      <a:pt x="465" y="5"/>
                    </a:lnTo>
                    <a:lnTo>
                      <a:pt x="470" y="5"/>
                    </a:lnTo>
                    <a:lnTo>
                      <a:pt x="474" y="3"/>
                    </a:lnTo>
                    <a:lnTo>
                      <a:pt x="479" y="3"/>
                    </a:lnTo>
                    <a:lnTo>
                      <a:pt x="480" y="3"/>
                    </a:lnTo>
                    <a:lnTo>
                      <a:pt x="482" y="3"/>
                    </a:lnTo>
                    <a:lnTo>
                      <a:pt x="483" y="3"/>
                    </a:lnTo>
                    <a:lnTo>
                      <a:pt x="483" y="3"/>
                    </a:lnTo>
                    <a:lnTo>
                      <a:pt x="485" y="3"/>
                    </a:lnTo>
                    <a:lnTo>
                      <a:pt x="485" y="3"/>
                    </a:lnTo>
                    <a:lnTo>
                      <a:pt x="485" y="3"/>
                    </a:lnTo>
                    <a:lnTo>
                      <a:pt x="487" y="3"/>
                    </a:lnTo>
                    <a:lnTo>
                      <a:pt x="488" y="5"/>
                    </a:lnTo>
                    <a:lnTo>
                      <a:pt x="490" y="5"/>
                    </a:lnTo>
                    <a:lnTo>
                      <a:pt x="490" y="3"/>
                    </a:lnTo>
                    <a:lnTo>
                      <a:pt x="488" y="3"/>
                    </a:lnTo>
                    <a:lnTo>
                      <a:pt x="488" y="3"/>
                    </a:lnTo>
                    <a:lnTo>
                      <a:pt x="490" y="3"/>
                    </a:lnTo>
                    <a:lnTo>
                      <a:pt x="492" y="3"/>
                    </a:lnTo>
                    <a:lnTo>
                      <a:pt x="493" y="3"/>
                    </a:lnTo>
                    <a:lnTo>
                      <a:pt x="498" y="3"/>
                    </a:lnTo>
                    <a:lnTo>
                      <a:pt x="502" y="3"/>
                    </a:lnTo>
                    <a:lnTo>
                      <a:pt x="505" y="3"/>
                    </a:lnTo>
                    <a:lnTo>
                      <a:pt x="506" y="3"/>
                    </a:lnTo>
                    <a:lnTo>
                      <a:pt x="508" y="3"/>
                    </a:lnTo>
                    <a:lnTo>
                      <a:pt x="510" y="3"/>
                    </a:lnTo>
                    <a:lnTo>
                      <a:pt x="510" y="5"/>
                    </a:lnTo>
                    <a:lnTo>
                      <a:pt x="511" y="5"/>
                    </a:lnTo>
                    <a:lnTo>
                      <a:pt x="511" y="5"/>
                    </a:lnTo>
                    <a:lnTo>
                      <a:pt x="513" y="5"/>
                    </a:lnTo>
                    <a:lnTo>
                      <a:pt x="513" y="3"/>
                    </a:lnTo>
                    <a:lnTo>
                      <a:pt x="515" y="3"/>
                    </a:lnTo>
                    <a:lnTo>
                      <a:pt x="515" y="3"/>
                    </a:lnTo>
                    <a:lnTo>
                      <a:pt x="516" y="3"/>
                    </a:lnTo>
                    <a:lnTo>
                      <a:pt x="518" y="5"/>
                    </a:lnTo>
                    <a:lnTo>
                      <a:pt x="518" y="3"/>
                    </a:lnTo>
                    <a:lnTo>
                      <a:pt x="520" y="3"/>
                    </a:lnTo>
                    <a:lnTo>
                      <a:pt x="520" y="3"/>
                    </a:lnTo>
                    <a:lnTo>
                      <a:pt x="521" y="5"/>
                    </a:lnTo>
                    <a:lnTo>
                      <a:pt x="521" y="3"/>
                    </a:lnTo>
                    <a:lnTo>
                      <a:pt x="523" y="3"/>
                    </a:lnTo>
                    <a:lnTo>
                      <a:pt x="523" y="3"/>
                    </a:lnTo>
                    <a:lnTo>
                      <a:pt x="523" y="5"/>
                    </a:lnTo>
                    <a:lnTo>
                      <a:pt x="523" y="5"/>
                    </a:lnTo>
                    <a:lnTo>
                      <a:pt x="523" y="3"/>
                    </a:lnTo>
                    <a:lnTo>
                      <a:pt x="524" y="3"/>
                    </a:lnTo>
                    <a:lnTo>
                      <a:pt x="524" y="5"/>
                    </a:lnTo>
                    <a:lnTo>
                      <a:pt x="526" y="5"/>
                    </a:lnTo>
                    <a:lnTo>
                      <a:pt x="526" y="5"/>
                    </a:lnTo>
                    <a:lnTo>
                      <a:pt x="528" y="5"/>
                    </a:lnTo>
                    <a:lnTo>
                      <a:pt x="528" y="3"/>
                    </a:lnTo>
                    <a:lnTo>
                      <a:pt x="528" y="3"/>
                    </a:lnTo>
                    <a:lnTo>
                      <a:pt x="529" y="3"/>
                    </a:lnTo>
                    <a:lnTo>
                      <a:pt x="534" y="3"/>
                    </a:lnTo>
                    <a:lnTo>
                      <a:pt x="539" y="3"/>
                    </a:lnTo>
                    <a:lnTo>
                      <a:pt x="542" y="3"/>
                    </a:lnTo>
                    <a:lnTo>
                      <a:pt x="546" y="3"/>
                    </a:lnTo>
                    <a:lnTo>
                      <a:pt x="547" y="3"/>
                    </a:lnTo>
                    <a:lnTo>
                      <a:pt x="554" y="3"/>
                    </a:lnTo>
                    <a:lnTo>
                      <a:pt x="560" y="3"/>
                    </a:lnTo>
                    <a:lnTo>
                      <a:pt x="567" y="3"/>
                    </a:lnTo>
                    <a:lnTo>
                      <a:pt x="569" y="3"/>
                    </a:lnTo>
                    <a:lnTo>
                      <a:pt x="572" y="5"/>
                    </a:lnTo>
                    <a:lnTo>
                      <a:pt x="574" y="5"/>
                    </a:lnTo>
                    <a:lnTo>
                      <a:pt x="575" y="5"/>
                    </a:lnTo>
                    <a:lnTo>
                      <a:pt x="575" y="5"/>
                    </a:lnTo>
                    <a:lnTo>
                      <a:pt x="575" y="3"/>
                    </a:lnTo>
                    <a:lnTo>
                      <a:pt x="575" y="3"/>
                    </a:lnTo>
                    <a:lnTo>
                      <a:pt x="577" y="3"/>
                    </a:lnTo>
                    <a:lnTo>
                      <a:pt x="578" y="3"/>
                    </a:lnTo>
                    <a:lnTo>
                      <a:pt x="578" y="5"/>
                    </a:lnTo>
                    <a:lnTo>
                      <a:pt x="578" y="5"/>
                    </a:lnTo>
                    <a:lnTo>
                      <a:pt x="580" y="5"/>
                    </a:lnTo>
                    <a:lnTo>
                      <a:pt x="582" y="3"/>
                    </a:lnTo>
                    <a:lnTo>
                      <a:pt x="583" y="3"/>
                    </a:lnTo>
                    <a:lnTo>
                      <a:pt x="587" y="3"/>
                    </a:lnTo>
                    <a:lnTo>
                      <a:pt x="590" y="3"/>
                    </a:lnTo>
                    <a:lnTo>
                      <a:pt x="593" y="5"/>
                    </a:lnTo>
                    <a:lnTo>
                      <a:pt x="598" y="5"/>
                    </a:lnTo>
                    <a:lnTo>
                      <a:pt x="603" y="5"/>
                    </a:lnTo>
                    <a:lnTo>
                      <a:pt x="608" y="5"/>
                    </a:lnTo>
                    <a:lnTo>
                      <a:pt x="611" y="5"/>
                    </a:lnTo>
                    <a:lnTo>
                      <a:pt x="616" y="5"/>
                    </a:lnTo>
                    <a:lnTo>
                      <a:pt x="621" y="5"/>
                    </a:lnTo>
                    <a:lnTo>
                      <a:pt x="626" y="5"/>
                    </a:lnTo>
                    <a:lnTo>
                      <a:pt x="629" y="5"/>
                    </a:lnTo>
                    <a:lnTo>
                      <a:pt x="631" y="7"/>
                    </a:lnTo>
                    <a:lnTo>
                      <a:pt x="634" y="7"/>
                    </a:lnTo>
                    <a:lnTo>
                      <a:pt x="637" y="5"/>
                    </a:lnTo>
                    <a:lnTo>
                      <a:pt x="637" y="5"/>
                    </a:lnTo>
                    <a:lnTo>
                      <a:pt x="637" y="5"/>
                    </a:lnTo>
                    <a:lnTo>
                      <a:pt x="639" y="5"/>
                    </a:lnTo>
                    <a:lnTo>
                      <a:pt x="641" y="7"/>
                    </a:lnTo>
                    <a:lnTo>
                      <a:pt x="641" y="5"/>
                    </a:lnTo>
                    <a:lnTo>
                      <a:pt x="642" y="5"/>
                    </a:lnTo>
                    <a:lnTo>
                      <a:pt x="644" y="5"/>
                    </a:lnTo>
                    <a:lnTo>
                      <a:pt x="646" y="5"/>
                    </a:lnTo>
                    <a:lnTo>
                      <a:pt x="646" y="5"/>
                    </a:lnTo>
                    <a:close/>
                    <a:moveTo>
                      <a:pt x="176" y="21"/>
                    </a:moveTo>
                    <a:lnTo>
                      <a:pt x="176" y="21"/>
                    </a:lnTo>
                    <a:lnTo>
                      <a:pt x="176" y="21"/>
                    </a:lnTo>
                    <a:lnTo>
                      <a:pt x="176" y="21"/>
                    </a:lnTo>
                    <a:close/>
                    <a:moveTo>
                      <a:pt x="182" y="23"/>
                    </a:moveTo>
                    <a:lnTo>
                      <a:pt x="180" y="23"/>
                    </a:lnTo>
                    <a:lnTo>
                      <a:pt x="180" y="23"/>
                    </a:lnTo>
                    <a:lnTo>
                      <a:pt x="182" y="23"/>
                    </a:lnTo>
                    <a:close/>
                    <a:moveTo>
                      <a:pt x="197" y="15"/>
                    </a:moveTo>
                    <a:lnTo>
                      <a:pt x="197" y="15"/>
                    </a:lnTo>
                    <a:lnTo>
                      <a:pt x="197" y="15"/>
                    </a:lnTo>
                    <a:lnTo>
                      <a:pt x="195" y="15"/>
                    </a:lnTo>
                    <a:lnTo>
                      <a:pt x="194" y="15"/>
                    </a:lnTo>
                    <a:lnTo>
                      <a:pt x="195" y="15"/>
                    </a:lnTo>
                    <a:lnTo>
                      <a:pt x="197" y="15"/>
                    </a:lnTo>
                    <a:lnTo>
                      <a:pt x="197" y="15"/>
                    </a:lnTo>
                    <a:close/>
                    <a:moveTo>
                      <a:pt x="112" y="15"/>
                    </a:moveTo>
                    <a:lnTo>
                      <a:pt x="112" y="15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0" y="16"/>
                    </a:lnTo>
                    <a:lnTo>
                      <a:pt x="112" y="15"/>
                    </a:lnTo>
                    <a:close/>
                    <a:moveTo>
                      <a:pt x="112" y="25"/>
                    </a:moveTo>
                    <a:lnTo>
                      <a:pt x="113" y="25"/>
                    </a:lnTo>
                    <a:lnTo>
                      <a:pt x="113" y="23"/>
                    </a:lnTo>
                    <a:lnTo>
                      <a:pt x="112" y="23"/>
                    </a:lnTo>
                    <a:lnTo>
                      <a:pt x="112" y="23"/>
                    </a:lnTo>
                    <a:lnTo>
                      <a:pt x="112" y="25"/>
                    </a:lnTo>
                    <a:close/>
                    <a:moveTo>
                      <a:pt x="115" y="15"/>
                    </a:moveTo>
                    <a:lnTo>
                      <a:pt x="115" y="15"/>
                    </a:lnTo>
                    <a:lnTo>
                      <a:pt x="115" y="15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5" y="16"/>
                    </a:lnTo>
                    <a:lnTo>
                      <a:pt x="115" y="15"/>
                    </a:lnTo>
                    <a:close/>
                    <a:moveTo>
                      <a:pt x="121" y="20"/>
                    </a:moveTo>
                    <a:lnTo>
                      <a:pt x="121" y="20"/>
                    </a:lnTo>
                    <a:lnTo>
                      <a:pt x="120" y="20"/>
                    </a:lnTo>
                    <a:lnTo>
                      <a:pt x="120" y="18"/>
                    </a:lnTo>
                    <a:lnTo>
                      <a:pt x="118" y="20"/>
                    </a:lnTo>
                    <a:lnTo>
                      <a:pt x="120" y="20"/>
                    </a:lnTo>
                    <a:lnTo>
                      <a:pt x="121" y="20"/>
                    </a:lnTo>
                    <a:close/>
                    <a:moveTo>
                      <a:pt x="121" y="15"/>
                    </a:moveTo>
                    <a:lnTo>
                      <a:pt x="121" y="15"/>
                    </a:lnTo>
                    <a:lnTo>
                      <a:pt x="120" y="13"/>
                    </a:lnTo>
                    <a:lnTo>
                      <a:pt x="118" y="13"/>
                    </a:lnTo>
                    <a:lnTo>
                      <a:pt x="117" y="13"/>
                    </a:lnTo>
                    <a:lnTo>
                      <a:pt x="117" y="15"/>
                    </a:lnTo>
                    <a:lnTo>
                      <a:pt x="118" y="16"/>
                    </a:lnTo>
                    <a:lnTo>
                      <a:pt x="120" y="16"/>
                    </a:lnTo>
                    <a:lnTo>
                      <a:pt x="120" y="15"/>
                    </a:lnTo>
                    <a:lnTo>
                      <a:pt x="120" y="15"/>
                    </a:lnTo>
                    <a:lnTo>
                      <a:pt x="121" y="15"/>
                    </a:lnTo>
                    <a:lnTo>
                      <a:pt x="121" y="15"/>
                    </a:lnTo>
                    <a:close/>
                    <a:moveTo>
                      <a:pt x="131" y="20"/>
                    </a:moveTo>
                    <a:lnTo>
                      <a:pt x="131" y="18"/>
                    </a:lnTo>
                    <a:lnTo>
                      <a:pt x="130" y="18"/>
                    </a:lnTo>
                    <a:lnTo>
                      <a:pt x="128" y="18"/>
                    </a:lnTo>
                    <a:lnTo>
                      <a:pt x="126" y="18"/>
                    </a:lnTo>
                    <a:lnTo>
                      <a:pt x="125" y="18"/>
                    </a:lnTo>
                    <a:lnTo>
                      <a:pt x="126" y="20"/>
                    </a:lnTo>
                    <a:lnTo>
                      <a:pt x="128" y="20"/>
                    </a:lnTo>
                    <a:lnTo>
                      <a:pt x="130" y="20"/>
                    </a:lnTo>
                    <a:lnTo>
                      <a:pt x="131" y="20"/>
                    </a:lnTo>
                    <a:lnTo>
                      <a:pt x="131" y="20"/>
                    </a:lnTo>
                    <a:close/>
                    <a:moveTo>
                      <a:pt x="138" y="15"/>
                    </a:moveTo>
                    <a:lnTo>
                      <a:pt x="138" y="13"/>
                    </a:lnTo>
                    <a:lnTo>
                      <a:pt x="138" y="13"/>
                    </a:lnTo>
                    <a:lnTo>
                      <a:pt x="136" y="13"/>
                    </a:lnTo>
                    <a:lnTo>
                      <a:pt x="133" y="13"/>
                    </a:lnTo>
                    <a:lnTo>
                      <a:pt x="131" y="13"/>
                    </a:lnTo>
                    <a:lnTo>
                      <a:pt x="130" y="13"/>
                    </a:lnTo>
                    <a:lnTo>
                      <a:pt x="128" y="13"/>
                    </a:lnTo>
                    <a:lnTo>
                      <a:pt x="126" y="13"/>
                    </a:lnTo>
                    <a:lnTo>
                      <a:pt x="125" y="13"/>
                    </a:lnTo>
                    <a:lnTo>
                      <a:pt x="125" y="13"/>
                    </a:lnTo>
                    <a:lnTo>
                      <a:pt x="126" y="15"/>
                    </a:lnTo>
                    <a:lnTo>
                      <a:pt x="128" y="15"/>
                    </a:lnTo>
                    <a:lnTo>
                      <a:pt x="130" y="15"/>
                    </a:lnTo>
                    <a:lnTo>
                      <a:pt x="133" y="15"/>
                    </a:lnTo>
                    <a:lnTo>
                      <a:pt x="138" y="15"/>
                    </a:lnTo>
                    <a:lnTo>
                      <a:pt x="138" y="15"/>
                    </a:lnTo>
                    <a:lnTo>
                      <a:pt x="138" y="15"/>
                    </a:lnTo>
                    <a:lnTo>
                      <a:pt x="138" y="15"/>
                    </a:lnTo>
                    <a:lnTo>
                      <a:pt x="138" y="15"/>
                    </a:lnTo>
                    <a:close/>
                    <a:moveTo>
                      <a:pt x="156" y="16"/>
                    </a:moveTo>
                    <a:lnTo>
                      <a:pt x="157" y="16"/>
                    </a:lnTo>
                    <a:lnTo>
                      <a:pt x="156" y="15"/>
                    </a:lnTo>
                    <a:lnTo>
                      <a:pt x="154" y="15"/>
                    </a:lnTo>
                    <a:lnTo>
                      <a:pt x="153" y="15"/>
                    </a:lnTo>
                    <a:lnTo>
                      <a:pt x="153" y="16"/>
                    </a:lnTo>
                    <a:lnTo>
                      <a:pt x="151" y="16"/>
                    </a:lnTo>
                    <a:lnTo>
                      <a:pt x="149" y="16"/>
                    </a:lnTo>
                    <a:lnTo>
                      <a:pt x="149" y="16"/>
                    </a:lnTo>
                    <a:lnTo>
                      <a:pt x="144" y="16"/>
                    </a:lnTo>
                    <a:lnTo>
                      <a:pt x="139" y="16"/>
                    </a:lnTo>
                    <a:lnTo>
                      <a:pt x="138" y="18"/>
                    </a:lnTo>
                    <a:lnTo>
                      <a:pt x="138" y="18"/>
                    </a:lnTo>
                    <a:lnTo>
                      <a:pt x="136" y="18"/>
                    </a:lnTo>
                    <a:lnTo>
                      <a:pt x="136" y="18"/>
                    </a:lnTo>
                    <a:lnTo>
                      <a:pt x="135" y="18"/>
                    </a:lnTo>
                    <a:lnTo>
                      <a:pt x="135" y="20"/>
                    </a:lnTo>
                    <a:lnTo>
                      <a:pt x="138" y="20"/>
                    </a:lnTo>
                    <a:lnTo>
                      <a:pt x="143" y="18"/>
                    </a:lnTo>
                    <a:lnTo>
                      <a:pt x="146" y="18"/>
                    </a:lnTo>
                    <a:lnTo>
                      <a:pt x="149" y="18"/>
                    </a:lnTo>
                    <a:lnTo>
                      <a:pt x="153" y="18"/>
                    </a:lnTo>
                    <a:lnTo>
                      <a:pt x="156" y="16"/>
                    </a:lnTo>
                    <a:lnTo>
                      <a:pt x="156" y="16"/>
                    </a:lnTo>
                    <a:close/>
                    <a:moveTo>
                      <a:pt x="228" y="12"/>
                    </a:moveTo>
                    <a:lnTo>
                      <a:pt x="230" y="12"/>
                    </a:lnTo>
                    <a:lnTo>
                      <a:pt x="228" y="10"/>
                    </a:lnTo>
                    <a:lnTo>
                      <a:pt x="226" y="10"/>
                    </a:lnTo>
                    <a:lnTo>
                      <a:pt x="225" y="10"/>
                    </a:lnTo>
                    <a:lnTo>
                      <a:pt x="223" y="10"/>
                    </a:lnTo>
                    <a:lnTo>
                      <a:pt x="223" y="10"/>
                    </a:lnTo>
                    <a:lnTo>
                      <a:pt x="223" y="10"/>
                    </a:lnTo>
                    <a:lnTo>
                      <a:pt x="225" y="8"/>
                    </a:lnTo>
                    <a:lnTo>
                      <a:pt x="226" y="8"/>
                    </a:lnTo>
                    <a:lnTo>
                      <a:pt x="228" y="8"/>
                    </a:lnTo>
                    <a:lnTo>
                      <a:pt x="230" y="8"/>
                    </a:lnTo>
                    <a:lnTo>
                      <a:pt x="230" y="7"/>
                    </a:lnTo>
                    <a:lnTo>
                      <a:pt x="228" y="7"/>
                    </a:lnTo>
                    <a:lnTo>
                      <a:pt x="226" y="7"/>
                    </a:lnTo>
                    <a:lnTo>
                      <a:pt x="225" y="8"/>
                    </a:lnTo>
                    <a:lnTo>
                      <a:pt x="223" y="8"/>
                    </a:lnTo>
                    <a:lnTo>
                      <a:pt x="210" y="8"/>
                    </a:lnTo>
                    <a:lnTo>
                      <a:pt x="195" y="8"/>
                    </a:lnTo>
                    <a:lnTo>
                      <a:pt x="190" y="8"/>
                    </a:lnTo>
                    <a:lnTo>
                      <a:pt x="185" y="8"/>
                    </a:lnTo>
                    <a:lnTo>
                      <a:pt x="177" y="10"/>
                    </a:lnTo>
                    <a:lnTo>
                      <a:pt x="171" y="10"/>
                    </a:lnTo>
                    <a:lnTo>
                      <a:pt x="164" y="10"/>
                    </a:lnTo>
                    <a:lnTo>
                      <a:pt x="157" y="10"/>
                    </a:lnTo>
                    <a:lnTo>
                      <a:pt x="151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3" y="13"/>
                    </a:lnTo>
                    <a:lnTo>
                      <a:pt x="143" y="13"/>
                    </a:lnTo>
                    <a:lnTo>
                      <a:pt x="144" y="15"/>
                    </a:lnTo>
                    <a:lnTo>
                      <a:pt x="146" y="13"/>
                    </a:lnTo>
                    <a:lnTo>
                      <a:pt x="148" y="13"/>
                    </a:lnTo>
                    <a:lnTo>
                      <a:pt x="149" y="13"/>
                    </a:lnTo>
                    <a:lnTo>
                      <a:pt x="151" y="13"/>
                    </a:lnTo>
                    <a:lnTo>
                      <a:pt x="153" y="13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6" y="13"/>
                    </a:lnTo>
                    <a:lnTo>
                      <a:pt x="159" y="13"/>
                    </a:lnTo>
                    <a:lnTo>
                      <a:pt x="161" y="13"/>
                    </a:lnTo>
                    <a:lnTo>
                      <a:pt x="161" y="13"/>
                    </a:lnTo>
                    <a:lnTo>
                      <a:pt x="162" y="13"/>
                    </a:lnTo>
                    <a:lnTo>
                      <a:pt x="161" y="13"/>
                    </a:lnTo>
                    <a:lnTo>
                      <a:pt x="159" y="13"/>
                    </a:lnTo>
                    <a:lnTo>
                      <a:pt x="159" y="15"/>
                    </a:lnTo>
                    <a:lnTo>
                      <a:pt x="159" y="16"/>
                    </a:lnTo>
                    <a:lnTo>
                      <a:pt x="159" y="16"/>
                    </a:lnTo>
                    <a:lnTo>
                      <a:pt x="161" y="16"/>
                    </a:lnTo>
                    <a:lnTo>
                      <a:pt x="161" y="16"/>
                    </a:lnTo>
                    <a:lnTo>
                      <a:pt x="167" y="16"/>
                    </a:lnTo>
                    <a:lnTo>
                      <a:pt x="174" y="16"/>
                    </a:lnTo>
                    <a:lnTo>
                      <a:pt x="180" y="16"/>
                    </a:lnTo>
                    <a:lnTo>
                      <a:pt x="187" y="15"/>
                    </a:lnTo>
                    <a:lnTo>
                      <a:pt x="189" y="15"/>
                    </a:lnTo>
                    <a:lnTo>
                      <a:pt x="190" y="15"/>
                    </a:lnTo>
                    <a:lnTo>
                      <a:pt x="190" y="15"/>
                    </a:lnTo>
                    <a:lnTo>
                      <a:pt x="189" y="13"/>
                    </a:lnTo>
                    <a:lnTo>
                      <a:pt x="189" y="13"/>
                    </a:lnTo>
                    <a:lnTo>
                      <a:pt x="187" y="13"/>
                    </a:lnTo>
                    <a:lnTo>
                      <a:pt x="189" y="13"/>
                    </a:lnTo>
                    <a:lnTo>
                      <a:pt x="189" y="13"/>
                    </a:lnTo>
                    <a:lnTo>
                      <a:pt x="190" y="13"/>
                    </a:lnTo>
                    <a:lnTo>
                      <a:pt x="190" y="13"/>
                    </a:lnTo>
                    <a:lnTo>
                      <a:pt x="190" y="12"/>
                    </a:lnTo>
                    <a:lnTo>
                      <a:pt x="189" y="12"/>
                    </a:lnTo>
                    <a:lnTo>
                      <a:pt x="187" y="12"/>
                    </a:lnTo>
                    <a:lnTo>
                      <a:pt x="185" y="12"/>
                    </a:lnTo>
                    <a:lnTo>
                      <a:pt x="185" y="13"/>
                    </a:lnTo>
                    <a:lnTo>
                      <a:pt x="185" y="13"/>
                    </a:lnTo>
                    <a:lnTo>
                      <a:pt x="185" y="13"/>
                    </a:lnTo>
                    <a:lnTo>
                      <a:pt x="185" y="15"/>
                    </a:lnTo>
                    <a:lnTo>
                      <a:pt x="184" y="13"/>
                    </a:lnTo>
                    <a:lnTo>
                      <a:pt x="180" y="13"/>
                    </a:lnTo>
                    <a:lnTo>
                      <a:pt x="179" y="12"/>
                    </a:lnTo>
                    <a:lnTo>
                      <a:pt x="177" y="12"/>
                    </a:lnTo>
                    <a:lnTo>
                      <a:pt x="174" y="12"/>
                    </a:lnTo>
                    <a:lnTo>
                      <a:pt x="172" y="12"/>
                    </a:lnTo>
                    <a:lnTo>
                      <a:pt x="171" y="12"/>
                    </a:lnTo>
                    <a:lnTo>
                      <a:pt x="171" y="12"/>
                    </a:lnTo>
                    <a:lnTo>
                      <a:pt x="174" y="12"/>
                    </a:lnTo>
                    <a:lnTo>
                      <a:pt x="179" y="10"/>
                    </a:lnTo>
                    <a:lnTo>
                      <a:pt x="194" y="10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0" y="12"/>
                    </a:lnTo>
                    <a:lnTo>
                      <a:pt x="208" y="12"/>
                    </a:lnTo>
                    <a:lnTo>
                      <a:pt x="207" y="12"/>
                    </a:lnTo>
                    <a:lnTo>
                      <a:pt x="205" y="12"/>
                    </a:lnTo>
                    <a:lnTo>
                      <a:pt x="205" y="12"/>
                    </a:lnTo>
                    <a:lnTo>
                      <a:pt x="205" y="13"/>
                    </a:lnTo>
                    <a:lnTo>
                      <a:pt x="205" y="13"/>
                    </a:lnTo>
                    <a:lnTo>
                      <a:pt x="205" y="13"/>
                    </a:lnTo>
                    <a:lnTo>
                      <a:pt x="203" y="13"/>
                    </a:lnTo>
                    <a:lnTo>
                      <a:pt x="202" y="13"/>
                    </a:lnTo>
                    <a:lnTo>
                      <a:pt x="202" y="13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203" y="15"/>
                    </a:lnTo>
                    <a:lnTo>
                      <a:pt x="205" y="15"/>
                    </a:lnTo>
                    <a:lnTo>
                      <a:pt x="213" y="15"/>
                    </a:lnTo>
                    <a:lnTo>
                      <a:pt x="223" y="13"/>
                    </a:lnTo>
                    <a:lnTo>
                      <a:pt x="223" y="13"/>
                    </a:lnTo>
                    <a:lnTo>
                      <a:pt x="223" y="13"/>
                    </a:lnTo>
                    <a:lnTo>
                      <a:pt x="221" y="13"/>
                    </a:lnTo>
                    <a:lnTo>
                      <a:pt x="218" y="13"/>
                    </a:lnTo>
                    <a:lnTo>
                      <a:pt x="216" y="13"/>
                    </a:lnTo>
                    <a:lnTo>
                      <a:pt x="213" y="13"/>
                    </a:lnTo>
                    <a:lnTo>
                      <a:pt x="212" y="13"/>
                    </a:lnTo>
                    <a:lnTo>
                      <a:pt x="212" y="13"/>
                    </a:lnTo>
                    <a:lnTo>
                      <a:pt x="212" y="12"/>
                    </a:lnTo>
                    <a:lnTo>
                      <a:pt x="213" y="12"/>
                    </a:lnTo>
                    <a:lnTo>
                      <a:pt x="215" y="12"/>
                    </a:lnTo>
                    <a:lnTo>
                      <a:pt x="221" y="12"/>
                    </a:lnTo>
                    <a:lnTo>
                      <a:pt x="226" y="12"/>
                    </a:lnTo>
                    <a:lnTo>
                      <a:pt x="228" y="12"/>
                    </a:lnTo>
                    <a:close/>
                    <a:moveTo>
                      <a:pt x="17" y="34"/>
                    </a:moveTo>
                    <a:lnTo>
                      <a:pt x="17" y="34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4"/>
                    </a:lnTo>
                    <a:close/>
                    <a:moveTo>
                      <a:pt x="23" y="26"/>
                    </a:moveTo>
                    <a:lnTo>
                      <a:pt x="23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3" y="26"/>
                    </a:lnTo>
                    <a:close/>
                    <a:moveTo>
                      <a:pt x="26" y="23"/>
                    </a:moveTo>
                    <a:lnTo>
                      <a:pt x="26" y="23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3"/>
                    </a:lnTo>
                    <a:close/>
                    <a:moveTo>
                      <a:pt x="26" y="28"/>
                    </a:moveTo>
                    <a:lnTo>
                      <a:pt x="28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15" y="30"/>
                    </a:lnTo>
                    <a:lnTo>
                      <a:pt x="23" y="28"/>
                    </a:lnTo>
                    <a:lnTo>
                      <a:pt x="25" y="28"/>
                    </a:lnTo>
                    <a:lnTo>
                      <a:pt x="26" y="28"/>
                    </a:lnTo>
                    <a:close/>
                    <a:moveTo>
                      <a:pt x="31" y="23"/>
                    </a:moveTo>
                    <a:lnTo>
                      <a:pt x="30" y="21"/>
                    </a:lnTo>
                    <a:lnTo>
                      <a:pt x="30" y="21"/>
                    </a:lnTo>
                    <a:lnTo>
                      <a:pt x="28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1" y="23"/>
                    </a:lnTo>
                    <a:lnTo>
                      <a:pt x="31" y="23"/>
                    </a:lnTo>
                    <a:close/>
                    <a:moveTo>
                      <a:pt x="38" y="21"/>
                    </a:moveTo>
                    <a:lnTo>
                      <a:pt x="38" y="21"/>
                    </a:lnTo>
                    <a:lnTo>
                      <a:pt x="38" y="21"/>
                    </a:lnTo>
                    <a:lnTo>
                      <a:pt x="36" y="20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8" y="21"/>
                    </a:lnTo>
                    <a:close/>
                    <a:moveTo>
                      <a:pt x="40" y="28"/>
                    </a:moveTo>
                    <a:lnTo>
                      <a:pt x="40" y="28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0" y="28"/>
                    </a:lnTo>
                    <a:close/>
                    <a:moveTo>
                      <a:pt x="43" y="28"/>
                    </a:moveTo>
                    <a:lnTo>
                      <a:pt x="43" y="28"/>
                    </a:lnTo>
                    <a:lnTo>
                      <a:pt x="43" y="26"/>
                    </a:lnTo>
                    <a:lnTo>
                      <a:pt x="41" y="26"/>
                    </a:lnTo>
                    <a:lnTo>
                      <a:pt x="41" y="28"/>
                    </a:lnTo>
                    <a:lnTo>
                      <a:pt x="43" y="28"/>
                    </a:lnTo>
                    <a:close/>
                    <a:moveTo>
                      <a:pt x="46" y="21"/>
                    </a:moveTo>
                    <a:lnTo>
                      <a:pt x="46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  <a:moveTo>
                      <a:pt x="48" y="26"/>
                    </a:moveTo>
                    <a:lnTo>
                      <a:pt x="48" y="25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54" y="21"/>
                    </a:move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close/>
                    <a:moveTo>
                      <a:pt x="61" y="21"/>
                    </a:moveTo>
                    <a:lnTo>
                      <a:pt x="61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61" y="21"/>
                    </a:lnTo>
                    <a:close/>
                    <a:moveTo>
                      <a:pt x="90" y="23"/>
                    </a:moveTo>
                    <a:lnTo>
                      <a:pt x="90" y="21"/>
                    </a:lnTo>
                    <a:lnTo>
                      <a:pt x="90" y="21"/>
                    </a:lnTo>
                    <a:lnTo>
                      <a:pt x="85" y="21"/>
                    </a:lnTo>
                    <a:lnTo>
                      <a:pt x="82" y="21"/>
                    </a:lnTo>
                    <a:lnTo>
                      <a:pt x="76" y="23"/>
                    </a:lnTo>
                    <a:lnTo>
                      <a:pt x="67" y="23"/>
                    </a:lnTo>
                    <a:lnTo>
                      <a:pt x="61" y="25"/>
                    </a:lnTo>
                    <a:lnTo>
                      <a:pt x="58" y="25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1" y="25"/>
                    </a:lnTo>
                    <a:lnTo>
                      <a:pt x="51" y="26"/>
                    </a:lnTo>
                    <a:lnTo>
                      <a:pt x="51" y="26"/>
                    </a:lnTo>
                    <a:lnTo>
                      <a:pt x="53" y="26"/>
                    </a:lnTo>
                    <a:lnTo>
                      <a:pt x="54" y="26"/>
                    </a:lnTo>
                    <a:lnTo>
                      <a:pt x="59" y="25"/>
                    </a:lnTo>
                    <a:lnTo>
                      <a:pt x="64" y="25"/>
                    </a:lnTo>
                    <a:lnTo>
                      <a:pt x="76" y="25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9" y="23"/>
                    </a:lnTo>
                    <a:lnTo>
                      <a:pt x="90" y="23"/>
                    </a:lnTo>
                    <a:close/>
                    <a:moveTo>
                      <a:pt x="92" y="16"/>
                    </a:moveTo>
                    <a:lnTo>
                      <a:pt x="92" y="16"/>
                    </a:lnTo>
                    <a:lnTo>
                      <a:pt x="90" y="16"/>
                    </a:lnTo>
                    <a:lnTo>
                      <a:pt x="89" y="16"/>
                    </a:lnTo>
                    <a:lnTo>
                      <a:pt x="87" y="16"/>
                    </a:lnTo>
                    <a:lnTo>
                      <a:pt x="85" y="16"/>
                    </a:lnTo>
                    <a:lnTo>
                      <a:pt x="82" y="16"/>
                    </a:lnTo>
                    <a:lnTo>
                      <a:pt x="74" y="18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1" y="20"/>
                    </a:lnTo>
                    <a:lnTo>
                      <a:pt x="62" y="21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7" y="20"/>
                    </a:lnTo>
                    <a:lnTo>
                      <a:pt x="82" y="18"/>
                    </a:lnTo>
                    <a:lnTo>
                      <a:pt x="89" y="18"/>
                    </a:lnTo>
                    <a:lnTo>
                      <a:pt x="90" y="18"/>
                    </a:lnTo>
                    <a:lnTo>
                      <a:pt x="92" y="16"/>
                    </a:lnTo>
                    <a:close/>
                    <a:moveTo>
                      <a:pt x="102" y="16"/>
                    </a:moveTo>
                    <a:lnTo>
                      <a:pt x="100" y="16"/>
                    </a:lnTo>
                    <a:lnTo>
                      <a:pt x="100" y="16"/>
                    </a:lnTo>
                    <a:lnTo>
                      <a:pt x="100" y="16"/>
                    </a:lnTo>
                    <a:lnTo>
                      <a:pt x="102" y="16"/>
                    </a:lnTo>
                    <a:lnTo>
                      <a:pt x="102" y="16"/>
                    </a:lnTo>
                    <a:close/>
                    <a:moveTo>
                      <a:pt x="107" y="16"/>
                    </a:moveTo>
                    <a:lnTo>
                      <a:pt x="107" y="15"/>
                    </a:lnTo>
                    <a:lnTo>
                      <a:pt x="105" y="15"/>
                    </a:lnTo>
                    <a:lnTo>
                      <a:pt x="103" y="15"/>
                    </a:lnTo>
                    <a:lnTo>
                      <a:pt x="103" y="15"/>
                    </a:lnTo>
                    <a:lnTo>
                      <a:pt x="103" y="16"/>
                    </a:lnTo>
                    <a:lnTo>
                      <a:pt x="105" y="18"/>
                    </a:lnTo>
                    <a:lnTo>
                      <a:pt x="105" y="16"/>
                    </a:lnTo>
                    <a:lnTo>
                      <a:pt x="105" y="16"/>
                    </a:lnTo>
                    <a:lnTo>
                      <a:pt x="107" y="16"/>
                    </a:lnTo>
                    <a:lnTo>
                      <a:pt x="107" y="16"/>
                    </a:lnTo>
                    <a:close/>
                    <a:moveTo>
                      <a:pt x="107" y="25"/>
                    </a:moveTo>
                    <a:lnTo>
                      <a:pt x="107" y="23"/>
                    </a:lnTo>
                    <a:lnTo>
                      <a:pt x="107" y="23"/>
                    </a:lnTo>
                    <a:lnTo>
                      <a:pt x="107" y="23"/>
                    </a:lnTo>
                    <a:lnTo>
                      <a:pt x="105" y="25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汉仪苏泽立行楷精修版W" panose="00020600040101010101" pitchFamily="18" charset="-122"/>
                  <a:ea typeface="汉仪苏泽立行楷精修版W" panose="00020600040101010101" pitchFamily="18" charset="-122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5399013" y="1583567"/>
              <a:ext cx="24272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汉仪苏泽立行楷精修版W" panose="00020600040101010101" pitchFamily="18" charset="-122"/>
                  <a:ea typeface="汉仪苏泽立行楷精修版W" panose="00020600040101010101" pitchFamily="18" charset="-122"/>
                </a:rPr>
                <a:t>3.</a:t>
              </a:r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汉仪苏泽立行楷精修版W" panose="00020600040101010101" pitchFamily="18" charset="-122"/>
                  <a:ea typeface="汉仪苏泽立行楷精修版W" panose="00020600040101010101" pitchFamily="18" charset="-122"/>
                </a:rPr>
                <a:t>古诗注释</a:t>
              </a:r>
              <a:endPara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汉仪苏泽立行楷精修版W" panose="00020600040101010101" pitchFamily="18" charset="-122"/>
                <a:ea typeface="汉仪苏泽立行楷精修版W" panose="00020600040101010101" pitchFamily="18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365720" y="3549358"/>
              <a:ext cx="3842796" cy="119390"/>
              <a:chOff x="2897189" y="3943350"/>
              <a:chExt cx="2570163" cy="103188"/>
            </a:xfrm>
          </p:grpSpPr>
          <p:sp>
            <p:nvSpPr>
              <p:cNvPr id="13" name="Freeform 20607"/>
              <p:cNvSpPr>
                <a:spLocks noEditPoints="1"/>
              </p:cNvSpPr>
              <p:nvPr/>
            </p:nvSpPr>
            <p:spPr bwMode="auto">
              <a:xfrm>
                <a:off x="2897189" y="3943350"/>
                <a:ext cx="2570163" cy="103188"/>
              </a:xfrm>
              <a:custGeom>
                <a:avLst/>
                <a:gdLst>
                  <a:gd name="T0" fmla="*/ 16 w 1619"/>
                  <a:gd name="T1" fmla="*/ 36 h 65"/>
                  <a:gd name="T2" fmla="*/ 38 w 1619"/>
                  <a:gd name="T3" fmla="*/ 36 h 65"/>
                  <a:gd name="T4" fmla="*/ 85 w 1619"/>
                  <a:gd name="T5" fmla="*/ 44 h 65"/>
                  <a:gd name="T6" fmla="*/ 113 w 1619"/>
                  <a:gd name="T7" fmla="*/ 52 h 65"/>
                  <a:gd name="T8" fmla="*/ 1619 w 1619"/>
                  <a:gd name="T9" fmla="*/ 36 h 65"/>
                  <a:gd name="T10" fmla="*/ 1565 w 1619"/>
                  <a:gd name="T11" fmla="*/ 44 h 65"/>
                  <a:gd name="T12" fmla="*/ 1527 w 1619"/>
                  <a:gd name="T13" fmla="*/ 46 h 65"/>
                  <a:gd name="T14" fmla="*/ 1224 w 1619"/>
                  <a:gd name="T15" fmla="*/ 44 h 65"/>
                  <a:gd name="T16" fmla="*/ 1198 w 1619"/>
                  <a:gd name="T17" fmla="*/ 44 h 65"/>
                  <a:gd name="T18" fmla="*/ 1250 w 1619"/>
                  <a:gd name="T19" fmla="*/ 49 h 65"/>
                  <a:gd name="T20" fmla="*/ 1294 w 1619"/>
                  <a:gd name="T21" fmla="*/ 49 h 65"/>
                  <a:gd name="T22" fmla="*/ 1355 w 1619"/>
                  <a:gd name="T23" fmla="*/ 52 h 65"/>
                  <a:gd name="T24" fmla="*/ 1394 w 1619"/>
                  <a:gd name="T25" fmla="*/ 54 h 65"/>
                  <a:gd name="T26" fmla="*/ 1440 w 1619"/>
                  <a:gd name="T27" fmla="*/ 54 h 65"/>
                  <a:gd name="T28" fmla="*/ 1437 w 1619"/>
                  <a:gd name="T29" fmla="*/ 60 h 65"/>
                  <a:gd name="T30" fmla="*/ 1453 w 1619"/>
                  <a:gd name="T31" fmla="*/ 64 h 65"/>
                  <a:gd name="T32" fmla="*/ 1337 w 1619"/>
                  <a:gd name="T33" fmla="*/ 64 h 65"/>
                  <a:gd name="T34" fmla="*/ 1296 w 1619"/>
                  <a:gd name="T35" fmla="*/ 60 h 65"/>
                  <a:gd name="T36" fmla="*/ 1214 w 1619"/>
                  <a:gd name="T37" fmla="*/ 57 h 65"/>
                  <a:gd name="T38" fmla="*/ 1176 w 1619"/>
                  <a:gd name="T39" fmla="*/ 55 h 65"/>
                  <a:gd name="T40" fmla="*/ 1119 w 1619"/>
                  <a:gd name="T41" fmla="*/ 50 h 65"/>
                  <a:gd name="T42" fmla="*/ 1085 w 1619"/>
                  <a:gd name="T43" fmla="*/ 47 h 65"/>
                  <a:gd name="T44" fmla="*/ 1016 w 1619"/>
                  <a:gd name="T45" fmla="*/ 44 h 65"/>
                  <a:gd name="T46" fmla="*/ 899 w 1619"/>
                  <a:gd name="T47" fmla="*/ 36 h 65"/>
                  <a:gd name="T48" fmla="*/ 824 w 1619"/>
                  <a:gd name="T49" fmla="*/ 34 h 65"/>
                  <a:gd name="T50" fmla="*/ 541 w 1619"/>
                  <a:gd name="T51" fmla="*/ 32 h 65"/>
                  <a:gd name="T52" fmla="*/ 470 w 1619"/>
                  <a:gd name="T53" fmla="*/ 34 h 65"/>
                  <a:gd name="T54" fmla="*/ 372 w 1619"/>
                  <a:gd name="T55" fmla="*/ 37 h 65"/>
                  <a:gd name="T56" fmla="*/ 339 w 1619"/>
                  <a:gd name="T57" fmla="*/ 39 h 65"/>
                  <a:gd name="T58" fmla="*/ 287 w 1619"/>
                  <a:gd name="T59" fmla="*/ 44 h 65"/>
                  <a:gd name="T60" fmla="*/ 256 w 1619"/>
                  <a:gd name="T61" fmla="*/ 46 h 65"/>
                  <a:gd name="T62" fmla="*/ 228 w 1619"/>
                  <a:gd name="T63" fmla="*/ 47 h 65"/>
                  <a:gd name="T64" fmla="*/ 149 w 1619"/>
                  <a:gd name="T65" fmla="*/ 46 h 65"/>
                  <a:gd name="T66" fmla="*/ 95 w 1619"/>
                  <a:gd name="T67" fmla="*/ 41 h 65"/>
                  <a:gd name="T68" fmla="*/ 62 w 1619"/>
                  <a:gd name="T69" fmla="*/ 37 h 65"/>
                  <a:gd name="T70" fmla="*/ 8 w 1619"/>
                  <a:gd name="T71" fmla="*/ 32 h 65"/>
                  <a:gd name="T72" fmla="*/ 349 w 1619"/>
                  <a:gd name="T73" fmla="*/ 5 h 65"/>
                  <a:gd name="T74" fmla="*/ 1125 w 1619"/>
                  <a:gd name="T75" fmla="*/ 19 h 65"/>
                  <a:gd name="T76" fmla="*/ 1555 w 1619"/>
                  <a:gd name="T77" fmla="*/ 32 h 65"/>
                  <a:gd name="T78" fmla="*/ 318 w 1619"/>
                  <a:gd name="T79" fmla="*/ 42 h 65"/>
                  <a:gd name="T80" fmla="*/ 433 w 1619"/>
                  <a:gd name="T81" fmla="*/ 42 h 65"/>
                  <a:gd name="T82" fmla="*/ 528 w 1619"/>
                  <a:gd name="T83" fmla="*/ 23 h 65"/>
                  <a:gd name="T84" fmla="*/ 791 w 1619"/>
                  <a:gd name="T85" fmla="*/ 32 h 65"/>
                  <a:gd name="T86" fmla="*/ 939 w 1619"/>
                  <a:gd name="T87" fmla="*/ 41 h 65"/>
                  <a:gd name="T88" fmla="*/ 1204 w 1619"/>
                  <a:gd name="T89" fmla="*/ 57 h 65"/>
                  <a:gd name="T90" fmla="*/ 1268 w 1619"/>
                  <a:gd name="T91" fmla="*/ 60 h 65"/>
                  <a:gd name="T92" fmla="*/ 1378 w 1619"/>
                  <a:gd name="T93" fmla="*/ 64 h 65"/>
                  <a:gd name="T94" fmla="*/ 1615 w 1619"/>
                  <a:gd name="T95" fmla="*/ 34 h 65"/>
                  <a:gd name="T96" fmla="*/ 1394 w 1619"/>
                  <a:gd name="T97" fmla="*/ 55 h 65"/>
                  <a:gd name="T98" fmla="*/ 1391 w 1619"/>
                  <a:gd name="T99" fmla="*/ 59 h 65"/>
                  <a:gd name="T100" fmla="*/ 1355 w 1619"/>
                  <a:gd name="T101" fmla="*/ 57 h 65"/>
                  <a:gd name="T102" fmla="*/ 1315 w 1619"/>
                  <a:gd name="T103" fmla="*/ 50 h 65"/>
                  <a:gd name="T104" fmla="*/ 1094 w 1619"/>
                  <a:gd name="T105" fmla="*/ 36 h 65"/>
                  <a:gd name="T106" fmla="*/ 1121 w 1619"/>
                  <a:gd name="T107" fmla="*/ 39 h 65"/>
                  <a:gd name="T108" fmla="*/ 1142 w 1619"/>
                  <a:gd name="T109" fmla="*/ 52 h 65"/>
                  <a:gd name="T110" fmla="*/ 1147 w 1619"/>
                  <a:gd name="T111" fmla="*/ 41 h 65"/>
                  <a:gd name="T112" fmla="*/ 1081 w 1619"/>
                  <a:gd name="T113" fmla="*/ 34 h 65"/>
                  <a:gd name="T114" fmla="*/ 1006 w 1619"/>
                  <a:gd name="T115" fmla="*/ 29 h 65"/>
                  <a:gd name="T116" fmla="*/ 1016 w 1619"/>
                  <a:gd name="T117" fmla="*/ 32 h 65"/>
                  <a:gd name="T118" fmla="*/ 1040 w 1619"/>
                  <a:gd name="T119" fmla="*/ 34 h 65"/>
                  <a:gd name="T120" fmla="*/ 901 w 1619"/>
                  <a:gd name="T121" fmla="*/ 36 h 65"/>
                  <a:gd name="T122" fmla="*/ 940 w 1619"/>
                  <a:gd name="T123" fmla="*/ 3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19" h="65">
                    <a:moveTo>
                      <a:pt x="165" y="50"/>
                    </a:moveTo>
                    <a:lnTo>
                      <a:pt x="165" y="50"/>
                    </a:lnTo>
                    <a:lnTo>
                      <a:pt x="164" y="50"/>
                    </a:lnTo>
                    <a:lnTo>
                      <a:pt x="162" y="50"/>
                    </a:lnTo>
                    <a:lnTo>
                      <a:pt x="161" y="50"/>
                    </a:lnTo>
                    <a:lnTo>
                      <a:pt x="159" y="50"/>
                    </a:lnTo>
                    <a:lnTo>
                      <a:pt x="157" y="50"/>
                    </a:lnTo>
                    <a:lnTo>
                      <a:pt x="157" y="50"/>
                    </a:lnTo>
                    <a:lnTo>
                      <a:pt x="159" y="49"/>
                    </a:lnTo>
                    <a:lnTo>
                      <a:pt x="162" y="49"/>
                    </a:lnTo>
                    <a:lnTo>
                      <a:pt x="164" y="49"/>
                    </a:lnTo>
                    <a:lnTo>
                      <a:pt x="165" y="49"/>
                    </a:lnTo>
                    <a:lnTo>
                      <a:pt x="165" y="50"/>
                    </a:lnTo>
                    <a:close/>
                    <a:moveTo>
                      <a:pt x="5" y="26"/>
                    </a:moveTo>
                    <a:lnTo>
                      <a:pt x="5" y="26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6"/>
                    </a:lnTo>
                    <a:close/>
                    <a:moveTo>
                      <a:pt x="16" y="37"/>
                    </a:moveTo>
                    <a:lnTo>
                      <a:pt x="15" y="37"/>
                    </a:lnTo>
                    <a:lnTo>
                      <a:pt x="13" y="37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5" y="36"/>
                    </a:lnTo>
                    <a:lnTo>
                      <a:pt x="16" y="36"/>
                    </a:lnTo>
                    <a:lnTo>
                      <a:pt x="16" y="37"/>
                    </a:lnTo>
                    <a:close/>
                    <a:moveTo>
                      <a:pt x="28" y="37"/>
                    </a:moveTo>
                    <a:lnTo>
                      <a:pt x="26" y="37"/>
                    </a:lnTo>
                    <a:lnTo>
                      <a:pt x="26" y="37"/>
                    </a:lnTo>
                    <a:lnTo>
                      <a:pt x="25" y="37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5" y="34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37"/>
                    </a:lnTo>
                    <a:close/>
                    <a:moveTo>
                      <a:pt x="43" y="36"/>
                    </a:moveTo>
                    <a:lnTo>
                      <a:pt x="43" y="36"/>
                    </a:lnTo>
                    <a:lnTo>
                      <a:pt x="41" y="36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34" y="36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1" y="34"/>
                    </a:lnTo>
                    <a:lnTo>
                      <a:pt x="33" y="36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9" y="34"/>
                    </a:lnTo>
                    <a:lnTo>
                      <a:pt x="41" y="34"/>
                    </a:lnTo>
                    <a:lnTo>
                      <a:pt x="43" y="34"/>
                    </a:lnTo>
                    <a:lnTo>
                      <a:pt x="43" y="36"/>
                    </a:lnTo>
                    <a:close/>
                    <a:moveTo>
                      <a:pt x="48" y="36"/>
                    </a:moveTo>
                    <a:lnTo>
                      <a:pt x="48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8" y="36"/>
                    </a:lnTo>
                    <a:close/>
                    <a:moveTo>
                      <a:pt x="51" y="36"/>
                    </a:moveTo>
                    <a:lnTo>
                      <a:pt x="51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49" y="36"/>
                    </a:lnTo>
                    <a:lnTo>
                      <a:pt x="51" y="36"/>
                    </a:lnTo>
                    <a:close/>
                    <a:moveTo>
                      <a:pt x="62" y="41"/>
                    </a:moveTo>
                    <a:lnTo>
                      <a:pt x="62" y="41"/>
                    </a:lnTo>
                    <a:lnTo>
                      <a:pt x="61" y="41"/>
                    </a:lnTo>
                    <a:lnTo>
                      <a:pt x="61" y="41"/>
                    </a:lnTo>
                    <a:lnTo>
                      <a:pt x="62" y="41"/>
                    </a:lnTo>
                    <a:lnTo>
                      <a:pt x="62" y="41"/>
                    </a:lnTo>
                    <a:close/>
                    <a:moveTo>
                      <a:pt x="85" y="41"/>
                    </a:moveTo>
                    <a:lnTo>
                      <a:pt x="85" y="41"/>
                    </a:lnTo>
                    <a:lnTo>
                      <a:pt x="84" y="41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5" y="41"/>
                    </a:lnTo>
                    <a:close/>
                    <a:moveTo>
                      <a:pt x="87" y="44"/>
                    </a:moveTo>
                    <a:lnTo>
                      <a:pt x="87" y="44"/>
                    </a:lnTo>
                    <a:lnTo>
                      <a:pt x="87" y="44"/>
                    </a:lnTo>
                    <a:lnTo>
                      <a:pt x="85" y="44"/>
                    </a:lnTo>
                    <a:lnTo>
                      <a:pt x="87" y="44"/>
                    </a:lnTo>
                    <a:lnTo>
                      <a:pt x="87" y="44"/>
                    </a:lnTo>
                    <a:close/>
                    <a:moveTo>
                      <a:pt x="92" y="54"/>
                    </a:moveTo>
                    <a:lnTo>
                      <a:pt x="92" y="54"/>
                    </a:lnTo>
                    <a:lnTo>
                      <a:pt x="90" y="54"/>
                    </a:lnTo>
                    <a:lnTo>
                      <a:pt x="90" y="52"/>
                    </a:lnTo>
                    <a:lnTo>
                      <a:pt x="92" y="52"/>
                    </a:lnTo>
                    <a:lnTo>
                      <a:pt x="92" y="54"/>
                    </a:lnTo>
                    <a:close/>
                    <a:moveTo>
                      <a:pt x="98" y="54"/>
                    </a:moveTo>
                    <a:lnTo>
                      <a:pt x="97" y="54"/>
                    </a:lnTo>
                    <a:lnTo>
                      <a:pt x="97" y="54"/>
                    </a:lnTo>
                    <a:lnTo>
                      <a:pt x="97" y="52"/>
                    </a:lnTo>
                    <a:lnTo>
                      <a:pt x="97" y="54"/>
                    </a:lnTo>
                    <a:lnTo>
                      <a:pt x="98" y="54"/>
                    </a:lnTo>
                    <a:close/>
                    <a:moveTo>
                      <a:pt x="105" y="54"/>
                    </a:moveTo>
                    <a:lnTo>
                      <a:pt x="103" y="54"/>
                    </a:lnTo>
                    <a:lnTo>
                      <a:pt x="103" y="54"/>
                    </a:lnTo>
                    <a:lnTo>
                      <a:pt x="103" y="52"/>
                    </a:lnTo>
                    <a:lnTo>
                      <a:pt x="103" y="52"/>
                    </a:lnTo>
                    <a:lnTo>
                      <a:pt x="105" y="54"/>
                    </a:lnTo>
                    <a:close/>
                    <a:moveTo>
                      <a:pt x="113" y="52"/>
                    </a:moveTo>
                    <a:lnTo>
                      <a:pt x="113" y="54"/>
                    </a:lnTo>
                    <a:lnTo>
                      <a:pt x="111" y="54"/>
                    </a:lnTo>
                    <a:lnTo>
                      <a:pt x="108" y="54"/>
                    </a:lnTo>
                    <a:lnTo>
                      <a:pt x="107" y="54"/>
                    </a:lnTo>
                    <a:lnTo>
                      <a:pt x="105" y="54"/>
                    </a:lnTo>
                    <a:lnTo>
                      <a:pt x="105" y="52"/>
                    </a:lnTo>
                    <a:lnTo>
                      <a:pt x="108" y="52"/>
                    </a:lnTo>
                    <a:lnTo>
                      <a:pt x="111" y="52"/>
                    </a:lnTo>
                    <a:lnTo>
                      <a:pt x="111" y="52"/>
                    </a:lnTo>
                    <a:lnTo>
                      <a:pt x="113" y="52"/>
                    </a:lnTo>
                    <a:lnTo>
                      <a:pt x="113" y="52"/>
                    </a:lnTo>
                    <a:close/>
                    <a:moveTo>
                      <a:pt x="156" y="54"/>
                    </a:moveTo>
                    <a:lnTo>
                      <a:pt x="154" y="54"/>
                    </a:lnTo>
                    <a:lnTo>
                      <a:pt x="152" y="54"/>
                    </a:lnTo>
                    <a:lnTo>
                      <a:pt x="151" y="54"/>
                    </a:lnTo>
                    <a:lnTo>
                      <a:pt x="151" y="54"/>
                    </a:lnTo>
                    <a:lnTo>
                      <a:pt x="144" y="52"/>
                    </a:lnTo>
                    <a:lnTo>
                      <a:pt x="138" y="52"/>
                    </a:lnTo>
                    <a:lnTo>
                      <a:pt x="131" y="52"/>
                    </a:lnTo>
                    <a:lnTo>
                      <a:pt x="129" y="52"/>
                    </a:lnTo>
                    <a:lnTo>
                      <a:pt x="126" y="52"/>
                    </a:lnTo>
                    <a:lnTo>
                      <a:pt x="123" y="52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1" y="52"/>
                    </a:lnTo>
                    <a:lnTo>
                      <a:pt x="123" y="52"/>
                    </a:lnTo>
                    <a:lnTo>
                      <a:pt x="133" y="52"/>
                    </a:lnTo>
                    <a:lnTo>
                      <a:pt x="143" y="50"/>
                    </a:lnTo>
                    <a:lnTo>
                      <a:pt x="144" y="50"/>
                    </a:lnTo>
                    <a:lnTo>
                      <a:pt x="146" y="50"/>
                    </a:lnTo>
                    <a:lnTo>
                      <a:pt x="149" y="50"/>
                    </a:lnTo>
                    <a:lnTo>
                      <a:pt x="151" y="50"/>
                    </a:lnTo>
                    <a:lnTo>
                      <a:pt x="152" y="50"/>
                    </a:lnTo>
                    <a:lnTo>
                      <a:pt x="152" y="50"/>
                    </a:lnTo>
                    <a:lnTo>
                      <a:pt x="152" y="50"/>
                    </a:lnTo>
                    <a:lnTo>
                      <a:pt x="152" y="52"/>
                    </a:lnTo>
                    <a:lnTo>
                      <a:pt x="152" y="52"/>
                    </a:lnTo>
                    <a:lnTo>
                      <a:pt x="152" y="52"/>
                    </a:lnTo>
                    <a:lnTo>
                      <a:pt x="152" y="52"/>
                    </a:lnTo>
                    <a:lnTo>
                      <a:pt x="154" y="52"/>
                    </a:lnTo>
                    <a:lnTo>
                      <a:pt x="156" y="54"/>
                    </a:lnTo>
                    <a:close/>
                    <a:moveTo>
                      <a:pt x="1619" y="36"/>
                    </a:moveTo>
                    <a:lnTo>
                      <a:pt x="1619" y="37"/>
                    </a:lnTo>
                    <a:lnTo>
                      <a:pt x="1617" y="37"/>
                    </a:lnTo>
                    <a:lnTo>
                      <a:pt x="1615" y="37"/>
                    </a:lnTo>
                    <a:lnTo>
                      <a:pt x="1610" y="37"/>
                    </a:lnTo>
                    <a:lnTo>
                      <a:pt x="1605" y="37"/>
                    </a:lnTo>
                    <a:lnTo>
                      <a:pt x="1601" y="37"/>
                    </a:lnTo>
                    <a:lnTo>
                      <a:pt x="1599" y="37"/>
                    </a:lnTo>
                    <a:lnTo>
                      <a:pt x="1599" y="37"/>
                    </a:lnTo>
                    <a:lnTo>
                      <a:pt x="1601" y="39"/>
                    </a:lnTo>
                    <a:lnTo>
                      <a:pt x="1602" y="39"/>
                    </a:lnTo>
                    <a:lnTo>
                      <a:pt x="1605" y="39"/>
                    </a:lnTo>
                    <a:lnTo>
                      <a:pt x="1605" y="39"/>
                    </a:lnTo>
                    <a:lnTo>
                      <a:pt x="1607" y="41"/>
                    </a:lnTo>
                    <a:lnTo>
                      <a:pt x="1607" y="41"/>
                    </a:lnTo>
                    <a:lnTo>
                      <a:pt x="1604" y="42"/>
                    </a:lnTo>
                    <a:lnTo>
                      <a:pt x="1601" y="42"/>
                    </a:lnTo>
                    <a:lnTo>
                      <a:pt x="1597" y="41"/>
                    </a:lnTo>
                    <a:lnTo>
                      <a:pt x="1594" y="41"/>
                    </a:lnTo>
                    <a:lnTo>
                      <a:pt x="1589" y="42"/>
                    </a:lnTo>
                    <a:lnTo>
                      <a:pt x="1583" y="42"/>
                    </a:lnTo>
                    <a:lnTo>
                      <a:pt x="1581" y="42"/>
                    </a:lnTo>
                    <a:lnTo>
                      <a:pt x="1581" y="42"/>
                    </a:lnTo>
                    <a:lnTo>
                      <a:pt x="1579" y="42"/>
                    </a:lnTo>
                    <a:lnTo>
                      <a:pt x="1576" y="44"/>
                    </a:lnTo>
                    <a:lnTo>
                      <a:pt x="1574" y="44"/>
                    </a:lnTo>
                    <a:lnTo>
                      <a:pt x="1571" y="44"/>
                    </a:lnTo>
                    <a:lnTo>
                      <a:pt x="1569" y="44"/>
                    </a:lnTo>
                    <a:lnTo>
                      <a:pt x="1569" y="44"/>
                    </a:lnTo>
                    <a:lnTo>
                      <a:pt x="1568" y="44"/>
                    </a:lnTo>
                    <a:lnTo>
                      <a:pt x="1566" y="44"/>
                    </a:lnTo>
                    <a:lnTo>
                      <a:pt x="1565" y="44"/>
                    </a:lnTo>
                    <a:lnTo>
                      <a:pt x="1565" y="44"/>
                    </a:lnTo>
                    <a:lnTo>
                      <a:pt x="1563" y="42"/>
                    </a:lnTo>
                    <a:lnTo>
                      <a:pt x="1561" y="42"/>
                    </a:lnTo>
                    <a:lnTo>
                      <a:pt x="1558" y="44"/>
                    </a:lnTo>
                    <a:lnTo>
                      <a:pt x="1558" y="44"/>
                    </a:lnTo>
                    <a:lnTo>
                      <a:pt x="1558" y="44"/>
                    </a:lnTo>
                    <a:lnTo>
                      <a:pt x="1558" y="46"/>
                    </a:lnTo>
                    <a:lnTo>
                      <a:pt x="1556" y="44"/>
                    </a:lnTo>
                    <a:lnTo>
                      <a:pt x="1556" y="44"/>
                    </a:lnTo>
                    <a:lnTo>
                      <a:pt x="1553" y="44"/>
                    </a:lnTo>
                    <a:lnTo>
                      <a:pt x="1550" y="44"/>
                    </a:lnTo>
                    <a:lnTo>
                      <a:pt x="1550" y="44"/>
                    </a:lnTo>
                    <a:lnTo>
                      <a:pt x="1548" y="46"/>
                    </a:lnTo>
                    <a:lnTo>
                      <a:pt x="1548" y="46"/>
                    </a:lnTo>
                    <a:lnTo>
                      <a:pt x="1546" y="46"/>
                    </a:lnTo>
                    <a:lnTo>
                      <a:pt x="1543" y="46"/>
                    </a:lnTo>
                    <a:lnTo>
                      <a:pt x="1542" y="46"/>
                    </a:lnTo>
                    <a:lnTo>
                      <a:pt x="1538" y="46"/>
                    </a:lnTo>
                    <a:lnTo>
                      <a:pt x="1538" y="46"/>
                    </a:lnTo>
                    <a:lnTo>
                      <a:pt x="1538" y="46"/>
                    </a:lnTo>
                    <a:lnTo>
                      <a:pt x="1537" y="44"/>
                    </a:lnTo>
                    <a:lnTo>
                      <a:pt x="1537" y="44"/>
                    </a:lnTo>
                    <a:lnTo>
                      <a:pt x="1535" y="46"/>
                    </a:lnTo>
                    <a:lnTo>
                      <a:pt x="1533" y="46"/>
                    </a:lnTo>
                    <a:lnTo>
                      <a:pt x="1532" y="46"/>
                    </a:lnTo>
                    <a:lnTo>
                      <a:pt x="1530" y="46"/>
                    </a:lnTo>
                    <a:lnTo>
                      <a:pt x="1530" y="46"/>
                    </a:lnTo>
                    <a:lnTo>
                      <a:pt x="1528" y="46"/>
                    </a:lnTo>
                    <a:lnTo>
                      <a:pt x="1528" y="46"/>
                    </a:lnTo>
                    <a:lnTo>
                      <a:pt x="1527" y="46"/>
                    </a:lnTo>
                    <a:lnTo>
                      <a:pt x="1527" y="44"/>
                    </a:lnTo>
                    <a:lnTo>
                      <a:pt x="1527" y="46"/>
                    </a:lnTo>
                    <a:lnTo>
                      <a:pt x="1527" y="46"/>
                    </a:lnTo>
                    <a:lnTo>
                      <a:pt x="1525" y="46"/>
                    </a:lnTo>
                    <a:lnTo>
                      <a:pt x="1525" y="46"/>
                    </a:lnTo>
                    <a:lnTo>
                      <a:pt x="1520" y="46"/>
                    </a:lnTo>
                    <a:lnTo>
                      <a:pt x="1515" y="46"/>
                    </a:lnTo>
                    <a:lnTo>
                      <a:pt x="1514" y="46"/>
                    </a:lnTo>
                    <a:lnTo>
                      <a:pt x="1514" y="46"/>
                    </a:lnTo>
                    <a:lnTo>
                      <a:pt x="1512" y="47"/>
                    </a:lnTo>
                    <a:lnTo>
                      <a:pt x="1512" y="47"/>
                    </a:lnTo>
                    <a:lnTo>
                      <a:pt x="1512" y="47"/>
                    </a:lnTo>
                    <a:lnTo>
                      <a:pt x="1510" y="47"/>
                    </a:lnTo>
                    <a:lnTo>
                      <a:pt x="1510" y="47"/>
                    </a:lnTo>
                    <a:lnTo>
                      <a:pt x="1509" y="47"/>
                    </a:lnTo>
                    <a:lnTo>
                      <a:pt x="1509" y="46"/>
                    </a:lnTo>
                    <a:lnTo>
                      <a:pt x="1509" y="46"/>
                    </a:lnTo>
                    <a:lnTo>
                      <a:pt x="1507" y="44"/>
                    </a:lnTo>
                    <a:lnTo>
                      <a:pt x="1507" y="46"/>
                    </a:lnTo>
                    <a:lnTo>
                      <a:pt x="1507" y="46"/>
                    </a:lnTo>
                    <a:lnTo>
                      <a:pt x="1502" y="49"/>
                    </a:lnTo>
                    <a:lnTo>
                      <a:pt x="1499" y="49"/>
                    </a:lnTo>
                    <a:lnTo>
                      <a:pt x="1492" y="49"/>
                    </a:lnTo>
                    <a:lnTo>
                      <a:pt x="1486" y="49"/>
                    </a:lnTo>
                    <a:lnTo>
                      <a:pt x="1435" y="49"/>
                    </a:lnTo>
                    <a:lnTo>
                      <a:pt x="1384" y="49"/>
                    </a:lnTo>
                    <a:lnTo>
                      <a:pt x="1366" y="49"/>
                    </a:lnTo>
                    <a:lnTo>
                      <a:pt x="1348" y="47"/>
                    </a:lnTo>
                    <a:lnTo>
                      <a:pt x="1332" y="47"/>
                    </a:lnTo>
                    <a:lnTo>
                      <a:pt x="1315" y="47"/>
                    </a:lnTo>
                    <a:lnTo>
                      <a:pt x="1311" y="47"/>
                    </a:lnTo>
                    <a:lnTo>
                      <a:pt x="1306" y="47"/>
                    </a:lnTo>
                    <a:lnTo>
                      <a:pt x="1275" y="46"/>
                    </a:lnTo>
                    <a:lnTo>
                      <a:pt x="1243" y="44"/>
                    </a:lnTo>
                    <a:lnTo>
                      <a:pt x="1224" y="44"/>
                    </a:lnTo>
                    <a:lnTo>
                      <a:pt x="1206" y="42"/>
                    </a:lnTo>
                    <a:lnTo>
                      <a:pt x="1184" y="41"/>
                    </a:lnTo>
                    <a:lnTo>
                      <a:pt x="1163" y="39"/>
                    </a:lnTo>
                    <a:lnTo>
                      <a:pt x="1162" y="39"/>
                    </a:lnTo>
                    <a:lnTo>
                      <a:pt x="1158" y="39"/>
                    </a:lnTo>
                    <a:lnTo>
                      <a:pt x="1157" y="39"/>
                    </a:lnTo>
                    <a:lnTo>
                      <a:pt x="1155" y="41"/>
                    </a:lnTo>
                    <a:lnTo>
                      <a:pt x="1155" y="41"/>
                    </a:lnTo>
                    <a:lnTo>
                      <a:pt x="1157" y="41"/>
                    </a:lnTo>
                    <a:lnTo>
                      <a:pt x="1158" y="42"/>
                    </a:lnTo>
                    <a:lnTo>
                      <a:pt x="1158" y="42"/>
                    </a:lnTo>
                    <a:lnTo>
                      <a:pt x="1158" y="42"/>
                    </a:lnTo>
                    <a:lnTo>
                      <a:pt x="1158" y="42"/>
                    </a:lnTo>
                    <a:lnTo>
                      <a:pt x="1158" y="44"/>
                    </a:lnTo>
                    <a:lnTo>
                      <a:pt x="1160" y="42"/>
                    </a:lnTo>
                    <a:lnTo>
                      <a:pt x="1160" y="42"/>
                    </a:lnTo>
                    <a:lnTo>
                      <a:pt x="1160" y="42"/>
                    </a:lnTo>
                    <a:lnTo>
                      <a:pt x="1160" y="42"/>
                    </a:lnTo>
                    <a:lnTo>
                      <a:pt x="1162" y="42"/>
                    </a:lnTo>
                    <a:lnTo>
                      <a:pt x="1163" y="42"/>
                    </a:lnTo>
                    <a:lnTo>
                      <a:pt x="1166" y="44"/>
                    </a:lnTo>
                    <a:lnTo>
                      <a:pt x="1170" y="44"/>
                    </a:lnTo>
                    <a:lnTo>
                      <a:pt x="1175" y="44"/>
                    </a:lnTo>
                    <a:lnTo>
                      <a:pt x="1178" y="44"/>
                    </a:lnTo>
                    <a:lnTo>
                      <a:pt x="1178" y="44"/>
                    </a:lnTo>
                    <a:lnTo>
                      <a:pt x="1178" y="44"/>
                    </a:lnTo>
                    <a:lnTo>
                      <a:pt x="1181" y="44"/>
                    </a:lnTo>
                    <a:lnTo>
                      <a:pt x="1184" y="44"/>
                    </a:lnTo>
                    <a:lnTo>
                      <a:pt x="1188" y="44"/>
                    </a:lnTo>
                    <a:lnTo>
                      <a:pt x="1189" y="44"/>
                    </a:lnTo>
                    <a:lnTo>
                      <a:pt x="1193" y="44"/>
                    </a:lnTo>
                    <a:lnTo>
                      <a:pt x="1198" y="44"/>
                    </a:lnTo>
                    <a:lnTo>
                      <a:pt x="1204" y="44"/>
                    </a:lnTo>
                    <a:lnTo>
                      <a:pt x="1204" y="44"/>
                    </a:lnTo>
                    <a:lnTo>
                      <a:pt x="1206" y="46"/>
                    </a:lnTo>
                    <a:lnTo>
                      <a:pt x="1209" y="46"/>
                    </a:lnTo>
                    <a:lnTo>
                      <a:pt x="1211" y="46"/>
                    </a:lnTo>
                    <a:lnTo>
                      <a:pt x="1212" y="46"/>
                    </a:lnTo>
                    <a:lnTo>
                      <a:pt x="1214" y="46"/>
                    </a:lnTo>
                    <a:lnTo>
                      <a:pt x="1214" y="46"/>
                    </a:lnTo>
                    <a:lnTo>
                      <a:pt x="1214" y="46"/>
                    </a:lnTo>
                    <a:lnTo>
                      <a:pt x="1217" y="44"/>
                    </a:lnTo>
                    <a:lnTo>
                      <a:pt x="1220" y="46"/>
                    </a:lnTo>
                    <a:lnTo>
                      <a:pt x="1224" y="46"/>
                    </a:lnTo>
                    <a:lnTo>
                      <a:pt x="1227" y="46"/>
                    </a:lnTo>
                    <a:lnTo>
                      <a:pt x="1232" y="47"/>
                    </a:lnTo>
                    <a:lnTo>
                      <a:pt x="1234" y="47"/>
                    </a:lnTo>
                    <a:lnTo>
                      <a:pt x="1235" y="47"/>
                    </a:lnTo>
                    <a:lnTo>
                      <a:pt x="1235" y="47"/>
                    </a:lnTo>
                    <a:lnTo>
                      <a:pt x="1235" y="46"/>
                    </a:lnTo>
                    <a:lnTo>
                      <a:pt x="1235" y="46"/>
                    </a:lnTo>
                    <a:lnTo>
                      <a:pt x="1237" y="47"/>
                    </a:lnTo>
                    <a:lnTo>
                      <a:pt x="1237" y="49"/>
                    </a:lnTo>
                    <a:lnTo>
                      <a:pt x="1237" y="49"/>
                    </a:lnTo>
                    <a:lnTo>
                      <a:pt x="1239" y="47"/>
                    </a:lnTo>
                    <a:lnTo>
                      <a:pt x="1240" y="47"/>
                    </a:lnTo>
                    <a:lnTo>
                      <a:pt x="1242" y="47"/>
                    </a:lnTo>
                    <a:lnTo>
                      <a:pt x="1243" y="47"/>
                    </a:lnTo>
                    <a:lnTo>
                      <a:pt x="1245" y="49"/>
                    </a:lnTo>
                    <a:lnTo>
                      <a:pt x="1247" y="49"/>
                    </a:lnTo>
                    <a:lnTo>
                      <a:pt x="1248" y="47"/>
                    </a:lnTo>
                    <a:lnTo>
                      <a:pt x="1250" y="47"/>
                    </a:lnTo>
                    <a:lnTo>
                      <a:pt x="1250" y="47"/>
                    </a:lnTo>
                    <a:lnTo>
                      <a:pt x="1250" y="49"/>
                    </a:lnTo>
                    <a:lnTo>
                      <a:pt x="1252" y="49"/>
                    </a:lnTo>
                    <a:lnTo>
                      <a:pt x="1252" y="49"/>
                    </a:lnTo>
                    <a:lnTo>
                      <a:pt x="1252" y="47"/>
                    </a:lnTo>
                    <a:lnTo>
                      <a:pt x="1255" y="47"/>
                    </a:lnTo>
                    <a:lnTo>
                      <a:pt x="1258" y="47"/>
                    </a:lnTo>
                    <a:lnTo>
                      <a:pt x="1260" y="47"/>
                    </a:lnTo>
                    <a:lnTo>
                      <a:pt x="1265" y="49"/>
                    </a:lnTo>
                    <a:lnTo>
                      <a:pt x="1266" y="49"/>
                    </a:lnTo>
                    <a:lnTo>
                      <a:pt x="1266" y="49"/>
                    </a:lnTo>
                    <a:lnTo>
                      <a:pt x="1268" y="49"/>
                    </a:lnTo>
                    <a:lnTo>
                      <a:pt x="1270" y="50"/>
                    </a:lnTo>
                    <a:lnTo>
                      <a:pt x="1270" y="49"/>
                    </a:lnTo>
                    <a:lnTo>
                      <a:pt x="1270" y="49"/>
                    </a:lnTo>
                    <a:lnTo>
                      <a:pt x="1268" y="49"/>
                    </a:lnTo>
                    <a:lnTo>
                      <a:pt x="1268" y="49"/>
                    </a:lnTo>
                    <a:lnTo>
                      <a:pt x="1271" y="47"/>
                    </a:lnTo>
                    <a:lnTo>
                      <a:pt x="1273" y="47"/>
                    </a:lnTo>
                    <a:lnTo>
                      <a:pt x="1276" y="49"/>
                    </a:lnTo>
                    <a:lnTo>
                      <a:pt x="1276" y="49"/>
                    </a:lnTo>
                    <a:lnTo>
                      <a:pt x="1278" y="49"/>
                    </a:lnTo>
                    <a:lnTo>
                      <a:pt x="1279" y="50"/>
                    </a:lnTo>
                    <a:lnTo>
                      <a:pt x="1279" y="50"/>
                    </a:lnTo>
                    <a:lnTo>
                      <a:pt x="1283" y="50"/>
                    </a:lnTo>
                    <a:lnTo>
                      <a:pt x="1284" y="50"/>
                    </a:lnTo>
                    <a:lnTo>
                      <a:pt x="1288" y="50"/>
                    </a:lnTo>
                    <a:lnTo>
                      <a:pt x="1289" y="50"/>
                    </a:lnTo>
                    <a:lnTo>
                      <a:pt x="1291" y="52"/>
                    </a:lnTo>
                    <a:lnTo>
                      <a:pt x="1294" y="50"/>
                    </a:lnTo>
                    <a:lnTo>
                      <a:pt x="1294" y="50"/>
                    </a:lnTo>
                    <a:lnTo>
                      <a:pt x="1294" y="50"/>
                    </a:lnTo>
                    <a:lnTo>
                      <a:pt x="1294" y="49"/>
                    </a:lnTo>
                    <a:lnTo>
                      <a:pt x="1294" y="49"/>
                    </a:lnTo>
                    <a:lnTo>
                      <a:pt x="1296" y="49"/>
                    </a:lnTo>
                    <a:lnTo>
                      <a:pt x="1297" y="50"/>
                    </a:lnTo>
                    <a:lnTo>
                      <a:pt x="1301" y="50"/>
                    </a:lnTo>
                    <a:lnTo>
                      <a:pt x="1304" y="50"/>
                    </a:lnTo>
                    <a:lnTo>
                      <a:pt x="1304" y="50"/>
                    </a:lnTo>
                    <a:lnTo>
                      <a:pt x="1306" y="50"/>
                    </a:lnTo>
                    <a:lnTo>
                      <a:pt x="1306" y="50"/>
                    </a:lnTo>
                    <a:lnTo>
                      <a:pt x="1306" y="50"/>
                    </a:lnTo>
                    <a:lnTo>
                      <a:pt x="1306" y="50"/>
                    </a:lnTo>
                    <a:lnTo>
                      <a:pt x="1307" y="50"/>
                    </a:lnTo>
                    <a:lnTo>
                      <a:pt x="1312" y="50"/>
                    </a:lnTo>
                    <a:lnTo>
                      <a:pt x="1315" y="50"/>
                    </a:lnTo>
                    <a:lnTo>
                      <a:pt x="1317" y="50"/>
                    </a:lnTo>
                    <a:lnTo>
                      <a:pt x="1319" y="50"/>
                    </a:lnTo>
                    <a:lnTo>
                      <a:pt x="1320" y="50"/>
                    </a:lnTo>
                    <a:lnTo>
                      <a:pt x="1322" y="50"/>
                    </a:lnTo>
                    <a:lnTo>
                      <a:pt x="1322" y="52"/>
                    </a:lnTo>
                    <a:lnTo>
                      <a:pt x="1320" y="52"/>
                    </a:lnTo>
                    <a:lnTo>
                      <a:pt x="1320" y="52"/>
                    </a:lnTo>
                    <a:lnTo>
                      <a:pt x="1322" y="52"/>
                    </a:lnTo>
                    <a:lnTo>
                      <a:pt x="1322" y="52"/>
                    </a:lnTo>
                    <a:lnTo>
                      <a:pt x="1324" y="52"/>
                    </a:lnTo>
                    <a:lnTo>
                      <a:pt x="1327" y="52"/>
                    </a:lnTo>
                    <a:lnTo>
                      <a:pt x="1330" y="52"/>
                    </a:lnTo>
                    <a:lnTo>
                      <a:pt x="1332" y="50"/>
                    </a:lnTo>
                    <a:lnTo>
                      <a:pt x="1335" y="52"/>
                    </a:lnTo>
                    <a:lnTo>
                      <a:pt x="1337" y="52"/>
                    </a:lnTo>
                    <a:lnTo>
                      <a:pt x="1337" y="52"/>
                    </a:lnTo>
                    <a:lnTo>
                      <a:pt x="1342" y="54"/>
                    </a:lnTo>
                    <a:lnTo>
                      <a:pt x="1347" y="54"/>
                    </a:lnTo>
                    <a:lnTo>
                      <a:pt x="1350" y="54"/>
                    </a:lnTo>
                    <a:lnTo>
                      <a:pt x="1355" y="52"/>
                    </a:lnTo>
                    <a:lnTo>
                      <a:pt x="1355" y="52"/>
                    </a:lnTo>
                    <a:lnTo>
                      <a:pt x="1355" y="52"/>
                    </a:lnTo>
                    <a:lnTo>
                      <a:pt x="1355" y="52"/>
                    </a:lnTo>
                    <a:lnTo>
                      <a:pt x="1356" y="52"/>
                    </a:lnTo>
                    <a:lnTo>
                      <a:pt x="1356" y="54"/>
                    </a:lnTo>
                    <a:lnTo>
                      <a:pt x="1356" y="54"/>
                    </a:lnTo>
                    <a:lnTo>
                      <a:pt x="1356" y="54"/>
                    </a:lnTo>
                    <a:lnTo>
                      <a:pt x="1356" y="54"/>
                    </a:lnTo>
                    <a:lnTo>
                      <a:pt x="1356" y="55"/>
                    </a:lnTo>
                    <a:lnTo>
                      <a:pt x="1358" y="54"/>
                    </a:lnTo>
                    <a:lnTo>
                      <a:pt x="1361" y="54"/>
                    </a:lnTo>
                    <a:lnTo>
                      <a:pt x="1363" y="54"/>
                    </a:lnTo>
                    <a:lnTo>
                      <a:pt x="1365" y="54"/>
                    </a:lnTo>
                    <a:lnTo>
                      <a:pt x="1366" y="54"/>
                    </a:lnTo>
                    <a:lnTo>
                      <a:pt x="1371" y="54"/>
                    </a:lnTo>
                    <a:lnTo>
                      <a:pt x="1374" y="55"/>
                    </a:lnTo>
                    <a:lnTo>
                      <a:pt x="1379" y="54"/>
                    </a:lnTo>
                    <a:lnTo>
                      <a:pt x="1381" y="54"/>
                    </a:lnTo>
                    <a:lnTo>
                      <a:pt x="1381" y="54"/>
                    </a:lnTo>
                    <a:lnTo>
                      <a:pt x="1381" y="52"/>
                    </a:lnTo>
                    <a:lnTo>
                      <a:pt x="1383" y="52"/>
                    </a:lnTo>
                    <a:lnTo>
                      <a:pt x="1383" y="54"/>
                    </a:lnTo>
                    <a:lnTo>
                      <a:pt x="1384" y="55"/>
                    </a:lnTo>
                    <a:lnTo>
                      <a:pt x="1386" y="55"/>
                    </a:lnTo>
                    <a:lnTo>
                      <a:pt x="1386" y="55"/>
                    </a:lnTo>
                    <a:lnTo>
                      <a:pt x="1388" y="55"/>
                    </a:lnTo>
                    <a:lnTo>
                      <a:pt x="1388" y="55"/>
                    </a:lnTo>
                    <a:lnTo>
                      <a:pt x="1388" y="55"/>
                    </a:lnTo>
                    <a:lnTo>
                      <a:pt x="1388" y="54"/>
                    </a:lnTo>
                    <a:lnTo>
                      <a:pt x="1388" y="52"/>
                    </a:lnTo>
                    <a:lnTo>
                      <a:pt x="1391" y="52"/>
                    </a:lnTo>
                    <a:lnTo>
                      <a:pt x="1394" y="54"/>
                    </a:lnTo>
                    <a:lnTo>
                      <a:pt x="1394" y="54"/>
                    </a:lnTo>
                    <a:lnTo>
                      <a:pt x="1394" y="52"/>
                    </a:lnTo>
                    <a:lnTo>
                      <a:pt x="1396" y="54"/>
                    </a:lnTo>
                    <a:lnTo>
                      <a:pt x="1396" y="55"/>
                    </a:lnTo>
                    <a:lnTo>
                      <a:pt x="1396" y="55"/>
                    </a:lnTo>
                    <a:lnTo>
                      <a:pt x="1396" y="54"/>
                    </a:lnTo>
                    <a:lnTo>
                      <a:pt x="1397" y="54"/>
                    </a:lnTo>
                    <a:lnTo>
                      <a:pt x="1404" y="54"/>
                    </a:lnTo>
                    <a:lnTo>
                      <a:pt x="1411" y="54"/>
                    </a:lnTo>
                    <a:lnTo>
                      <a:pt x="1414" y="54"/>
                    </a:lnTo>
                    <a:lnTo>
                      <a:pt x="1415" y="54"/>
                    </a:lnTo>
                    <a:lnTo>
                      <a:pt x="1419" y="54"/>
                    </a:lnTo>
                    <a:lnTo>
                      <a:pt x="1420" y="54"/>
                    </a:lnTo>
                    <a:lnTo>
                      <a:pt x="1422" y="54"/>
                    </a:lnTo>
                    <a:lnTo>
                      <a:pt x="1422" y="55"/>
                    </a:lnTo>
                    <a:lnTo>
                      <a:pt x="1422" y="55"/>
                    </a:lnTo>
                    <a:lnTo>
                      <a:pt x="1424" y="55"/>
                    </a:lnTo>
                    <a:lnTo>
                      <a:pt x="1425" y="55"/>
                    </a:lnTo>
                    <a:lnTo>
                      <a:pt x="1427" y="54"/>
                    </a:lnTo>
                    <a:lnTo>
                      <a:pt x="1429" y="55"/>
                    </a:lnTo>
                    <a:lnTo>
                      <a:pt x="1432" y="55"/>
                    </a:lnTo>
                    <a:lnTo>
                      <a:pt x="1432" y="55"/>
                    </a:lnTo>
                    <a:lnTo>
                      <a:pt x="1433" y="55"/>
                    </a:lnTo>
                    <a:lnTo>
                      <a:pt x="1433" y="55"/>
                    </a:lnTo>
                    <a:lnTo>
                      <a:pt x="1433" y="54"/>
                    </a:lnTo>
                    <a:lnTo>
                      <a:pt x="1433" y="54"/>
                    </a:lnTo>
                    <a:lnTo>
                      <a:pt x="1435" y="54"/>
                    </a:lnTo>
                    <a:lnTo>
                      <a:pt x="1435" y="55"/>
                    </a:lnTo>
                    <a:lnTo>
                      <a:pt x="1437" y="55"/>
                    </a:lnTo>
                    <a:lnTo>
                      <a:pt x="1438" y="55"/>
                    </a:lnTo>
                    <a:lnTo>
                      <a:pt x="1438" y="54"/>
                    </a:lnTo>
                    <a:lnTo>
                      <a:pt x="1440" y="54"/>
                    </a:lnTo>
                    <a:lnTo>
                      <a:pt x="1440" y="54"/>
                    </a:lnTo>
                    <a:lnTo>
                      <a:pt x="1440" y="54"/>
                    </a:lnTo>
                    <a:lnTo>
                      <a:pt x="1438" y="55"/>
                    </a:lnTo>
                    <a:lnTo>
                      <a:pt x="1438" y="55"/>
                    </a:lnTo>
                    <a:lnTo>
                      <a:pt x="1440" y="57"/>
                    </a:lnTo>
                    <a:lnTo>
                      <a:pt x="1442" y="57"/>
                    </a:lnTo>
                    <a:lnTo>
                      <a:pt x="1443" y="57"/>
                    </a:lnTo>
                    <a:lnTo>
                      <a:pt x="1447" y="55"/>
                    </a:lnTo>
                    <a:lnTo>
                      <a:pt x="1450" y="55"/>
                    </a:lnTo>
                    <a:lnTo>
                      <a:pt x="1451" y="57"/>
                    </a:lnTo>
                    <a:lnTo>
                      <a:pt x="1451" y="57"/>
                    </a:lnTo>
                    <a:lnTo>
                      <a:pt x="1456" y="57"/>
                    </a:lnTo>
                    <a:lnTo>
                      <a:pt x="1460" y="57"/>
                    </a:lnTo>
                    <a:lnTo>
                      <a:pt x="1463" y="57"/>
                    </a:lnTo>
                    <a:lnTo>
                      <a:pt x="1465" y="57"/>
                    </a:lnTo>
                    <a:lnTo>
                      <a:pt x="1468" y="57"/>
                    </a:lnTo>
                    <a:lnTo>
                      <a:pt x="1471" y="57"/>
                    </a:lnTo>
                    <a:lnTo>
                      <a:pt x="1474" y="59"/>
                    </a:lnTo>
                    <a:lnTo>
                      <a:pt x="1476" y="59"/>
                    </a:lnTo>
                    <a:lnTo>
                      <a:pt x="1474" y="59"/>
                    </a:lnTo>
                    <a:lnTo>
                      <a:pt x="1468" y="59"/>
                    </a:lnTo>
                    <a:lnTo>
                      <a:pt x="1461" y="59"/>
                    </a:lnTo>
                    <a:lnTo>
                      <a:pt x="1455" y="59"/>
                    </a:lnTo>
                    <a:lnTo>
                      <a:pt x="1447" y="59"/>
                    </a:lnTo>
                    <a:lnTo>
                      <a:pt x="1440" y="59"/>
                    </a:lnTo>
                    <a:lnTo>
                      <a:pt x="1432" y="59"/>
                    </a:lnTo>
                    <a:lnTo>
                      <a:pt x="1430" y="59"/>
                    </a:lnTo>
                    <a:lnTo>
                      <a:pt x="1429" y="59"/>
                    </a:lnTo>
                    <a:lnTo>
                      <a:pt x="1429" y="60"/>
                    </a:lnTo>
                    <a:lnTo>
                      <a:pt x="1432" y="60"/>
                    </a:lnTo>
                    <a:lnTo>
                      <a:pt x="1433" y="60"/>
                    </a:lnTo>
                    <a:lnTo>
                      <a:pt x="1437" y="60"/>
                    </a:lnTo>
                    <a:lnTo>
                      <a:pt x="1445" y="60"/>
                    </a:lnTo>
                    <a:lnTo>
                      <a:pt x="1451" y="60"/>
                    </a:lnTo>
                    <a:lnTo>
                      <a:pt x="1460" y="60"/>
                    </a:lnTo>
                    <a:lnTo>
                      <a:pt x="1465" y="60"/>
                    </a:lnTo>
                    <a:lnTo>
                      <a:pt x="1471" y="60"/>
                    </a:lnTo>
                    <a:lnTo>
                      <a:pt x="1476" y="60"/>
                    </a:lnTo>
                    <a:lnTo>
                      <a:pt x="1481" y="62"/>
                    </a:lnTo>
                    <a:lnTo>
                      <a:pt x="1481" y="62"/>
                    </a:lnTo>
                    <a:lnTo>
                      <a:pt x="1483" y="62"/>
                    </a:lnTo>
                    <a:lnTo>
                      <a:pt x="1481" y="64"/>
                    </a:lnTo>
                    <a:lnTo>
                      <a:pt x="1479" y="64"/>
                    </a:lnTo>
                    <a:lnTo>
                      <a:pt x="1478" y="62"/>
                    </a:lnTo>
                    <a:lnTo>
                      <a:pt x="1471" y="62"/>
                    </a:lnTo>
                    <a:lnTo>
                      <a:pt x="1465" y="62"/>
                    </a:lnTo>
                    <a:lnTo>
                      <a:pt x="1460" y="64"/>
                    </a:lnTo>
                    <a:lnTo>
                      <a:pt x="1460" y="64"/>
                    </a:lnTo>
                    <a:lnTo>
                      <a:pt x="1460" y="65"/>
                    </a:lnTo>
                    <a:lnTo>
                      <a:pt x="1456" y="65"/>
                    </a:lnTo>
                    <a:lnTo>
                      <a:pt x="1455" y="65"/>
                    </a:lnTo>
                    <a:lnTo>
                      <a:pt x="1451" y="65"/>
                    </a:lnTo>
                    <a:lnTo>
                      <a:pt x="1447" y="65"/>
                    </a:lnTo>
                    <a:lnTo>
                      <a:pt x="1443" y="65"/>
                    </a:lnTo>
                    <a:lnTo>
                      <a:pt x="1443" y="65"/>
                    </a:lnTo>
                    <a:lnTo>
                      <a:pt x="1442" y="65"/>
                    </a:lnTo>
                    <a:lnTo>
                      <a:pt x="1442" y="64"/>
                    </a:lnTo>
                    <a:lnTo>
                      <a:pt x="1443" y="64"/>
                    </a:lnTo>
                    <a:lnTo>
                      <a:pt x="1447" y="64"/>
                    </a:lnTo>
                    <a:lnTo>
                      <a:pt x="1448" y="64"/>
                    </a:lnTo>
                    <a:lnTo>
                      <a:pt x="1450" y="64"/>
                    </a:lnTo>
                    <a:lnTo>
                      <a:pt x="1451" y="64"/>
                    </a:lnTo>
                    <a:lnTo>
                      <a:pt x="1453" y="64"/>
                    </a:lnTo>
                    <a:lnTo>
                      <a:pt x="1453" y="64"/>
                    </a:lnTo>
                    <a:lnTo>
                      <a:pt x="1448" y="62"/>
                    </a:lnTo>
                    <a:lnTo>
                      <a:pt x="1443" y="64"/>
                    </a:lnTo>
                    <a:lnTo>
                      <a:pt x="1438" y="64"/>
                    </a:lnTo>
                    <a:lnTo>
                      <a:pt x="1433" y="64"/>
                    </a:lnTo>
                    <a:lnTo>
                      <a:pt x="1430" y="64"/>
                    </a:lnTo>
                    <a:lnTo>
                      <a:pt x="1427" y="64"/>
                    </a:lnTo>
                    <a:lnTo>
                      <a:pt x="1427" y="64"/>
                    </a:lnTo>
                    <a:lnTo>
                      <a:pt x="1429" y="64"/>
                    </a:lnTo>
                    <a:lnTo>
                      <a:pt x="1425" y="64"/>
                    </a:lnTo>
                    <a:lnTo>
                      <a:pt x="1424" y="64"/>
                    </a:lnTo>
                    <a:lnTo>
                      <a:pt x="1422" y="64"/>
                    </a:lnTo>
                    <a:lnTo>
                      <a:pt x="1411" y="62"/>
                    </a:lnTo>
                    <a:lnTo>
                      <a:pt x="1399" y="62"/>
                    </a:lnTo>
                    <a:lnTo>
                      <a:pt x="1397" y="62"/>
                    </a:lnTo>
                    <a:lnTo>
                      <a:pt x="1397" y="62"/>
                    </a:lnTo>
                    <a:lnTo>
                      <a:pt x="1391" y="62"/>
                    </a:lnTo>
                    <a:lnTo>
                      <a:pt x="1386" y="62"/>
                    </a:lnTo>
                    <a:lnTo>
                      <a:pt x="1379" y="62"/>
                    </a:lnTo>
                    <a:lnTo>
                      <a:pt x="1366" y="62"/>
                    </a:lnTo>
                    <a:lnTo>
                      <a:pt x="1353" y="62"/>
                    </a:lnTo>
                    <a:lnTo>
                      <a:pt x="1352" y="62"/>
                    </a:lnTo>
                    <a:lnTo>
                      <a:pt x="1348" y="62"/>
                    </a:lnTo>
                    <a:lnTo>
                      <a:pt x="1347" y="62"/>
                    </a:lnTo>
                    <a:lnTo>
                      <a:pt x="1345" y="62"/>
                    </a:lnTo>
                    <a:lnTo>
                      <a:pt x="1347" y="62"/>
                    </a:lnTo>
                    <a:lnTo>
                      <a:pt x="1347" y="62"/>
                    </a:lnTo>
                    <a:lnTo>
                      <a:pt x="1348" y="64"/>
                    </a:lnTo>
                    <a:lnTo>
                      <a:pt x="1348" y="64"/>
                    </a:lnTo>
                    <a:lnTo>
                      <a:pt x="1345" y="64"/>
                    </a:lnTo>
                    <a:lnTo>
                      <a:pt x="1342" y="64"/>
                    </a:lnTo>
                    <a:lnTo>
                      <a:pt x="1338" y="64"/>
                    </a:lnTo>
                    <a:lnTo>
                      <a:pt x="1337" y="64"/>
                    </a:lnTo>
                    <a:lnTo>
                      <a:pt x="1335" y="62"/>
                    </a:lnTo>
                    <a:lnTo>
                      <a:pt x="1335" y="62"/>
                    </a:lnTo>
                    <a:lnTo>
                      <a:pt x="1335" y="62"/>
                    </a:lnTo>
                    <a:lnTo>
                      <a:pt x="1337" y="62"/>
                    </a:lnTo>
                    <a:lnTo>
                      <a:pt x="1335" y="62"/>
                    </a:lnTo>
                    <a:lnTo>
                      <a:pt x="1332" y="62"/>
                    </a:lnTo>
                    <a:lnTo>
                      <a:pt x="1330" y="62"/>
                    </a:lnTo>
                    <a:lnTo>
                      <a:pt x="1325" y="64"/>
                    </a:lnTo>
                    <a:lnTo>
                      <a:pt x="1320" y="62"/>
                    </a:lnTo>
                    <a:lnTo>
                      <a:pt x="1319" y="64"/>
                    </a:lnTo>
                    <a:lnTo>
                      <a:pt x="1317" y="62"/>
                    </a:lnTo>
                    <a:lnTo>
                      <a:pt x="1314" y="62"/>
                    </a:lnTo>
                    <a:lnTo>
                      <a:pt x="1315" y="62"/>
                    </a:lnTo>
                    <a:lnTo>
                      <a:pt x="1317" y="60"/>
                    </a:lnTo>
                    <a:lnTo>
                      <a:pt x="1319" y="60"/>
                    </a:lnTo>
                    <a:lnTo>
                      <a:pt x="1322" y="60"/>
                    </a:lnTo>
                    <a:lnTo>
                      <a:pt x="1322" y="62"/>
                    </a:lnTo>
                    <a:lnTo>
                      <a:pt x="1322" y="60"/>
                    </a:lnTo>
                    <a:lnTo>
                      <a:pt x="1319" y="60"/>
                    </a:lnTo>
                    <a:lnTo>
                      <a:pt x="1314" y="60"/>
                    </a:lnTo>
                    <a:lnTo>
                      <a:pt x="1314" y="60"/>
                    </a:lnTo>
                    <a:lnTo>
                      <a:pt x="1312" y="60"/>
                    </a:lnTo>
                    <a:lnTo>
                      <a:pt x="1312" y="62"/>
                    </a:lnTo>
                    <a:lnTo>
                      <a:pt x="1312" y="62"/>
                    </a:lnTo>
                    <a:lnTo>
                      <a:pt x="1311" y="64"/>
                    </a:lnTo>
                    <a:lnTo>
                      <a:pt x="1307" y="62"/>
                    </a:lnTo>
                    <a:lnTo>
                      <a:pt x="1306" y="62"/>
                    </a:lnTo>
                    <a:lnTo>
                      <a:pt x="1302" y="62"/>
                    </a:lnTo>
                    <a:lnTo>
                      <a:pt x="1299" y="62"/>
                    </a:lnTo>
                    <a:lnTo>
                      <a:pt x="1297" y="60"/>
                    </a:lnTo>
                    <a:lnTo>
                      <a:pt x="1297" y="60"/>
                    </a:lnTo>
                    <a:lnTo>
                      <a:pt x="1296" y="60"/>
                    </a:lnTo>
                    <a:lnTo>
                      <a:pt x="1296" y="62"/>
                    </a:lnTo>
                    <a:lnTo>
                      <a:pt x="1293" y="62"/>
                    </a:lnTo>
                    <a:lnTo>
                      <a:pt x="1291" y="62"/>
                    </a:lnTo>
                    <a:lnTo>
                      <a:pt x="1284" y="62"/>
                    </a:lnTo>
                    <a:lnTo>
                      <a:pt x="1279" y="62"/>
                    </a:lnTo>
                    <a:lnTo>
                      <a:pt x="1273" y="60"/>
                    </a:lnTo>
                    <a:lnTo>
                      <a:pt x="1271" y="60"/>
                    </a:lnTo>
                    <a:lnTo>
                      <a:pt x="1271" y="60"/>
                    </a:lnTo>
                    <a:lnTo>
                      <a:pt x="1271" y="60"/>
                    </a:lnTo>
                    <a:lnTo>
                      <a:pt x="1271" y="60"/>
                    </a:lnTo>
                    <a:lnTo>
                      <a:pt x="1273" y="60"/>
                    </a:lnTo>
                    <a:lnTo>
                      <a:pt x="1275" y="60"/>
                    </a:lnTo>
                    <a:lnTo>
                      <a:pt x="1275" y="59"/>
                    </a:lnTo>
                    <a:lnTo>
                      <a:pt x="1271" y="59"/>
                    </a:lnTo>
                    <a:lnTo>
                      <a:pt x="1270" y="59"/>
                    </a:lnTo>
                    <a:lnTo>
                      <a:pt x="1266" y="59"/>
                    </a:lnTo>
                    <a:lnTo>
                      <a:pt x="1258" y="59"/>
                    </a:lnTo>
                    <a:lnTo>
                      <a:pt x="1250" y="57"/>
                    </a:lnTo>
                    <a:lnTo>
                      <a:pt x="1248" y="57"/>
                    </a:lnTo>
                    <a:lnTo>
                      <a:pt x="1248" y="57"/>
                    </a:lnTo>
                    <a:lnTo>
                      <a:pt x="1248" y="59"/>
                    </a:lnTo>
                    <a:lnTo>
                      <a:pt x="1247" y="59"/>
                    </a:lnTo>
                    <a:lnTo>
                      <a:pt x="1245" y="57"/>
                    </a:lnTo>
                    <a:lnTo>
                      <a:pt x="1242" y="57"/>
                    </a:lnTo>
                    <a:lnTo>
                      <a:pt x="1235" y="57"/>
                    </a:lnTo>
                    <a:lnTo>
                      <a:pt x="1229" y="57"/>
                    </a:lnTo>
                    <a:lnTo>
                      <a:pt x="1225" y="55"/>
                    </a:lnTo>
                    <a:lnTo>
                      <a:pt x="1224" y="55"/>
                    </a:lnTo>
                    <a:lnTo>
                      <a:pt x="1220" y="55"/>
                    </a:lnTo>
                    <a:lnTo>
                      <a:pt x="1216" y="55"/>
                    </a:lnTo>
                    <a:lnTo>
                      <a:pt x="1214" y="55"/>
                    </a:lnTo>
                    <a:lnTo>
                      <a:pt x="1214" y="57"/>
                    </a:lnTo>
                    <a:lnTo>
                      <a:pt x="1216" y="57"/>
                    </a:lnTo>
                    <a:lnTo>
                      <a:pt x="1217" y="57"/>
                    </a:lnTo>
                    <a:lnTo>
                      <a:pt x="1219" y="57"/>
                    </a:lnTo>
                    <a:lnTo>
                      <a:pt x="1219" y="57"/>
                    </a:lnTo>
                    <a:lnTo>
                      <a:pt x="1220" y="57"/>
                    </a:lnTo>
                    <a:lnTo>
                      <a:pt x="1220" y="59"/>
                    </a:lnTo>
                    <a:lnTo>
                      <a:pt x="1220" y="59"/>
                    </a:lnTo>
                    <a:lnTo>
                      <a:pt x="1219" y="59"/>
                    </a:lnTo>
                    <a:lnTo>
                      <a:pt x="1216" y="59"/>
                    </a:lnTo>
                    <a:lnTo>
                      <a:pt x="1214" y="59"/>
                    </a:lnTo>
                    <a:lnTo>
                      <a:pt x="1212" y="57"/>
                    </a:lnTo>
                    <a:lnTo>
                      <a:pt x="1211" y="57"/>
                    </a:lnTo>
                    <a:lnTo>
                      <a:pt x="1211" y="55"/>
                    </a:lnTo>
                    <a:lnTo>
                      <a:pt x="1209" y="55"/>
                    </a:lnTo>
                    <a:lnTo>
                      <a:pt x="1206" y="54"/>
                    </a:lnTo>
                    <a:lnTo>
                      <a:pt x="1202" y="54"/>
                    </a:lnTo>
                    <a:lnTo>
                      <a:pt x="1199" y="55"/>
                    </a:lnTo>
                    <a:lnTo>
                      <a:pt x="1198" y="55"/>
                    </a:lnTo>
                    <a:lnTo>
                      <a:pt x="1198" y="55"/>
                    </a:lnTo>
                    <a:lnTo>
                      <a:pt x="1196" y="55"/>
                    </a:lnTo>
                    <a:lnTo>
                      <a:pt x="1194" y="55"/>
                    </a:lnTo>
                    <a:lnTo>
                      <a:pt x="1194" y="55"/>
                    </a:lnTo>
                    <a:lnTo>
                      <a:pt x="1193" y="55"/>
                    </a:lnTo>
                    <a:lnTo>
                      <a:pt x="1193" y="55"/>
                    </a:lnTo>
                    <a:lnTo>
                      <a:pt x="1189" y="57"/>
                    </a:lnTo>
                    <a:lnTo>
                      <a:pt x="1186" y="55"/>
                    </a:lnTo>
                    <a:lnTo>
                      <a:pt x="1184" y="55"/>
                    </a:lnTo>
                    <a:lnTo>
                      <a:pt x="1183" y="55"/>
                    </a:lnTo>
                    <a:lnTo>
                      <a:pt x="1183" y="54"/>
                    </a:lnTo>
                    <a:lnTo>
                      <a:pt x="1183" y="55"/>
                    </a:lnTo>
                    <a:lnTo>
                      <a:pt x="1181" y="55"/>
                    </a:lnTo>
                    <a:lnTo>
                      <a:pt x="1176" y="55"/>
                    </a:lnTo>
                    <a:lnTo>
                      <a:pt x="1170" y="55"/>
                    </a:lnTo>
                    <a:lnTo>
                      <a:pt x="1168" y="55"/>
                    </a:lnTo>
                    <a:lnTo>
                      <a:pt x="1168" y="55"/>
                    </a:lnTo>
                    <a:lnTo>
                      <a:pt x="1168" y="54"/>
                    </a:lnTo>
                    <a:lnTo>
                      <a:pt x="1168" y="54"/>
                    </a:lnTo>
                    <a:lnTo>
                      <a:pt x="1168" y="54"/>
                    </a:lnTo>
                    <a:lnTo>
                      <a:pt x="1166" y="52"/>
                    </a:lnTo>
                    <a:lnTo>
                      <a:pt x="1165" y="54"/>
                    </a:lnTo>
                    <a:lnTo>
                      <a:pt x="1163" y="54"/>
                    </a:lnTo>
                    <a:lnTo>
                      <a:pt x="1162" y="54"/>
                    </a:lnTo>
                    <a:lnTo>
                      <a:pt x="1158" y="52"/>
                    </a:lnTo>
                    <a:lnTo>
                      <a:pt x="1158" y="52"/>
                    </a:lnTo>
                    <a:lnTo>
                      <a:pt x="1158" y="52"/>
                    </a:lnTo>
                    <a:lnTo>
                      <a:pt x="1157" y="52"/>
                    </a:lnTo>
                    <a:lnTo>
                      <a:pt x="1155" y="52"/>
                    </a:lnTo>
                    <a:lnTo>
                      <a:pt x="1153" y="52"/>
                    </a:lnTo>
                    <a:lnTo>
                      <a:pt x="1153" y="52"/>
                    </a:lnTo>
                    <a:lnTo>
                      <a:pt x="1155" y="54"/>
                    </a:lnTo>
                    <a:lnTo>
                      <a:pt x="1155" y="54"/>
                    </a:lnTo>
                    <a:lnTo>
                      <a:pt x="1153" y="54"/>
                    </a:lnTo>
                    <a:lnTo>
                      <a:pt x="1152" y="54"/>
                    </a:lnTo>
                    <a:lnTo>
                      <a:pt x="1150" y="52"/>
                    </a:lnTo>
                    <a:lnTo>
                      <a:pt x="1147" y="52"/>
                    </a:lnTo>
                    <a:lnTo>
                      <a:pt x="1147" y="52"/>
                    </a:lnTo>
                    <a:lnTo>
                      <a:pt x="1145" y="54"/>
                    </a:lnTo>
                    <a:lnTo>
                      <a:pt x="1142" y="54"/>
                    </a:lnTo>
                    <a:lnTo>
                      <a:pt x="1139" y="52"/>
                    </a:lnTo>
                    <a:lnTo>
                      <a:pt x="1137" y="52"/>
                    </a:lnTo>
                    <a:lnTo>
                      <a:pt x="1134" y="52"/>
                    </a:lnTo>
                    <a:lnTo>
                      <a:pt x="1129" y="52"/>
                    </a:lnTo>
                    <a:lnTo>
                      <a:pt x="1124" y="50"/>
                    </a:lnTo>
                    <a:lnTo>
                      <a:pt x="1119" y="50"/>
                    </a:lnTo>
                    <a:lnTo>
                      <a:pt x="1116" y="50"/>
                    </a:lnTo>
                    <a:lnTo>
                      <a:pt x="1112" y="50"/>
                    </a:lnTo>
                    <a:lnTo>
                      <a:pt x="1111" y="50"/>
                    </a:lnTo>
                    <a:lnTo>
                      <a:pt x="1111" y="50"/>
                    </a:lnTo>
                    <a:lnTo>
                      <a:pt x="1109" y="50"/>
                    </a:lnTo>
                    <a:lnTo>
                      <a:pt x="1107" y="49"/>
                    </a:lnTo>
                    <a:lnTo>
                      <a:pt x="1107" y="49"/>
                    </a:lnTo>
                    <a:lnTo>
                      <a:pt x="1107" y="47"/>
                    </a:lnTo>
                    <a:lnTo>
                      <a:pt x="1107" y="49"/>
                    </a:lnTo>
                    <a:lnTo>
                      <a:pt x="1107" y="49"/>
                    </a:lnTo>
                    <a:lnTo>
                      <a:pt x="1106" y="49"/>
                    </a:lnTo>
                    <a:lnTo>
                      <a:pt x="1104" y="49"/>
                    </a:lnTo>
                    <a:lnTo>
                      <a:pt x="1103" y="49"/>
                    </a:lnTo>
                    <a:lnTo>
                      <a:pt x="1103" y="49"/>
                    </a:lnTo>
                    <a:lnTo>
                      <a:pt x="1101" y="49"/>
                    </a:lnTo>
                    <a:lnTo>
                      <a:pt x="1099" y="49"/>
                    </a:lnTo>
                    <a:lnTo>
                      <a:pt x="1098" y="49"/>
                    </a:lnTo>
                    <a:lnTo>
                      <a:pt x="1098" y="49"/>
                    </a:lnTo>
                    <a:lnTo>
                      <a:pt x="1096" y="49"/>
                    </a:lnTo>
                    <a:lnTo>
                      <a:pt x="1096" y="49"/>
                    </a:lnTo>
                    <a:lnTo>
                      <a:pt x="1096" y="49"/>
                    </a:lnTo>
                    <a:lnTo>
                      <a:pt x="1093" y="49"/>
                    </a:lnTo>
                    <a:lnTo>
                      <a:pt x="1091" y="49"/>
                    </a:lnTo>
                    <a:lnTo>
                      <a:pt x="1088" y="49"/>
                    </a:lnTo>
                    <a:lnTo>
                      <a:pt x="1086" y="47"/>
                    </a:lnTo>
                    <a:lnTo>
                      <a:pt x="1086" y="47"/>
                    </a:lnTo>
                    <a:lnTo>
                      <a:pt x="1085" y="47"/>
                    </a:lnTo>
                    <a:lnTo>
                      <a:pt x="1086" y="47"/>
                    </a:lnTo>
                    <a:lnTo>
                      <a:pt x="1086" y="49"/>
                    </a:lnTo>
                    <a:lnTo>
                      <a:pt x="1085" y="49"/>
                    </a:lnTo>
                    <a:lnTo>
                      <a:pt x="1085" y="47"/>
                    </a:lnTo>
                    <a:lnTo>
                      <a:pt x="1085" y="47"/>
                    </a:lnTo>
                    <a:lnTo>
                      <a:pt x="1083" y="47"/>
                    </a:lnTo>
                    <a:lnTo>
                      <a:pt x="1083" y="47"/>
                    </a:lnTo>
                    <a:lnTo>
                      <a:pt x="1083" y="46"/>
                    </a:lnTo>
                    <a:lnTo>
                      <a:pt x="1083" y="46"/>
                    </a:lnTo>
                    <a:lnTo>
                      <a:pt x="1081" y="46"/>
                    </a:lnTo>
                    <a:lnTo>
                      <a:pt x="1076" y="46"/>
                    </a:lnTo>
                    <a:lnTo>
                      <a:pt x="1070" y="47"/>
                    </a:lnTo>
                    <a:lnTo>
                      <a:pt x="1068" y="47"/>
                    </a:lnTo>
                    <a:lnTo>
                      <a:pt x="1063" y="46"/>
                    </a:lnTo>
                    <a:lnTo>
                      <a:pt x="1058" y="47"/>
                    </a:lnTo>
                    <a:lnTo>
                      <a:pt x="1053" y="46"/>
                    </a:lnTo>
                    <a:lnTo>
                      <a:pt x="1050" y="46"/>
                    </a:lnTo>
                    <a:lnTo>
                      <a:pt x="1045" y="46"/>
                    </a:lnTo>
                    <a:lnTo>
                      <a:pt x="1044" y="46"/>
                    </a:lnTo>
                    <a:lnTo>
                      <a:pt x="1040" y="46"/>
                    </a:lnTo>
                    <a:lnTo>
                      <a:pt x="1039" y="46"/>
                    </a:lnTo>
                    <a:lnTo>
                      <a:pt x="1037" y="46"/>
                    </a:lnTo>
                    <a:lnTo>
                      <a:pt x="1037" y="46"/>
                    </a:lnTo>
                    <a:lnTo>
                      <a:pt x="1039" y="46"/>
                    </a:lnTo>
                    <a:lnTo>
                      <a:pt x="1039" y="46"/>
                    </a:lnTo>
                    <a:lnTo>
                      <a:pt x="1039" y="44"/>
                    </a:lnTo>
                    <a:lnTo>
                      <a:pt x="1039" y="44"/>
                    </a:lnTo>
                    <a:lnTo>
                      <a:pt x="1037" y="44"/>
                    </a:lnTo>
                    <a:lnTo>
                      <a:pt x="1035" y="44"/>
                    </a:lnTo>
                    <a:lnTo>
                      <a:pt x="1034" y="46"/>
                    </a:lnTo>
                    <a:lnTo>
                      <a:pt x="1029" y="44"/>
                    </a:lnTo>
                    <a:lnTo>
                      <a:pt x="1024" y="44"/>
                    </a:lnTo>
                    <a:lnTo>
                      <a:pt x="1024" y="44"/>
                    </a:lnTo>
                    <a:lnTo>
                      <a:pt x="1024" y="44"/>
                    </a:lnTo>
                    <a:lnTo>
                      <a:pt x="1021" y="44"/>
                    </a:lnTo>
                    <a:lnTo>
                      <a:pt x="1019" y="42"/>
                    </a:lnTo>
                    <a:lnTo>
                      <a:pt x="1016" y="44"/>
                    </a:lnTo>
                    <a:lnTo>
                      <a:pt x="1012" y="44"/>
                    </a:lnTo>
                    <a:lnTo>
                      <a:pt x="1011" y="44"/>
                    </a:lnTo>
                    <a:lnTo>
                      <a:pt x="1009" y="42"/>
                    </a:lnTo>
                    <a:lnTo>
                      <a:pt x="1008" y="42"/>
                    </a:lnTo>
                    <a:lnTo>
                      <a:pt x="1004" y="42"/>
                    </a:lnTo>
                    <a:lnTo>
                      <a:pt x="1003" y="42"/>
                    </a:lnTo>
                    <a:lnTo>
                      <a:pt x="998" y="42"/>
                    </a:lnTo>
                    <a:lnTo>
                      <a:pt x="998" y="42"/>
                    </a:lnTo>
                    <a:lnTo>
                      <a:pt x="996" y="42"/>
                    </a:lnTo>
                    <a:lnTo>
                      <a:pt x="996" y="42"/>
                    </a:lnTo>
                    <a:lnTo>
                      <a:pt x="996" y="44"/>
                    </a:lnTo>
                    <a:lnTo>
                      <a:pt x="994" y="42"/>
                    </a:lnTo>
                    <a:lnTo>
                      <a:pt x="993" y="42"/>
                    </a:lnTo>
                    <a:lnTo>
                      <a:pt x="989" y="41"/>
                    </a:lnTo>
                    <a:lnTo>
                      <a:pt x="983" y="41"/>
                    </a:lnTo>
                    <a:lnTo>
                      <a:pt x="976" y="41"/>
                    </a:lnTo>
                    <a:lnTo>
                      <a:pt x="975" y="41"/>
                    </a:lnTo>
                    <a:lnTo>
                      <a:pt x="973" y="41"/>
                    </a:lnTo>
                    <a:lnTo>
                      <a:pt x="963" y="39"/>
                    </a:lnTo>
                    <a:lnTo>
                      <a:pt x="953" y="39"/>
                    </a:lnTo>
                    <a:lnTo>
                      <a:pt x="942" y="39"/>
                    </a:lnTo>
                    <a:lnTo>
                      <a:pt x="931" y="37"/>
                    </a:lnTo>
                    <a:lnTo>
                      <a:pt x="927" y="37"/>
                    </a:lnTo>
                    <a:lnTo>
                      <a:pt x="926" y="39"/>
                    </a:lnTo>
                    <a:lnTo>
                      <a:pt x="924" y="39"/>
                    </a:lnTo>
                    <a:lnTo>
                      <a:pt x="917" y="41"/>
                    </a:lnTo>
                    <a:lnTo>
                      <a:pt x="913" y="39"/>
                    </a:lnTo>
                    <a:lnTo>
                      <a:pt x="911" y="37"/>
                    </a:lnTo>
                    <a:lnTo>
                      <a:pt x="909" y="37"/>
                    </a:lnTo>
                    <a:lnTo>
                      <a:pt x="906" y="36"/>
                    </a:lnTo>
                    <a:lnTo>
                      <a:pt x="903" y="36"/>
                    </a:lnTo>
                    <a:lnTo>
                      <a:pt x="899" y="36"/>
                    </a:lnTo>
                    <a:lnTo>
                      <a:pt x="891" y="36"/>
                    </a:lnTo>
                    <a:lnTo>
                      <a:pt x="883" y="36"/>
                    </a:lnTo>
                    <a:lnTo>
                      <a:pt x="875" y="36"/>
                    </a:lnTo>
                    <a:lnTo>
                      <a:pt x="868" y="36"/>
                    </a:lnTo>
                    <a:lnTo>
                      <a:pt x="863" y="36"/>
                    </a:lnTo>
                    <a:lnTo>
                      <a:pt x="863" y="36"/>
                    </a:lnTo>
                    <a:lnTo>
                      <a:pt x="862" y="36"/>
                    </a:lnTo>
                    <a:lnTo>
                      <a:pt x="860" y="34"/>
                    </a:lnTo>
                    <a:lnTo>
                      <a:pt x="858" y="34"/>
                    </a:lnTo>
                    <a:lnTo>
                      <a:pt x="857" y="34"/>
                    </a:lnTo>
                    <a:lnTo>
                      <a:pt x="855" y="36"/>
                    </a:lnTo>
                    <a:lnTo>
                      <a:pt x="857" y="36"/>
                    </a:lnTo>
                    <a:lnTo>
                      <a:pt x="857" y="36"/>
                    </a:lnTo>
                    <a:lnTo>
                      <a:pt x="855" y="37"/>
                    </a:lnTo>
                    <a:lnTo>
                      <a:pt x="852" y="37"/>
                    </a:lnTo>
                    <a:lnTo>
                      <a:pt x="850" y="36"/>
                    </a:lnTo>
                    <a:lnTo>
                      <a:pt x="850" y="36"/>
                    </a:lnTo>
                    <a:lnTo>
                      <a:pt x="852" y="36"/>
                    </a:lnTo>
                    <a:lnTo>
                      <a:pt x="852" y="36"/>
                    </a:lnTo>
                    <a:lnTo>
                      <a:pt x="852" y="34"/>
                    </a:lnTo>
                    <a:lnTo>
                      <a:pt x="850" y="34"/>
                    </a:lnTo>
                    <a:lnTo>
                      <a:pt x="847" y="36"/>
                    </a:lnTo>
                    <a:lnTo>
                      <a:pt x="844" y="36"/>
                    </a:lnTo>
                    <a:lnTo>
                      <a:pt x="842" y="36"/>
                    </a:lnTo>
                    <a:lnTo>
                      <a:pt x="839" y="36"/>
                    </a:lnTo>
                    <a:lnTo>
                      <a:pt x="839" y="34"/>
                    </a:lnTo>
                    <a:lnTo>
                      <a:pt x="839" y="34"/>
                    </a:lnTo>
                    <a:lnTo>
                      <a:pt x="836" y="34"/>
                    </a:lnTo>
                    <a:lnTo>
                      <a:pt x="834" y="34"/>
                    </a:lnTo>
                    <a:lnTo>
                      <a:pt x="832" y="34"/>
                    </a:lnTo>
                    <a:lnTo>
                      <a:pt x="829" y="34"/>
                    </a:lnTo>
                    <a:lnTo>
                      <a:pt x="824" y="34"/>
                    </a:lnTo>
                    <a:lnTo>
                      <a:pt x="819" y="34"/>
                    </a:lnTo>
                    <a:lnTo>
                      <a:pt x="814" y="34"/>
                    </a:lnTo>
                    <a:lnTo>
                      <a:pt x="811" y="34"/>
                    </a:lnTo>
                    <a:lnTo>
                      <a:pt x="808" y="34"/>
                    </a:lnTo>
                    <a:lnTo>
                      <a:pt x="808" y="34"/>
                    </a:lnTo>
                    <a:lnTo>
                      <a:pt x="809" y="34"/>
                    </a:lnTo>
                    <a:lnTo>
                      <a:pt x="811" y="32"/>
                    </a:lnTo>
                    <a:lnTo>
                      <a:pt x="811" y="32"/>
                    </a:lnTo>
                    <a:lnTo>
                      <a:pt x="811" y="32"/>
                    </a:lnTo>
                    <a:lnTo>
                      <a:pt x="809" y="32"/>
                    </a:lnTo>
                    <a:lnTo>
                      <a:pt x="806" y="32"/>
                    </a:lnTo>
                    <a:lnTo>
                      <a:pt x="804" y="32"/>
                    </a:lnTo>
                    <a:lnTo>
                      <a:pt x="803" y="32"/>
                    </a:lnTo>
                    <a:lnTo>
                      <a:pt x="799" y="32"/>
                    </a:lnTo>
                    <a:lnTo>
                      <a:pt x="798" y="32"/>
                    </a:lnTo>
                    <a:lnTo>
                      <a:pt x="798" y="32"/>
                    </a:lnTo>
                    <a:lnTo>
                      <a:pt x="799" y="34"/>
                    </a:lnTo>
                    <a:lnTo>
                      <a:pt x="799" y="34"/>
                    </a:lnTo>
                    <a:lnTo>
                      <a:pt x="798" y="34"/>
                    </a:lnTo>
                    <a:lnTo>
                      <a:pt x="795" y="32"/>
                    </a:lnTo>
                    <a:lnTo>
                      <a:pt x="793" y="32"/>
                    </a:lnTo>
                    <a:lnTo>
                      <a:pt x="790" y="32"/>
                    </a:lnTo>
                    <a:lnTo>
                      <a:pt x="786" y="32"/>
                    </a:lnTo>
                    <a:lnTo>
                      <a:pt x="762" y="31"/>
                    </a:lnTo>
                    <a:lnTo>
                      <a:pt x="737" y="31"/>
                    </a:lnTo>
                    <a:lnTo>
                      <a:pt x="714" y="31"/>
                    </a:lnTo>
                    <a:lnTo>
                      <a:pt x="691" y="31"/>
                    </a:lnTo>
                    <a:lnTo>
                      <a:pt x="629" y="31"/>
                    </a:lnTo>
                    <a:lnTo>
                      <a:pt x="567" y="32"/>
                    </a:lnTo>
                    <a:lnTo>
                      <a:pt x="557" y="32"/>
                    </a:lnTo>
                    <a:lnTo>
                      <a:pt x="549" y="32"/>
                    </a:lnTo>
                    <a:lnTo>
                      <a:pt x="541" y="32"/>
                    </a:lnTo>
                    <a:lnTo>
                      <a:pt x="541" y="32"/>
                    </a:lnTo>
                    <a:lnTo>
                      <a:pt x="541" y="32"/>
                    </a:lnTo>
                    <a:lnTo>
                      <a:pt x="541" y="32"/>
                    </a:lnTo>
                    <a:lnTo>
                      <a:pt x="542" y="31"/>
                    </a:lnTo>
                    <a:lnTo>
                      <a:pt x="546" y="31"/>
                    </a:lnTo>
                    <a:lnTo>
                      <a:pt x="549" y="31"/>
                    </a:lnTo>
                    <a:lnTo>
                      <a:pt x="550" y="31"/>
                    </a:lnTo>
                    <a:lnTo>
                      <a:pt x="559" y="31"/>
                    </a:lnTo>
                    <a:lnTo>
                      <a:pt x="568" y="31"/>
                    </a:lnTo>
                    <a:lnTo>
                      <a:pt x="568" y="31"/>
                    </a:lnTo>
                    <a:lnTo>
                      <a:pt x="570" y="31"/>
                    </a:lnTo>
                    <a:lnTo>
                      <a:pt x="570" y="31"/>
                    </a:lnTo>
                    <a:lnTo>
                      <a:pt x="568" y="29"/>
                    </a:lnTo>
                    <a:lnTo>
                      <a:pt x="567" y="29"/>
                    </a:lnTo>
                    <a:lnTo>
                      <a:pt x="565" y="29"/>
                    </a:lnTo>
                    <a:lnTo>
                      <a:pt x="546" y="29"/>
                    </a:lnTo>
                    <a:lnTo>
                      <a:pt x="528" y="29"/>
                    </a:lnTo>
                    <a:lnTo>
                      <a:pt x="503" y="31"/>
                    </a:lnTo>
                    <a:lnTo>
                      <a:pt x="478" y="31"/>
                    </a:lnTo>
                    <a:lnTo>
                      <a:pt x="473" y="32"/>
                    </a:lnTo>
                    <a:lnTo>
                      <a:pt x="470" y="32"/>
                    </a:lnTo>
                    <a:lnTo>
                      <a:pt x="467" y="32"/>
                    </a:lnTo>
                    <a:lnTo>
                      <a:pt x="465" y="32"/>
                    </a:lnTo>
                    <a:lnTo>
                      <a:pt x="462" y="32"/>
                    </a:lnTo>
                    <a:lnTo>
                      <a:pt x="459" y="32"/>
                    </a:lnTo>
                    <a:lnTo>
                      <a:pt x="457" y="32"/>
                    </a:lnTo>
                    <a:lnTo>
                      <a:pt x="455" y="34"/>
                    </a:lnTo>
                    <a:lnTo>
                      <a:pt x="457" y="34"/>
                    </a:lnTo>
                    <a:lnTo>
                      <a:pt x="460" y="36"/>
                    </a:lnTo>
                    <a:lnTo>
                      <a:pt x="464" y="34"/>
                    </a:lnTo>
                    <a:lnTo>
                      <a:pt x="467" y="34"/>
                    </a:lnTo>
                    <a:lnTo>
                      <a:pt x="470" y="34"/>
                    </a:lnTo>
                    <a:lnTo>
                      <a:pt x="488" y="34"/>
                    </a:lnTo>
                    <a:lnTo>
                      <a:pt x="508" y="32"/>
                    </a:lnTo>
                    <a:lnTo>
                      <a:pt x="511" y="32"/>
                    </a:lnTo>
                    <a:lnTo>
                      <a:pt x="514" y="32"/>
                    </a:lnTo>
                    <a:lnTo>
                      <a:pt x="519" y="32"/>
                    </a:lnTo>
                    <a:lnTo>
                      <a:pt x="523" y="32"/>
                    </a:lnTo>
                    <a:lnTo>
                      <a:pt x="526" y="32"/>
                    </a:lnTo>
                    <a:lnTo>
                      <a:pt x="528" y="32"/>
                    </a:lnTo>
                    <a:lnTo>
                      <a:pt x="529" y="32"/>
                    </a:lnTo>
                    <a:lnTo>
                      <a:pt x="528" y="32"/>
                    </a:lnTo>
                    <a:lnTo>
                      <a:pt x="513" y="34"/>
                    </a:lnTo>
                    <a:lnTo>
                      <a:pt x="498" y="32"/>
                    </a:lnTo>
                    <a:lnTo>
                      <a:pt x="483" y="34"/>
                    </a:lnTo>
                    <a:lnTo>
                      <a:pt x="467" y="34"/>
                    </a:lnTo>
                    <a:lnTo>
                      <a:pt x="459" y="36"/>
                    </a:lnTo>
                    <a:lnTo>
                      <a:pt x="449" y="34"/>
                    </a:lnTo>
                    <a:lnTo>
                      <a:pt x="447" y="36"/>
                    </a:lnTo>
                    <a:lnTo>
                      <a:pt x="447" y="36"/>
                    </a:lnTo>
                    <a:lnTo>
                      <a:pt x="447" y="36"/>
                    </a:lnTo>
                    <a:lnTo>
                      <a:pt x="446" y="37"/>
                    </a:lnTo>
                    <a:lnTo>
                      <a:pt x="442" y="37"/>
                    </a:lnTo>
                    <a:lnTo>
                      <a:pt x="441" y="37"/>
                    </a:lnTo>
                    <a:lnTo>
                      <a:pt x="437" y="36"/>
                    </a:lnTo>
                    <a:lnTo>
                      <a:pt x="403" y="37"/>
                    </a:lnTo>
                    <a:lnTo>
                      <a:pt x="370" y="39"/>
                    </a:lnTo>
                    <a:lnTo>
                      <a:pt x="369" y="39"/>
                    </a:lnTo>
                    <a:lnTo>
                      <a:pt x="367" y="39"/>
                    </a:lnTo>
                    <a:lnTo>
                      <a:pt x="365" y="39"/>
                    </a:lnTo>
                    <a:lnTo>
                      <a:pt x="365" y="37"/>
                    </a:lnTo>
                    <a:lnTo>
                      <a:pt x="367" y="37"/>
                    </a:lnTo>
                    <a:lnTo>
                      <a:pt x="370" y="37"/>
                    </a:lnTo>
                    <a:lnTo>
                      <a:pt x="372" y="37"/>
                    </a:lnTo>
                    <a:lnTo>
                      <a:pt x="374" y="37"/>
                    </a:lnTo>
                    <a:lnTo>
                      <a:pt x="375" y="37"/>
                    </a:lnTo>
                    <a:lnTo>
                      <a:pt x="375" y="37"/>
                    </a:lnTo>
                    <a:lnTo>
                      <a:pt x="374" y="36"/>
                    </a:lnTo>
                    <a:lnTo>
                      <a:pt x="372" y="37"/>
                    </a:lnTo>
                    <a:lnTo>
                      <a:pt x="370" y="37"/>
                    </a:lnTo>
                    <a:lnTo>
                      <a:pt x="365" y="37"/>
                    </a:lnTo>
                    <a:lnTo>
                      <a:pt x="362" y="37"/>
                    </a:lnTo>
                    <a:lnTo>
                      <a:pt x="357" y="37"/>
                    </a:lnTo>
                    <a:lnTo>
                      <a:pt x="352" y="37"/>
                    </a:lnTo>
                    <a:lnTo>
                      <a:pt x="349" y="37"/>
                    </a:lnTo>
                    <a:lnTo>
                      <a:pt x="346" y="39"/>
                    </a:lnTo>
                    <a:lnTo>
                      <a:pt x="346" y="39"/>
                    </a:lnTo>
                    <a:lnTo>
                      <a:pt x="347" y="39"/>
                    </a:lnTo>
                    <a:lnTo>
                      <a:pt x="351" y="39"/>
                    </a:lnTo>
                    <a:lnTo>
                      <a:pt x="356" y="39"/>
                    </a:lnTo>
                    <a:lnTo>
                      <a:pt x="357" y="39"/>
                    </a:lnTo>
                    <a:lnTo>
                      <a:pt x="360" y="39"/>
                    </a:lnTo>
                    <a:lnTo>
                      <a:pt x="362" y="37"/>
                    </a:lnTo>
                    <a:lnTo>
                      <a:pt x="364" y="39"/>
                    </a:lnTo>
                    <a:lnTo>
                      <a:pt x="364" y="39"/>
                    </a:lnTo>
                    <a:lnTo>
                      <a:pt x="360" y="41"/>
                    </a:lnTo>
                    <a:lnTo>
                      <a:pt x="357" y="39"/>
                    </a:lnTo>
                    <a:lnTo>
                      <a:pt x="354" y="39"/>
                    </a:lnTo>
                    <a:lnTo>
                      <a:pt x="351" y="39"/>
                    </a:lnTo>
                    <a:lnTo>
                      <a:pt x="346" y="41"/>
                    </a:lnTo>
                    <a:lnTo>
                      <a:pt x="342" y="41"/>
                    </a:lnTo>
                    <a:lnTo>
                      <a:pt x="341" y="41"/>
                    </a:lnTo>
                    <a:lnTo>
                      <a:pt x="339" y="41"/>
                    </a:lnTo>
                    <a:lnTo>
                      <a:pt x="338" y="39"/>
                    </a:lnTo>
                    <a:lnTo>
                      <a:pt x="338" y="39"/>
                    </a:lnTo>
                    <a:lnTo>
                      <a:pt x="339" y="39"/>
                    </a:lnTo>
                    <a:lnTo>
                      <a:pt x="341" y="39"/>
                    </a:lnTo>
                    <a:lnTo>
                      <a:pt x="341" y="39"/>
                    </a:lnTo>
                    <a:lnTo>
                      <a:pt x="338" y="37"/>
                    </a:lnTo>
                    <a:lnTo>
                      <a:pt x="334" y="39"/>
                    </a:lnTo>
                    <a:lnTo>
                      <a:pt x="331" y="37"/>
                    </a:lnTo>
                    <a:lnTo>
                      <a:pt x="329" y="37"/>
                    </a:lnTo>
                    <a:lnTo>
                      <a:pt x="328" y="37"/>
                    </a:lnTo>
                    <a:lnTo>
                      <a:pt x="324" y="37"/>
                    </a:lnTo>
                    <a:lnTo>
                      <a:pt x="324" y="39"/>
                    </a:lnTo>
                    <a:lnTo>
                      <a:pt x="324" y="39"/>
                    </a:lnTo>
                    <a:lnTo>
                      <a:pt x="326" y="39"/>
                    </a:lnTo>
                    <a:lnTo>
                      <a:pt x="326" y="39"/>
                    </a:lnTo>
                    <a:lnTo>
                      <a:pt x="328" y="39"/>
                    </a:lnTo>
                    <a:lnTo>
                      <a:pt x="328" y="39"/>
                    </a:lnTo>
                    <a:lnTo>
                      <a:pt x="326" y="41"/>
                    </a:lnTo>
                    <a:lnTo>
                      <a:pt x="323" y="41"/>
                    </a:lnTo>
                    <a:lnTo>
                      <a:pt x="321" y="41"/>
                    </a:lnTo>
                    <a:lnTo>
                      <a:pt x="319" y="39"/>
                    </a:lnTo>
                    <a:lnTo>
                      <a:pt x="318" y="39"/>
                    </a:lnTo>
                    <a:lnTo>
                      <a:pt x="318" y="41"/>
                    </a:lnTo>
                    <a:lnTo>
                      <a:pt x="316" y="41"/>
                    </a:lnTo>
                    <a:lnTo>
                      <a:pt x="315" y="42"/>
                    </a:lnTo>
                    <a:lnTo>
                      <a:pt x="311" y="41"/>
                    </a:lnTo>
                    <a:lnTo>
                      <a:pt x="310" y="41"/>
                    </a:lnTo>
                    <a:lnTo>
                      <a:pt x="306" y="42"/>
                    </a:lnTo>
                    <a:lnTo>
                      <a:pt x="306" y="42"/>
                    </a:lnTo>
                    <a:lnTo>
                      <a:pt x="306" y="42"/>
                    </a:lnTo>
                    <a:lnTo>
                      <a:pt x="306" y="42"/>
                    </a:lnTo>
                    <a:lnTo>
                      <a:pt x="301" y="42"/>
                    </a:lnTo>
                    <a:lnTo>
                      <a:pt x="298" y="42"/>
                    </a:lnTo>
                    <a:lnTo>
                      <a:pt x="293" y="44"/>
                    </a:lnTo>
                    <a:lnTo>
                      <a:pt x="287" y="44"/>
                    </a:lnTo>
                    <a:lnTo>
                      <a:pt x="285" y="42"/>
                    </a:lnTo>
                    <a:lnTo>
                      <a:pt x="283" y="42"/>
                    </a:lnTo>
                    <a:lnTo>
                      <a:pt x="282" y="44"/>
                    </a:lnTo>
                    <a:lnTo>
                      <a:pt x="282" y="44"/>
                    </a:lnTo>
                    <a:lnTo>
                      <a:pt x="283" y="44"/>
                    </a:lnTo>
                    <a:lnTo>
                      <a:pt x="283" y="44"/>
                    </a:lnTo>
                    <a:lnTo>
                      <a:pt x="283" y="44"/>
                    </a:lnTo>
                    <a:lnTo>
                      <a:pt x="282" y="44"/>
                    </a:lnTo>
                    <a:lnTo>
                      <a:pt x="280" y="44"/>
                    </a:lnTo>
                    <a:lnTo>
                      <a:pt x="279" y="44"/>
                    </a:lnTo>
                    <a:lnTo>
                      <a:pt x="277" y="42"/>
                    </a:lnTo>
                    <a:lnTo>
                      <a:pt x="275" y="42"/>
                    </a:lnTo>
                    <a:lnTo>
                      <a:pt x="274" y="44"/>
                    </a:lnTo>
                    <a:lnTo>
                      <a:pt x="275" y="44"/>
                    </a:lnTo>
                    <a:lnTo>
                      <a:pt x="277" y="44"/>
                    </a:lnTo>
                    <a:lnTo>
                      <a:pt x="277" y="46"/>
                    </a:lnTo>
                    <a:lnTo>
                      <a:pt x="277" y="46"/>
                    </a:lnTo>
                    <a:lnTo>
                      <a:pt x="274" y="46"/>
                    </a:lnTo>
                    <a:lnTo>
                      <a:pt x="272" y="44"/>
                    </a:lnTo>
                    <a:lnTo>
                      <a:pt x="270" y="44"/>
                    </a:lnTo>
                    <a:lnTo>
                      <a:pt x="270" y="44"/>
                    </a:lnTo>
                    <a:lnTo>
                      <a:pt x="267" y="44"/>
                    </a:lnTo>
                    <a:lnTo>
                      <a:pt x="265" y="44"/>
                    </a:lnTo>
                    <a:lnTo>
                      <a:pt x="262" y="44"/>
                    </a:lnTo>
                    <a:lnTo>
                      <a:pt x="259" y="44"/>
                    </a:lnTo>
                    <a:lnTo>
                      <a:pt x="259" y="44"/>
                    </a:lnTo>
                    <a:lnTo>
                      <a:pt x="261" y="46"/>
                    </a:lnTo>
                    <a:lnTo>
                      <a:pt x="259" y="46"/>
                    </a:lnTo>
                    <a:lnTo>
                      <a:pt x="259" y="46"/>
                    </a:lnTo>
                    <a:lnTo>
                      <a:pt x="257" y="46"/>
                    </a:lnTo>
                    <a:lnTo>
                      <a:pt x="256" y="46"/>
                    </a:lnTo>
                    <a:lnTo>
                      <a:pt x="256" y="46"/>
                    </a:lnTo>
                    <a:lnTo>
                      <a:pt x="256" y="44"/>
                    </a:lnTo>
                    <a:lnTo>
                      <a:pt x="249" y="44"/>
                    </a:lnTo>
                    <a:lnTo>
                      <a:pt x="242" y="44"/>
                    </a:lnTo>
                    <a:lnTo>
                      <a:pt x="241" y="44"/>
                    </a:lnTo>
                    <a:lnTo>
                      <a:pt x="241" y="44"/>
                    </a:lnTo>
                    <a:lnTo>
                      <a:pt x="241" y="46"/>
                    </a:lnTo>
                    <a:lnTo>
                      <a:pt x="241" y="46"/>
                    </a:lnTo>
                    <a:lnTo>
                      <a:pt x="241" y="47"/>
                    </a:lnTo>
                    <a:lnTo>
                      <a:pt x="239" y="47"/>
                    </a:lnTo>
                    <a:lnTo>
                      <a:pt x="239" y="46"/>
                    </a:lnTo>
                    <a:lnTo>
                      <a:pt x="239" y="46"/>
                    </a:lnTo>
                    <a:lnTo>
                      <a:pt x="239" y="46"/>
                    </a:lnTo>
                    <a:lnTo>
                      <a:pt x="239" y="46"/>
                    </a:lnTo>
                    <a:lnTo>
                      <a:pt x="238" y="46"/>
                    </a:lnTo>
                    <a:lnTo>
                      <a:pt x="236" y="46"/>
                    </a:lnTo>
                    <a:lnTo>
                      <a:pt x="234" y="46"/>
                    </a:lnTo>
                    <a:lnTo>
                      <a:pt x="233" y="46"/>
                    </a:lnTo>
                    <a:lnTo>
                      <a:pt x="231" y="46"/>
                    </a:lnTo>
                    <a:lnTo>
                      <a:pt x="231" y="46"/>
                    </a:lnTo>
                    <a:lnTo>
                      <a:pt x="233" y="47"/>
                    </a:lnTo>
                    <a:lnTo>
                      <a:pt x="234" y="47"/>
                    </a:lnTo>
                    <a:lnTo>
                      <a:pt x="234" y="47"/>
                    </a:lnTo>
                    <a:lnTo>
                      <a:pt x="236" y="47"/>
                    </a:lnTo>
                    <a:lnTo>
                      <a:pt x="236" y="47"/>
                    </a:lnTo>
                    <a:lnTo>
                      <a:pt x="233" y="47"/>
                    </a:lnTo>
                    <a:lnTo>
                      <a:pt x="231" y="47"/>
                    </a:lnTo>
                    <a:lnTo>
                      <a:pt x="228" y="47"/>
                    </a:lnTo>
                    <a:lnTo>
                      <a:pt x="226" y="47"/>
                    </a:lnTo>
                    <a:lnTo>
                      <a:pt x="224" y="47"/>
                    </a:lnTo>
                    <a:lnTo>
                      <a:pt x="224" y="47"/>
                    </a:lnTo>
                    <a:lnTo>
                      <a:pt x="226" y="47"/>
                    </a:lnTo>
                    <a:lnTo>
                      <a:pt x="228" y="47"/>
                    </a:lnTo>
                    <a:lnTo>
                      <a:pt x="229" y="47"/>
                    </a:lnTo>
                    <a:lnTo>
                      <a:pt x="229" y="46"/>
                    </a:lnTo>
                    <a:lnTo>
                      <a:pt x="228" y="46"/>
                    </a:lnTo>
                    <a:lnTo>
                      <a:pt x="226" y="46"/>
                    </a:lnTo>
                    <a:lnTo>
                      <a:pt x="223" y="46"/>
                    </a:lnTo>
                    <a:lnTo>
                      <a:pt x="221" y="46"/>
                    </a:lnTo>
                    <a:lnTo>
                      <a:pt x="206" y="47"/>
                    </a:lnTo>
                    <a:lnTo>
                      <a:pt x="193" y="49"/>
                    </a:lnTo>
                    <a:lnTo>
                      <a:pt x="187" y="49"/>
                    </a:lnTo>
                    <a:lnTo>
                      <a:pt x="180" y="49"/>
                    </a:lnTo>
                    <a:lnTo>
                      <a:pt x="179" y="50"/>
                    </a:lnTo>
                    <a:lnTo>
                      <a:pt x="177" y="50"/>
                    </a:lnTo>
                    <a:lnTo>
                      <a:pt x="175" y="50"/>
                    </a:lnTo>
                    <a:lnTo>
                      <a:pt x="174" y="50"/>
                    </a:lnTo>
                    <a:lnTo>
                      <a:pt x="174" y="49"/>
                    </a:lnTo>
                    <a:lnTo>
                      <a:pt x="174" y="49"/>
                    </a:lnTo>
                    <a:lnTo>
                      <a:pt x="175" y="49"/>
                    </a:lnTo>
                    <a:lnTo>
                      <a:pt x="175" y="49"/>
                    </a:lnTo>
                    <a:lnTo>
                      <a:pt x="177" y="47"/>
                    </a:lnTo>
                    <a:lnTo>
                      <a:pt x="175" y="47"/>
                    </a:lnTo>
                    <a:lnTo>
                      <a:pt x="174" y="46"/>
                    </a:lnTo>
                    <a:lnTo>
                      <a:pt x="170" y="46"/>
                    </a:lnTo>
                    <a:lnTo>
                      <a:pt x="169" y="46"/>
                    </a:lnTo>
                    <a:lnTo>
                      <a:pt x="164" y="46"/>
                    </a:lnTo>
                    <a:lnTo>
                      <a:pt x="161" y="46"/>
                    </a:lnTo>
                    <a:lnTo>
                      <a:pt x="157" y="46"/>
                    </a:lnTo>
                    <a:lnTo>
                      <a:pt x="154" y="47"/>
                    </a:lnTo>
                    <a:lnTo>
                      <a:pt x="152" y="47"/>
                    </a:lnTo>
                    <a:lnTo>
                      <a:pt x="151" y="47"/>
                    </a:lnTo>
                    <a:lnTo>
                      <a:pt x="151" y="47"/>
                    </a:lnTo>
                    <a:lnTo>
                      <a:pt x="149" y="47"/>
                    </a:lnTo>
                    <a:lnTo>
                      <a:pt x="149" y="46"/>
                    </a:lnTo>
                    <a:lnTo>
                      <a:pt x="149" y="46"/>
                    </a:lnTo>
                    <a:lnTo>
                      <a:pt x="149" y="46"/>
                    </a:lnTo>
                    <a:lnTo>
                      <a:pt x="149" y="46"/>
                    </a:lnTo>
                    <a:lnTo>
                      <a:pt x="149" y="47"/>
                    </a:lnTo>
                    <a:lnTo>
                      <a:pt x="147" y="47"/>
                    </a:lnTo>
                    <a:lnTo>
                      <a:pt x="147" y="46"/>
                    </a:lnTo>
                    <a:lnTo>
                      <a:pt x="147" y="46"/>
                    </a:lnTo>
                    <a:lnTo>
                      <a:pt x="146" y="44"/>
                    </a:lnTo>
                    <a:lnTo>
                      <a:pt x="146" y="46"/>
                    </a:lnTo>
                    <a:lnTo>
                      <a:pt x="144" y="46"/>
                    </a:lnTo>
                    <a:lnTo>
                      <a:pt x="146" y="47"/>
                    </a:lnTo>
                    <a:lnTo>
                      <a:pt x="147" y="47"/>
                    </a:lnTo>
                    <a:lnTo>
                      <a:pt x="146" y="47"/>
                    </a:lnTo>
                    <a:lnTo>
                      <a:pt x="144" y="47"/>
                    </a:lnTo>
                    <a:lnTo>
                      <a:pt x="143" y="47"/>
                    </a:lnTo>
                    <a:lnTo>
                      <a:pt x="138" y="47"/>
                    </a:lnTo>
                    <a:lnTo>
                      <a:pt x="133" y="46"/>
                    </a:lnTo>
                    <a:lnTo>
                      <a:pt x="128" y="44"/>
                    </a:lnTo>
                    <a:lnTo>
                      <a:pt x="126" y="44"/>
                    </a:lnTo>
                    <a:lnTo>
                      <a:pt x="120" y="44"/>
                    </a:lnTo>
                    <a:lnTo>
                      <a:pt x="113" y="42"/>
                    </a:lnTo>
                    <a:lnTo>
                      <a:pt x="111" y="42"/>
                    </a:lnTo>
                    <a:lnTo>
                      <a:pt x="110" y="42"/>
                    </a:lnTo>
                    <a:lnTo>
                      <a:pt x="110" y="41"/>
                    </a:lnTo>
                    <a:lnTo>
                      <a:pt x="110" y="41"/>
                    </a:lnTo>
                    <a:lnTo>
                      <a:pt x="107" y="41"/>
                    </a:lnTo>
                    <a:lnTo>
                      <a:pt x="105" y="41"/>
                    </a:lnTo>
                    <a:lnTo>
                      <a:pt x="102" y="41"/>
                    </a:lnTo>
                    <a:lnTo>
                      <a:pt x="98" y="41"/>
                    </a:lnTo>
                    <a:lnTo>
                      <a:pt x="97" y="41"/>
                    </a:lnTo>
                    <a:lnTo>
                      <a:pt x="93" y="41"/>
                    </a:lnTo>
                    <a:lnTo>
                      <a:pt x="95" y="41"/>
                    </a:lnTo>
                    <a:lnTo>
                      <a:pt x="95" y="41"/>
                    </a:lnTo>
                    <a:lnTo>
                      <a:pt x="93" y="39"/>
                    </a:lnTo>
                    <a:lnTo>
                      <a:pt x="92" y="39"/>
                    </a:lnTo>
                    <a:lnTo>
                      <a:pt x="90" y="39"/>
                    </a:lnTo>
                    <a:lnTo>
                      <a:pt x="87" y="39"/>
                    </a:lnTo>
                    <a:lnTo>
                      <a:pt x="85" y="39"/>
                    </a:lnTo>
                    <a:lnTo>
                      <a:pt x="84" y="39"/>
                    </a:lnTo>
                    <a:lnTo>
                      <a:pt x="82" y="39"/>
                    </a:lnTo>
                    <a:lnTo>
                      <a:pt x="82" y="39"/>
                    </a:lnTo>
                    <a:lnTo>
                      <a:pt x="80" y="39"/>
                    </a:lnTo>
                    <a:lnTo>
                      <a:pt x="80" y="39"/>
                    </a:lnTo>
                    <a:lnTo>
                      <a:pt x="79" y="39"/>
                    </a:lnTo>
                    <a:lnTo>
                      <a:pt x="79" y="39"/>
                    </a:lnTo>
                    <a:lnTo>
                      <a:pt x="77" y="39"/>
                    </a:lnTo>
                    <a:lnTo>
                      <a:pt x="75" y="39"/>
                    </a:lnTo>
                    <a:lnTo>
                      <a:pt x="74" y="37"/>
                    </a:lnTo>
                    <a:lnTo>
                      <a:pt x="74" y="39"/>
                    </a:lnTo>
                    <a:lnTo>
                      <a:pt x="72" y="39"/>
                    </a:lnTo>
                    <a:lnTo>
                      <a:pt x="72" y="39"/>
                    </a:lnTo>
                    <a:lnTo>
                      <a:pt x="72" y="41"/>
                    </a:lnTo>
                    <a:lnTo>
                      <a:pt x="72" y="41"/>
                    </a:lnTo>
                    <a:lnTo>
                      <a:pt x="70" y="41"/>
                    </a:lnTo>
                    <a:lnTo>
                      <a:pt x="69" y="41"/>
                    </a:lnTo>
                    <a:lnTo>
                      <a:pt x="67" y="39"/>
                    </a:lnTo>
                    <a:lnTo>
                      <a:pt x="67" y="39"/>
                    </a:lnTo>
                    <a:lnTo>
                      <a:pt x="66" y="39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7" y="36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1" y="39"/>
                    </a:lnTo>
                    <a:lnTo>
                      <a:pt x="61" y="39"/>
                    </a:lnTo>
                    <a:lnTo>
                      <a:pt x="61" y="37"/>
                    </a:lnTo>
                    <a:lnTo>
                      <a:pt x="61" y="37"/>
                    </a:lnTo>
                    <a:lnTo>
                      <a:pt x="62" y="37"/>
                    </a:lnTo>
                    <a:lnTo>
                      <a:pt x="62" y="36"/>
                    </a:lnTo>
                    <a:lnTo>
                      <a:pt x="61" y="36"/>
                    </a:lnTo>
                    <a:lnTo>
                      <a:pt x="57" y="36"/>
                    </a:lnTo>
                    <a:lnTo>
                      <a:pt x="56" y="36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57" y="36"/>
                    </a:lnTo>
                    <a:lnTo>
                      <a:pt x="59" y="36"/>
                    </a:lnTo>
                    <a:lnTo>
                      <a:pt x="62" y="36"/>
                    </a:lnTo>
                    <a:lnTo>
                      <a:pt x="62" y="34"/>
                    </a:lnTo>
                    <a:lnTo>
                      <a:pt x="61" y="34"/>
                    </a:lnTo>
                    <a:lnTo>
                      <a:pt x="57" y="34"/>
                    </a:lnTo>
                    <a:lnTo>
                      <a:pt x="56" y="34"/>
                    </a:lnTo>
                    <a:lnTo>
                      <a:pt x="52" y="34"/>
                    </a:lnTo>
                    <a:lnTo>
                      <a:pt x="52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49" y="32"/>
                    </a:lnTo>
                    <a:lnTo>
                      <a:pt x="46" y="32"/>
                    </a:lnTo>
                    <a:lnTo>
                      <a:pt x="31" y="32"/>
                    </a:lnTo>
                    <a:lnTo>
                      <a:pt x="16" y="32"/>
                    </a:lnTo>
                    <a:lnTo>
                      <a:pt x="13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7" y="32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8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3" y="26"/>
                    </a:lnTo>
                    <a:lnTo>
                      <a:pt x="31" y="26"/>
                    </a:lnTo>
                    <a:lnTo>
                      <a:pt x="49" y="26"/>
                    </a:lnTo>
                    <a:lnTo>
                      <a:pt x="52" y="24"/>
                    </a:lnTo>
                    <a:lnTo>
                      <a:pt x="56" y="26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6" y="26"/>
                    </a:lnTo>
                    <a:lnTo>
                      <a:pt x="59" y="26"/>
                    </a:lnTo>
                    <a:lnTo>
                      <a:pt x="61" y="26"/>
                    </a:lnTo>
                    <a:lnTo>
                      <a:pt x="80" y="24"/>
                    </a:lnTo>
                    <a:lnTo>
                      <a:pt x="102" y="23"/>
                    </a:lnTo>
                    <a:lnTo>
                      <a:pt x="116" y="23"/>
                    </a:lnTo>
                    <a:lnTo>
                      <a:pt x="131" y="21"/>
                    </a:lnTo>
                    <a:lnTo>
                      <a:pt x="177" y="16"/>
                    </a:lnTo>
                    <a:lnTo>
                      <a:pt x="224" y="11"/>
                    </a:lnTo>
                    <a:lnTo>
                      <a:pt x="262" y="8"/>
                    </a:lnTo>
                    <a:lnTo>
                      <a:pt x="301" y="6"/>
                    </a:lnTo>
                    <a:lnTo>
                      <a:pt x="349" y="5"/>
                    </a:lnTo>
                    <a:lnTo>
                      <a:pt x="396" y="3"/>
                    </a:lnTo>
                    <a:lnTo>
                      <a:pt x="459" y="1"/>
                    </a:lnTo>
                    <a:lnTo>
                      <a:pt x="521" y="0"/>
                    </a:lnTo>
                    <a:lnTo>
                      <a:pt x="572" y="0"/>
                    </a:lnTo>
                    <a:lnTo>
                      <a:pt x="619" y="0"/>
                    </a:lnTo>
                    <a:lnTo>
                      <a:pt x="670" y="0"/>
                    </a:lnTo>
                    <a:lnTo>
                      <a:pt x="713" y="0"/>
                    </a:lnTo>
                    <a:lnTo>
                      <a:pt x="754" y="1"/>
                    </a:lnTo>
                    <a:lnTo>
                      <a:pt x="788" y="3"/>
                    </a:lnTo>
                    <a:lnTo>
                      <a:pt x="821" y="3"/>
                    </a:lnTo>
                    <a:lnTo>
                      <a:pt x="827" y="3"/>
                    </a:lnTo>
                    <a:lnTo>
                      <a:pt x="834" y="5"/>
                    </a:lnTo>
                    <a:lnTo>
                      <a:pt x="842" y="5"/>
                    </a:lnTo>
                    <a:lnTo>
                      <a:pt x="862" y="5"/>
                    </a:lnTo>
                    <a:lnTo>
                      <a:pt x="881" y="6"/>
                    </a:lnTo>
                    <a:lnTo>
                      <a:pt x="894" y="6"/>
                    </a:lnTo>
                    <a:lnTo>
                      <a:pt x="908" y="8"/>
                    </a:lnTo>
                    <a:lnTo>
                      <a:pt x="926" y="9"/>
                    </a:lnTo>
                    <a:lnTo>
                      <a:pt x="944" y="9"/>
                    </a:lnTo>
                    <a:lnTo>
                      <a:pt x="960" y="11"/>
                    </a:lnTo>
                    <a:lnTo>
                      <a:pt x="976" y="11"/>
                    </a:lnTo>
                    <a:lnTo>
                      <a:pt x="1003" y="13"/>
                    </a:lnTo>
                    <a:lnTo>
                      <a:pt x="1030" y="14"/>
                    </a:lnTo>
                    <a:lnTo>
                      <a:pt x="1057" y="16"/>
                    </a:lnTo>
                    <a:lnTo>
                      <a:pt x="1085" y="18"/>
                    </a:lnTo>
                    <a:lnTo>
                      <a:pt x="1088" y="18"/>
                    </a:lnTo>
                    <a:lnTo>
                      <a:pt x="1089" y="18"/>
                    </a:lnTo>
                    <a:lnTo>
                      <a:pt x="1098" y="19"/>
                    </a:lnTo>
                    <a:lnTo>
                      <a:pt x="1104" y="19"/>
                    </a:lnTo>
                    <a:lnTo>
                      <a:pt x="1109" y="19"/>
                    </a:lnTo>
                    <a:lnTo>
                      <a:pt x="1114" y="19"/>
                    </a:lnTo>
                    <a:lnTo>
                      <a:pt x="1125" y="19"/>
                    </a:lnTo>
                    <a:lnTo>
                      <a:pt x="1137" y="21"/>
                    </a:lnTo>
                    <a:lnTo>
                      <a:pt x="1148" y="23"/>
                    </a:lnTo>
                    <a:lnTo>
                      <a:pt x="1158" y="23"/>
                    </a:lnTo>
                    <a:lnTo>
                      <a:pt x="1166" y="23"/>
                    </a:lnTo>
                    <a:lnTo>
                      <a:pt x="1175" y="24"/>
                    </a:lnTo>
                    <a:lnTo>
                      <a:pt x="1178" y="24"/>
                    </a:lnTo>
                    <a:lnTo>
                      <a:pt x="1181" y="24"/>
                    </a:lnTo>
                    <a:lnTo>
                      <a:pt x="1186" y="24"/>
                    </a:lnTo>
                    <a:lnTo>
                      <a:pt x="1193" y="26"/>
                    </a:lnTo>
                    <a:lnTo>
                      <a:pt x="1206" y="26"/>
                    </a:lnTo>
                    <a:lnTo>
                      <a:pt x="1220" y="26"/>
                    </a:lnTo>
                    <a:lnTo>
                      <a:pt x="1222" y="28"/>
                    </a:lnTo>
                    <a:lnTo>
                      <a:pt x="1222" y="28"/>
                    </a:lnTo>
                    <a:lnTo>
                      <a:pt x="1227" y="28"/>
                    </a:lnTo>
                    <a:lnTo>
                      <a:pt x="1232" y="28"/>
                    </a:lnTo>
                    <a:lnTo>
                      <a:pt x="1235" y="28"/>
                    </a:lnTo>
                    <a:lnTo>
                      <a:pt x="1243" y="29"/>
                    </a:lnTo>
                    <a:lnTo>
                      <a:pt x="1253" y="29"/>
                    </a:lnTo>
                    <a:lnTo>
                      <a:pt x="1261" y="29"/>
                    </a:lnTo>
                    <a:lnTo>
                      <a:pt x="1296" y="31"/>
                    </a:lnTo>
                    <a:lnTo>
                      <a:pt x="1311" y="31"/>
                    </a:lnTo>
                    <a:lnTo>
                      <a:pt x="1324" y="31"/>
                    </a:lnTo>
                    <a:lnTo>
                      <a:pt x="1332" y="31"/>
                    </a:lnTo>
                    <a:lnTo>
                      <a:pt x="1338" y="31"/>
                    </a:lnTo>
                    <a:lnTo>
                      <a:pt x="1345" y="31"/>
                    </a:lnTo>
                    <a:lnTo>
                      <a:pt x="1374" y="32"/>
                    </a:lnTo>
                    <a:lnTo>
                      <a:pt x="1404" y="34"/>
                    </a:lnTo>
                    <a:lnTo>
                      <a:pt x="1422" y="34"/>
                    </a:lnTo>
                    <a:lnTo>
                      <a:pt x="1440" y="34"/>
                    </a:lnTo>
                    <a:lnTo>
                      <a:pt x="1489" y="34"/>
                    </a:lnTo>
                    <a:lnTo>
                      <a:pt x="1538" y="32"/>
                    </a:lnTo>
                    <a:lnTo>
                      <a:pt x="1555" y="32"/>
                    </a:lnTo>
                    <a:lnTo>
                      <a:pt x="1571" y="32"/>
                    </a:lnTo>
                    <a:lnTo>
                      <a:pt x="1578" y="32"/>
                    </a:lnTo>
                    <a:lnTo>
                      <a:pt x="1584" y="34"/>
                    </a:lnTo>
                    <a:lnTo>
                      <a:pt x="1587" y="34"/>
                    </a:lnTo>
                    <a:lnTo>
                      <a:pt x="1589" y="34"/>
                    </a:lnTo>
                    <a:lnTo>
                      <a:pt x="1592" y="36"/>
                    </a:lnTo>
                    <a:lnTo>
                      <a:pt x="1592" y="36"/>
                    </a:lnTo>
                    <a:lnTo>
                      <a:pt x="1591" y="36"/>
                    </a:lnTo>
                    <a:lnTo>
                      <a:pt x="1591" y="36"/>
                    </a:lnTo>
                    <a:lnTo>
                      <a:pt x="1592" y="37"/>
                    </a:lnTo>
                    <a:lnTo>
                      <a:pt x="1594" y="37"/>
                    </a:lnTo>
                    <a:lnTo>
                      <a:pt x="1596" y="36"/>
                    </a:lnTo>
                    <a:lnTo>
                      <a:pt x="1599" y="36"/>
                    </a:lnTo>
                    <a:lnTo>
                      <a:pt x="1607" y="36"/>
                    </a:lnTo>
                    <a:lnTo>
                      <a:pt x="1615" y="36"/>
                    </a:lnTo>
                    <a:lnTo>
                      <a:pt x="1617" y="36"/>
                    </a:lnTo>
                    <a:lnTo>
                      <a:pt x="1619" y="36"/>
                    </a:lnTo>
                    <a:lnTo>
                      <a:pt x="1619" y="36"/>
                    </a:lnTo>
                    <a:close/>
                    <a:moveTo>
                      <a:pt x="316" y="42"/>
                    </a:moveTo>
                    <a:lnTo>
                      <a:pt x="315" y="44"/>
                    </a:lnTo>
                    <a:lnTo>
                      <a:pt x="315" y="44"/>
                    </a:lnTo>
                    <a:lnTo>
                      <a:pt x="313" y="44"/>
                    </a:lnTo>
                    <a:lnTo>
                      <a:pt x="311" y="42"/>
                    </a:lnTo>
                    <a:lnTo>
                      <a:pt x="310" y="42"/>
                    </a:lnTo>
                    <a:lnTo>
                      <a:pt x="310" y="42"/>
                    </a:lnTo>
                    <a:lnTo>
                      <a:pt x="311" y="42"/>
                    </a:lnTo>
                    <a:lnTo>
                      <a:pt x="313" y="42"/>
                    </a:lnTo>
                    <a:lnTo>
                      <a:pt x="315" y="42"/>
                    </a:lnTo>
                    <a:lnTo>
                      <a:pt x="316" y="42"/>
                    </a:lnTo>
                    <a:close/>
                    <a:moveTo>
                      <a:pt x="319" y="42"/>
                    </a:moveTo>
                    <a:lnTo>
                      <a:pt x="318" y="42"/>
                    </a:lnTo>
                    <a:lnTo>
                      <a:pt x="318" y="42"/>
                    </a:lnTo>
                    <a:lnTo>
                      <a:pt x="318" y="42"/>
                    </a:lnTo>
                    <a:lnTo>
                      <a:pt x="318" y="42"/>
                    </a:lnTo>
                    <a:lnTo>
                      <a:pt x="319" y="42"/>
                    </a:lnTo>
                    <a:close/>
                    <a:moveTo>
                      <a:pt x="331" y="29"/>
                    </a:moveTo>
                    <a:lnTo>
                      <a:pt x="331" y="29"/>
                    </a:lnTo>
                    <a:lnTo>
                      <a:pt x="329" y="29"/>
                    </a:lnTo>
                    <a:lnTo>
                      <a:pt x="329" y="29"/>
                    </a:lnTo>
                    <a:lnTo>
                      <a:pt x="329" y="31"/>
                    </a:lnTo>
                    <a:lnTo>
                      <a:pt x="328" y="29"/>
                    </a:lnTo>
                    <a:lnTo>
                      <a:pt x="328" y="29"/>
                    </a:lnTo>
                    <a:lnTo>
                      <a:pt x="326" y="29"/>
                    </a:lnTo>
                    <a:lnTo>
                      <a:pt x="326" y="29"/>
                    </a:lnTo>
                    <a:lnTo>
                      <a:pt x="326" y="29"/>
                    </a:lnTo>
                    <a:lnTo>
                      <a:pt x="326" y="28"/>
                    </a:lnTo>
                    <a:lnTo>
                      <a:pt x="328" y="28"/>
                    </a:lnTo>
                    <a:lnTo>
                      <a:pt x="331" y="28"/>
                    </a:lnTo>
                    <a:lnTo>
                      <a:pt x="331" y="28"/>
                    </a:lnTo>
                    <a:lnTo>
                      <a:pt x="331" y="29"/>
                    </a:lnTo>
                    <a:close/>
                    <a:moveTo>
                      <a:pt x="382" y="26"/>
                    </a:moveTo>
                    <a:lnTo>
                      <a:pt x="382" y="26"/>
                    </a:lnTo>
                    <a:lnTo>
                      <a:pt x="380" y="26"/>
                    </a:lnTo>
                    <a:lnTo>
                      <a:pt x="378" y="26"/>
                    </a:lnTo>
                    <a:lnTo>
                      <a:pt x="377" y="26"/>
                    </a:lnTo>
                    <a:lnTo>
                      <a:pt x="377" y="26"/>
                    </a:lnTo>
                    <a:lnTo>
                      <a:pt x="380" y="24"/>
                    </a:lnTo>
                    <a:lnTo>
                      <a:pt x="382" y="26"/>
                    </a:lnTo>
                    <a:lnTo>
                      <a:pt x="382" y="26"/>
                    </a:lnTo>
                    <a:lnTo>
                      <a:pt x="382" y="26"/>
                    </a:lnTo>
                    <a:close/>
                    <a:moveTo>
                      <a:pt x="434" y="42"/>
                    </a:moveTo>
                    <a:lnTo>
                      <a:pt x="434" y="42"/>
                    </a:lnTo>
                    <a:lnTo>
                      <a:pt x="433" y="42"/>
                    </a:lnTo>
                    <a:lnTo>
                      <a:pt x="433" y="42"/>
                    </a:lnTo>
                    <a:lnTo>
                      <a:pt x="433" y="42"/>
                    </a:lnTo>
                    <a:lnTo>
                      <a:pt x="434" y="42"/>
                    </a:lnTo>
                    <a:close/>
                    <a:moveTo>
                      <a:pt x="439" y="42"/>
                    </a:moveTo>
                    <a:lnTo>
                      <a:pt x="439" y="42"/>
                    </a:lnTo>
                    <a:lnTo>
                      <a:pt x="437" y="42"/>
                    </a:lnTo>
                    <a:lnTo>
                      <a:pt x="436" y="42"/>
                    </a:lnTo>
                    <a:lnTo>
                      <a:pt x="436" y="42"/>
                    </a:lnTo>
                    <a:lnTo>
                      <a:pt x="437" y="41"/>
                    </a:lnTo>
                    <a:lnTo>
                      <a:pt x="439" y="41"/>
                    </a:lnTo>
                    <a:lnTo>
                      <a:pt x="439" y="42"/>
                    </a:lnTo>
                    <a:close/>
                    <a:moveTo>
                      <a:pt x="469" y="24"/>
                    </a:moveTo>
                    <a:lnTo>
                      <a:pt x="469" y="24"/>
                    </a:lnTo>
                    <a:lnTo>
                      <a:pt x="469" y="23"/>
                    </a:lnTo>
                    <a:lnTo>
                      <a:pt x="467" y="23"/>
                    </a:lnTo>
                    <a:lnTo>
                      <a:pt x="469" y="23"/>
                    </a:lnTo>
                    <a:lnTo>
                      <a:pt x="469" y="24"/>
                    </a:lnTo>
                    <a:close/>
                    <a:moveTo>
                      <a:pt x="501" y="23"/>
                    </a:moveTo>
                    <a:lnTo>
                      <a:pt x="501" y="23"/>
                    </a:lnTo>
                    <a:lnTo>
                      <a:pt x="500" y="23"/>
                    </a:lnTo>
                    <a:lnTo>
                      <a:pt x="500" y="23"/>
                    </a:lnTo>
                    <a:lnTo>
                      <a:pt x="501" y="23"/>
                    </a:lnTo>
                    <a:lnTo>
                      <a:pt x="501" y="23"/>
                    </a:lnTo>
                    <a:close/>
                    <a:moveTo>
                      <a:pt x="523" y="23"/>
                    </a:moveTo>
                    <a:lnTo>
                      <a:pt x="521" y="23"/>
                    </a:lnTo>
                    <a:lnTo>
                      <a:pt x="521" y="23"/>
                    </a:lnTo>
                    <a:lnTo>
                      <a:pt x="519" y="23"/>
                    </a:lnTo>
                    <a:lnTo>
                      <a:pt x="521" y="23"/>
                    </a:lnTo>
                    <a:lnTo>
                      <a:pt x="523" y="23"/>
                    </a:lnTo>
                    <a:close/>
                    <a:moveTo>
                      <a:pt x="531" y="23"/>
                    </a:moveTo>
                    <a:lnTo>
                      <a:pt x="531" y="23"/>
                    </a:lnTo>
                    <a:lnTo>
                      <a:pt x="529" y="23"/>
                    </a:lnTo>
                    <a:lnTo>
                      <a:pt x="528" y="23"/>
                    </a:lnTo>
                    <a:lnTo>
                      <a:pt x="528" y="23"/>
                    </a:lnTo>
                    <a:lnTo>
                      <a:pt x="528" y="23"/>
                    </a:lnTo>
                    <a:lnTo>
                      <a:pt x="529" y="21"/>
                    </a:lnTo>
                    <a:lnTo>
                      <a:pt x="531" y="21"/>
                    </a:lnTo>
                    <a:lnTo>
                      <a:pt x="531" y="23"/>
                    </a:lnTo>
                    <a:close/>
                    <a:moveTo>
                      <a:pt x="532" y="32"/>
                    </a:moveTo>
                    <a:lnTo>
                      <a:pt x="532" y="32"/>
                    </a:lnTo>
                    <a:lnTo>
                      <a:pt x="531" y="32"/>
                    </a:lnTo>
                    <a:lnTo>
                      <a:pt x="531" y="32"/>
                    </a:lnTo>
                    <a:lnTo>
                      <a:pt x="532" y="32"/>
                    </a:lnTo>
                    <a:lnTo>
                      <a:pt x="532" y="32"/>
                    </a:lnTo>
                    <a:close/>
                    <a:moveTo>
                      <a:pt x="537" y="21"/>
                    </a:moveTo>
                    <a:lnTo>
                      <a:pt x="536" y="21"/>
                    </a:lnTo>
                    <a:lnTo>
                      <a:pt x="536" y="21"/>
                    </a:lnTo>
                    <a:lnTo>
                      <a:pt x="534" y="21"/>
                    </a:lnTo>
                    <a:lnTo>
                      <a:pt x="534" y="19"/>
                    </a:lnTo>
                    <a:lnTo>
                      <a:pt x="536" y="19"/>
                    </a:lnTo>
                    <a:lnTo>
                      <a:pt x="536" y="19"/>
                    </a:lnTo>
                    <a:lnTo>
                      <a:pt x="537" y="21"/>
                    </a:lnTo>
                    <a:close/>
                    <a:moveTo>
                      <a:pt x="731" y="41"/>
                    </a:moveTo>
                    <a:lnTo>
                      <a:pt x="731" y="41"/>
                    </a:lnTo>
                    <a:lnTo>
                      <a:pt x="729" y="41"/>
                    </a:lnTo>
                    <a:lnTo>
                      <a:pt x="729" y="39"/>
                    </a:lnTo>
                    <a:lnTo>
                      <a:pt x="729" y="39"/>
                    </a:lnTo>
                    <a:lnTo>
                      <a:pt x="729" y="39"/>
                    </a:lnTo>
                    <a:lnTo>
                      <a:pt x="731" y="39"/>
                    </a:lnTo>
                    <a:lnTo>
                      <a:pt x="731" y="41"/>
                    </a:lnTo>
                    <a:close/>
                    <a:moveTo>
                      <a:pt x="793" y="34"/>
                    </a:moveTo>
                    <a:lnTo>
                      <a:pt x="793" y="34"/>
                    </a:lnTo>
                    <a:lnTo>
                      <a:pt x="791" y="32"/>
                    </a:lnTo>
                    <a:lnTo>
                      <a:pt x="791" y="32"/>
                    </a:lnTo>
                    <a:lnTo>
                      <a:pt x="791" y="32"/>
                    </a:lnTo>
                    <a:lnTo>
                      <a:pt x="793" y="34"/>
                    </a:lnTo>
                    <a:close/>
                    <a:moveTo>
                      <a:pt x="870" y="37"/>
                    </a:moveTo>
                    <a:lnTo>
                      <a:pt x="870" y="37"/>
                    </a:lnTo>
                    <a:lnTo>
                      <a:pt x="868" y="37"/>
                    </a:lnTo>
                    <a:lnTo>
                      <a:pt x="868" y="37"/>
                    </a:lnTo>
                    <a:lnTo>
                      <a:pt x="870" y="37"/>
                    </a:lnTo>
                    <a:lnTo>
                      <a:pt x="870" y="37"/>
                    </a:lnTo>
                    <a:close/>
                    <a:moveTo>
                      <a:pt x="1006" y="44"/>
                    </a:moveTo>
                    <a:lnTo>
                      <a:pt x="1006" y="44"/>
                    </a:lnTo>
                    <a:lnTo>
                      <a:pt x="1004" y="44"/>
                    </a:lnTo>
                    <a:lnTo>
                      <a:pt x="1003" y="44"/>
                    </a:lnTo>
                    <a:lnTo>
                      <a:pt x="1001" y="44"/>
                    </a:lnTo>
                    <a:lnTo>
                      <a:pt x="1001" y="44"/>
                    </a:lnTo>
                    <a:lnTo>
                      <a:pt x="1001" y="44"/>
                    </a:lnTo>
                    <a:lnTo>
                      <a:pt x="1003" y="42"/>
                    </a:lnTo>
                    <a:lnTo>
                      <a:pt x="1004" y="42"/>
                    </a:lnTo>
                    <a:lnTo>
                      <a:pt x="1004" y="42"/>
                    </a:lnTo>
                    <a:lnTo>
                      <a:pt x="1006" y="44"/>
                    </a:lnTo>
                    <a:close/>
                    <a:moveTo>
                      <a:pt x="903" y="39"/>
                    </a:moveTo>
                    <a:lnTo>
                      <a:pt x="903" y="39"/>
                    </a:lnTo>
                    <a:lnTo>
                      <a:pt x="901" y="39"/>
                    </a:lnTo>
                    <a:lnTo>
                      <a:pt x="901" y="39"/>
                    </a:lnTo>
                    <a:lnTo>
                      <a:pt x="903" y="39"/>
                    </a:lnTo>
                    <a:lnTo>
                      <a:pt x="903" y="39"/>
                    </a:lnTo>
                    <a:close/>
                    <a:moveTo>
                      <a:pt x="911" y="39"/>
                    </a:moveTo>
                    <a:lnTo>
                      <a:pt x="909" y="39"/>
                    </a:lnTo>
                    <a:lnTo>
                      <a:pt x="909" y="39"/>
                    </a:lnTo>
                    <a:lnTo>
                      <a:pt x="909" y="39"/>
                    </a:lnTo>
                    <a:lnTo>
                      <a:pt x="909" y="39"/>
                    </a:lnTo>
                    <a:lnTo>
                      <a:pt x="911" y="39"/>
                    </a:lnTo>
                    <a:close/>
                    <a:moveTo>
                      <a:pt x="939" y="41"/>
                    </a:moveTo>
                    <a:lnTo>
                      <a:pt x="939" y="41"/>
                    </a:lnTo>
                    <a:lnTo>
                      <a:pt x="937" y="41"/>
                    </a:lnTo>
                    <a:lnTo>
                      <a:pt x="935" y="41"/>
                    </a:lnTo>
                    <a:lnTo>
                      <a:pt x="935" y="41"/>
                    </a:lnTo>
                    <a:lnTo>
                      <a:pt x="937" y="39"/>
                    </a:lnTo>
                    <a:lnTo>
                      <a:pt x="939" y="41"/>
                    </a:lnTo>
                    <a:lnTo>
                      <a:pt x="939" y="41"/>
                    </a:lnTo>
                    <a:close/>
                    <a:moveTo>
                      <a:pt x="955" y="41"/>
                    </a:moveTo>
                    <a:lnTo>
                      <a:pt x="955" y="42"/>
                    </a:lnTo>
                    <a:lnTo>
                      <a:pt x="953" y="42"/>
                    </a:lnTo>
                    <a:lnTo>
                      <a:pt x="952" y="41"/>
                    </a:lnTo>
                    <a:lnTo>
                      <a:pt x="950" y="41"/>
                    </a:lnTo>
                    <a:lnTo>
                      <a:pt x="949" y="41"/>
                    </a:lnTo>
                    <a:lnTo>
                      <a:pt x="949" y="41"/>
                    </a:lnTo>
                    <a:lnTo>
                      <a:pt x="947" y="41"/>
                    </a:lnTo>
                    <a:lnTo>
                      <a:pt x="952" y="39"/>
                    </a:lnTo>
                    <a:lnTo>
                      <a:pt x="955" y="41"/>
                    </a:lnTo>
                    <a:lnTo>
                      <a:pt x="955" y="41"/>
                    </a:lnTo>
                    <a:lnTo>
                      <a:pt x="955" y="41"/>
                    </a:lnTo>
                    <a:close/>
                    <a:moveTo>
                      <a:pt x="983" y="42"/>
                    </a:moveTo>
                    <a:lnTo>
                      <a:pt x="981" y="44"/>
                    </a:lnTo>
                    <a:lnTo>
                      <a:pt x="980" y="42"/>
                    </a:lnTo>
                    <a:lnTo>
                      <a:pt x="980" y="42"/>
                    </a:lnTo>
                    <a:lnTo>
                      <a:pt x="980" y="41"/>
                    </a:lnTo>
                    <a:lnTo>
                      <a:pt x="980" y="41"/>
                    </a:lnTo>
                    <a:lnTo>
                      <a:pt x="981" y="42"/>
                    </a:lnTo>
                    <a:lnTo>
                      <a:pt x="983" y="42"/>
                    </a:lnTo>
                    <a:close/>
                    <a:moveTo>
                      <a:pt x="1204" y="57"/>
                    </a:moveTo>
                    <a:lnTo>
                      <a:pt x="1204" y="57"/>
                    </a:lnTo>
                    <a:lnTo>
                      <a:pt x="1202" y="57"/>
                    </a:lnTo>
                    <a:lnTo>
                      <a:pt x="1202" y="57"/>
                    </a:lnTo>
                    <a:lnTo>
                      <a:pt x="1204" y="57"/>
                    </a:lnTo>
                    <a:lnTo>
                      <a:pt x="1204" y="57"/>
                    </a:lnTo>
                    <a:close/>
                    <a:moveTo>
                      <a:pt x="1225" y="59"/>
                    </a:moveTo>
                    <a:lnTo>
                      <a:pt x="1225" y="59"/>
                    </a:lnTo>
                    <a:lnTo>
                      <a:pt x="1224" y="59"/>
                    </a:lnTo>
                    <a:lnTo>
                      <a:pt x="1224" y="59"/>
                    </a:lnTo>
                    <a:lnTo>
                      <a:pt x="1224" y="57"/>
                    </a:lnTo>
                    <a:lnTo>
                      <a:pt x="1225" y="57"/>
                    </a:lnTo>
                    <a:lnTo>
                      <a:pt x="1225" y="59"/>
                    </a:lnTo>
                    <a:close/>
                    <a:moveTo>
                      <a:pt x="1237" y="59"/>
                    </a:moveTo>
                    <a:lnTo>
                      <a:pt x="1237" y="60"/>
                    </a:lnTo>
                    <a:lnTo>
                      <a:pt x="1235" y="59"/>
                    </a:lnTo>
                    <a:lnTo>
                      <a:pt x="1234" y="59"/>
                    </a:lnTo>
                    <a:lnTo>
                      <a:pt x="1232" y="57"/>
                    </a:lnTo>
                    <a:lnTo>
                      <a:pt x="1232" y="57"/>
                    </a:lnTo>
                    <a:lnTo>
                      <a:pt x="1234" y="57"/>
                    </a:lnTo>
                    <a:lnTo>
                      <a:pt x="1235" y="59"/>
                    </a:lnTo>
                    <a:lnTo>
                      <a:pt x="1237" y="59"/>
                    </a:lnTo>
                    <a:lnTo>
                      <a:pt x="1237" y="59"/>
                    </a:lnTo>
                    <a:close/>
                    <a:moveTo>
                      <a:pt x="1243" y="60"/>
                    </a:moveTo>
                    <a:lnTo>
                      <a:pt x="1243" y="60"/>
                    </a:lnTo>
                    <a:lnTo>
                      <a:pt x="1242" y="60"/>
                    </a:lnTo>
                    <a:lnTo>
                      <a:pt x="1240" y="59"/>
                    </a:lnTo>
                    <a:lnTo>
                      <a:pt x="1239" y="59"/>
                    </a:lnTo>
                    <a:lnTo>
                      <a:pt x="1239" y="59"/>
                    </a:lnTo>
                    <a:lnTo>
                      <a:pt x="1239" y="59"/>
                    </a:lnTo>
                    <a:lnTo>
                      <a:pt x="1240" y="59"/>
                    </a:lnTo>
                    <a:lnTo>
                      <a:pt x="1242" y="59"/>
                    </a:lnTo>
                    <a:lnTo>
                      <a:pt x="1243" y="59"/>
                    </a:lnTo>
                    <a:lnTo>
                      <a:pt x="1243" y="60"/>
                    </a:lnTo>
                    <a:close/>
                    <a:moveTo>
                      <a:pt x="1270" y="60"/>
                    </a:moveTo>
                    <a:lnTo>
                      <a:pt x="1268" y="60"/>
                    </a:lnTo>
                    <a:lnTo>
                      <a:pt x="1268" y="60"/>
                    </a:lnTo>
                    <a:lnTo>
                      <a:pt x="1268" y="60"/>
                    </a:lnTo>
                    <a:lnTo>
                      <a:pt x="1268" y="60"/>
                    </a:lnTo>
                    <a:lnTo>
                      <a:pt x="1270" y="60"/>
                    </a:lnTo>
                    <a:close/>
                    <a:moveTo>
                      <a:pt x="1329" y="52"/>
                    </a:moveTo>
                    <a:lnTo>
                      <a:pt x="1329" y="52"/>
                    </a:lnTo>
                    <a:lnTo>
                      <a:pt x="1327" y="50"/>
                    </a:lnTo>
                    <a:lnTo>
                      <a:pt x="1327" y="50"/>
                    </a:lnTo>
                    <a:lnTo>
                      <a:pt x="1329" y="50"/>
                    </a:lnTo>
                    <a:lnTo>
                      <a:pt x="1329" y="52"/>
                    </a:lnTo>
                    <a:close/>
                    <a:moveTo>
                      <a:pt x="1342" y="52"/>
                    </a:moveTo>
                    <a:lnTo>
                      <a:pt x="1342" y="52"/>
                    </a:lnTo>
                    <a:lnTo>
                      <a:pt x="1340" y="50"/>
                    </a:lnTo>
                    <a:lnTo>
                      <a:pt x="1340" y="50"/>
                    </a:lnTo>
                    <a:lnTo>
                      <a:pt x="1340" y="50"/>
                    </a:lnTo>
                    <a:lnTo>
                      <a:pt x="1342" y="52"/>
                    </a:lnTo>
                    <a:close/>
                    <a:moveTo>
                      <a:pt x="1348" y="52"/>
                    </a:moveTo>
                    <a:lnTo>
                      <a:pt x="1348" y="52"/>
                    </a:lnTo>
                    <a:lnTo>
                      <a:pt x="1347" y="52"/>
                    </a:lnTo>
                    <a:lnTo>
                      <a:pt x="1345" y="52"/>
                    </a:lnTo>
                    <a:lnTo>
                      <a:pt x="1345" y="50"/>
                    </a:lnTo>
                    <a:lnTo>
                      <a:pt x="1347" y="50"/>
                    </a:lnTo>
                    <a:lnTo>
                      <a:pt x="1348" y="50"/>
                    </a:lnTo>
                    <a:lnTo>
                      <a:pt x="1348" y="52"/>
                    </a:lnTo>
                    <a:close/>
                    <a:moveTo>
                      <a:pt x="1366" y="64"/>
                    </a:moveTo>
                    <a:lnTo>
                      <a:pt x="1366" y="64"/>
                    </a:lnTo>
                    <a:lnTo>
                      <a:pt x="1365" y="64"/>
                    </a:lnTo>
                    <a:lnTo>
                      <a:pt x="1365" y="64"/>
                    </a:lnTo>
                    <a:lnTo>
                      <a:pt x="1366" y="64"/>
                    </a:lnTo>
                    <a:lnTo>
                      <a:pt x="1366" y="64"/>
                    </a:lnTo>
                    <a:close/>
                    <a:moveTo>
                      <a:pt x="1379" y="64"/>
                    </a:moveTo>
                    <a:lnTo>
                      <a:pt x="1379" y="64"/>
                    </a:lnTo>
                    <a:lnTo>
                      <a:pt x="1378" y="64"/>
                    </a:lnTo>
                    <a:lnTo>
                      <a:pt x="1378" y="64"/>
                    </a:lnTo>
                    <a:lnTo>
                      <a:pt x="1378" y="64"/>
                    </a:lnTo>
                    <a:lnTo>
                      <a:pt x="1379" y="64"/>
                    </a:lnTo>
                    <a:close/>
                    <a:moveTo>
                      <a:pt x="1438" y="65"/>
                    </a:moveTo>
                    <a:lnTo>
                      <a:pt x="1438" y="65"/>
                    </a:lnTo>
                    <a:lnTo>
                      <a:pt x="1438" y="65"/>
                    </a:lnTo>
                    <a:lnTo>
                      <a:pt x="1438" y="64"/>
                    </a:lnTo>
                    <a:lnTo>
                      <a:pt x="1438" y="64"/>
                    </a:lnTo>
                    <a:lnTo>
                      <a:pt x="1438" y="65"/>
                    </a:lnTo>
                    <a:close/>
                    <a:moveTo>
                      <a:pt x="1507" y="49"/>
                    </a:moveTo>
                    <a:lnTo>
                      <a:pt x="1507" y="49"/>
                    </a:lnTo>
                    <a:lnTo>
                      <a:pt x="1506" y="49"/>
                    </a:lnTo>
                    <a:lnTo>
                      <a:pt x="1506" y="47"/>
                    </a:lnTo>
                    <a:lnTo>
                      <a:pt x="1507" y="47"/>
                    </a:lnTo>
                    <a:lnTo>
                      <a:pt x="1507" y="47"/>
                    </a:lnTo>
                    <a:lnTo>
                      <a:pt x="1507" y="49"/>
                    </a:lnTo>
                    <a:close/>
                    <a:moveTo>
                      <a:pt x="1553" y="46"/>
                    </a:moveTo>
                    <a:lnTo>
                      <a:pt x="1553" y="46"/>
                    </a:lnTo>
                    <a:lnTo>
                      <a:pt x="1553" y="46"/>
                    </a:lnTo>
                    <a:lnTo>
                      <a:pt x="1551" y="46"/>
                    </a:lnTo>
                    <a:lnTo>
                      <a:pt x="1553" y="46"/>
                    </a:lnTo>
                    <a:lnTo>
                      <a:pt x="1553" y="46"/>
                    </a:lnTo>
                    <a:close/>
                    <a:moveTo>
                      <a:pt x="1609" y="34"/>
                    </a:moveTo>
                    <a:lnTo>
                      <a:pt x="1609" y="34"/>
                    </a:lnTo>
                    <a:lnTo>
                      <a:pt x="1607" y="34"/>
                    </a:lnTo>
                    <a:lnTo>
                      <a:pt x="1607" y="34"/>
                    </a:lnTo>
                    <a:lnTo>
                      <a:pt x="1607" y="34"/>
                    </a:lnTo>
                    <a:lnTo>
                      <a:pt x="1609" y="34"/>
                    </a:lnTo>
                    <a:lnTo>
                      <a:pt x="1609" y="34"/>
                    </a:lnTo>
                    <a:close/>
                    <a:moveTo>
                      <a:pt x="1617" y="34"/>
                    </a:moveTo>
                    <a:lnTo>
                      <a:pt x="1617" y="34"/>
                    </a:lnTo>
                    <a:lnTo>
                      <a:pt x="1615" y="34"/>
                    </a:lnTo>
                    <a:lnTo>
                      <a:pt x="1615" y="34"/>
                    </a:lnTo>
                    <a:lnTo>
                      <a:pt x="1617" y="34"/>
                    </a:lnTo>
                    <a:lnTo>
                      <a:pt x="1617" y="34"/>
                    </a:lnTo>
                    <a:close/>
                    <a:moveTo>
                      <a:pt x="1545" y="44"/>
                    </a:moveTo>
                    <a:lnTo>
                      <a:pt x="1545" y="44"/>
                    </a:lnTo>
                    <a:lnTo>
                      <a:pt x="1543" y="44"/>
                    </a:lnTo>
                    <a:lnTo>
                      <a:pt x="1543" y="44"/>
                    </a:lnTo>
                    <a:lnTo>
                      <a:pt x="1543" y="44"/>
                    </a:lnTo>
                    <a:lnTo>
                      <a:pt x="1545" y="44"/>
                    </a:lnTo>
                    <a:close/>
                    <a:moveTo>
                      <a:pt x="1587" y="39"/>
                    </a:moveTo>
                    <a:lnTo>
                      <a:pt x="1587" y="39"/>
                    </a:lnTo>
                    <a:lnTo>
                      <a:pt x="1586" y="39"/>
                    </a:lnTo>
                    <a:lnTo>
                      <a:pt x="1586" y="39"/>
                    </a:lnTo>
                    <a:lnTo>
                      <a:pt x="1587" y="39"/>
                    </a:lnTo>
                    <a:close/>
                    <a:moveTo>
                      <a:pt x="1589" y="36"/>
                    </a:moveTo>
                    <a:lnTo>
                      <a:pt x="1589" y="36"/>
                    </a:lnTo>
                    <a:lnTo>
                      <a:pt x="1589" y="36"/>
                    </a:lnTo>
                    <a:lnTo>
                      <a:pt x="1587" y="36"/>
                    </a:lnTo>
                    <a:lnTo>
                      <a:pt x="1586" y="36"/>
                    </a:lnTo>
                    <a:lnTo>
                      <a:pt x="1586" y="36"/>
                    </a:lnTo>
                    <a:lnTo>
                      <a:pt x="1587" y="37"/>
                    </a:lnTo>
                    <a:lnTo>
                      <a:pt x="1587" y="37"/>
                    </a:lnTo>
                    <a:lnTo>
                      <a:pt x="1589" y="36"/>
                    </a:lnTo>
                    <a:close/>
                    <a:moveTo>
                      <a:pt x="1599" y="39"/>
                    </a:moveTo>
                    <a:lnTo>
                      <a:pt x="1597" y="39"/>
                    </a:lnTo>
                    <a:lnTo>
                      <a:pt x="1597" y="39"/>
                    </a:lnTo>
                    <a:lnTo>
                      <a:pt x="1596" y="39"/>
                    </a:lnTo>
                    <a:lnTo>
                      <a:pt x="1594" y="39"/>
                    </a:lnTo>
                    <a:lnTo>
                      <a:pt x="1594" y="39"/>
                    </a:lnTo>
                    <a:lnTo>
                      <a:pt x="1596" y="41"/>
                    </a:lnTo>
                    <a:lnTo>
                      <a:pt x="1597" y="41"/>
                    </a:lnTo>
                    <a:lnTo>
                      <a:pt x="1599" y="39"/>
                    </a:lnTo>
                    <a:close/>
                    <a:moveTo>
                      <a:pt x="1394" y="55"/>
                    </a:moveTo>
                    <a:lnTo>
                      <a:pt x="1394" y="55"/>
                    </a:lnTo>
                    <a:lnTo>
                      <a:pt x="1392" y="55"/>
                    </a:lnTo>
                    <a:lnTo>
                      <a:pt x="1391" y="54"/>
                    </a:lnTo>
                    <a:lnTo>
                      <a:pt x="1391" y="55"/>
                    </a:lnTo>
                    <a:lnTo>
                      <a:pt x="1391" y="55"/>
                    </a:lnTo>
                    <a:lnTo>
                      <a:pt x="1392" y="55"/>
                    </a:lnTo>
                    <a:lnTo>
                      <a:pt x="1394" y="55"/>
                    </a:lnTo>
                    <a:close/>
                    <a:moveTo>
                      <a:pt x="1396" y="59"/>
                    </a:moveTo>
                    <a:lnTo>
                      <a:pt x="1397" y="59"/>
                    </a:lnTo>
                    <a:lnTo>
                      <a:pt x="1396" y="57"/>
                    </a:lnTo>
                    <a:lnTo>
                      <a:pt x="1394" y="57"/>
                    </a:lnTo>
                    <a:lnTo>
                      <a:pt x="1391" y="57"/>
                    </a:lnTo>
                    <a:lnTo>
                      <a:pt x="1388" y="57"/>
                    </a:lnTo>
                    <a:lnTo>
                      <a:pt x="1383" y="57"/>
                    </a:lnTo>
                    <a:lnTo>
                      <a:pt x="1381" y="57"/>
                    </a:lnTo>
                    <a:lnTo>
                      <a:pt x="1373" y="57"/>
                    </a:lnTo>
                    <a:lnTo>
                      <a:pt x="1365" y="57"/>
                    </a:lnTo>
                    <a:lnTo>
                      <a:pt x="1363" y="57"/>
                    </a:lnTo>
                    <a:lnTo>
                      <a:pt x="1361" y="57"/>
                    </a:lnTo>
                    <a:lnTo>
                      <a:pt x="1360" y="57"/>
                    </a:lnTo>
                    <a:lnTo>
                      <a:pt x="1360" y="59"/>
                    </a:lnTo>
                    <a:lnTo>
                      <a:pt x="1360" y="59"/>
                    </a:lnTo>
                    <a:lnTo>
                      <a:pt x="1361" y="59"/>
                    </a:lnTo>
                    <a:lnTo>
                      <a:pt x="1363" y="59"/>
                    </a:lnTo>
                    <a:lnTo>
                      <a:pt x="1371" y="59"/>
                    </a:lnTo>
                    <a:lnTo>
                      <a:pt x="1379" y="59"/>
                    </a:lnTo>
                    <a:lnTo>
                      <a:pt x="1379" y="60"/>
                    </a:lnTo>
                    <a:lnTo>
                      <a:pt x="1381" y="60"/>
                    </a:lnTo>
                    <a:lnTo>
                      <a:pt x="1381" y="60"/>
                    </a:lnTo>
                    <a:lnTo>
                      <a:pt x="1383" y="59"/>
                    </a:lnTo>
                    <a:lnTo>
                      <a:pt x="1388" y="59"/>
                    </a:lnTo>
                    <a:lnTo>
                      <a:pt x="1391" y="59"/>
                    </a:lnTo>
                    <a:lnTo>
                      <a:pt x="1396" y="59"/>
                    </a:lnTo>
                    <a:close/>
                    <a:moveTo>
                      <a:pt x="1406" y="60"/>
                    </a:moveTo>
                    <a:lnTo>
                      <a:pt x="1406" y="59"/>
                    </a:lnTo>
                    <a:lnTo>
                      <a:pt x="1404" y="59"/>
                    </a:lnTo>
                    <a:lnTo>
                      <a:pt x="1404" y="59"/>
                    </a:lnTo>
                    <a:lnTo>
                      <a:pt x="1402" y="60"/>
                    </a:lnTo>
                    <a:lnTo>
                      <a:pt x="1404" y="60"/>
                    </a:lnTo>
                    <a:lnTo>
                      <a:pt x="1404" y="60"/>
                    </a:lnTo>
                    <a:lnTo>
                      <a:pt x="1406" y="60"/>
                    </a:lnTo>
                    <a:close/>
                    <a:moveTo>
                      <a:pt x="1409" y="59"/>
                    </a:moveTo>
                    <a:lnTo>
                      <a:pt x="1409" y="59"/>
                    </a:lnTo>
                    <a:lnTo>
                      <a:pt x="1407" y="59"/>
                    </a:lnTo>
                    <a:lnTo>
                      <a:pt x="1407" y="59"/>
                    </a:lnTo>
                    <a:lnTo>
                      <a:pt x="1409" y="59"/>
                    </a:lnTo>
                    <a:close/>
                    <a:moveTo>
                      <a:pt x="1424" y="59"/>
                    </a:moveTo>
                    <a:lnTo>
                      <a:pt x="1424" y="59"/>
                    </a:lnTo>
                    <a:lnTo>
                      <a:pt x="1422" y="59"/>
                    </a:lnTo>
                    <a:lnTo>
                      <a:pt x="1422" y="59"/>
                    </a:lnTo>
                    <a:lnTo>
                      <a:pt x="1424" y="60"/>
                    </a:lnTo>
                    <a:lnTo>
                      <a:pt x="1424" y="59"/>
                    </a:lnTo>
                    <a:close/>
                    <a:moveTo>
                      <a:pt x="1427" y="60"/>
                    </a:moveTo>
                    <a:lnTo>
                      <a:pt x="1427" y="60"/>
                    </a:lnTo>
                    <a:lnTo>
                      <a:pt x="1425" y="60"/>
                    </a:lnTo>
                    <a:lnTo>
                      <a:pt x="1425" y="60"/>
                    </a:lnTo>
                    <a:lnTo>
                      <a:pt x="1427" y="60"/>
                    </a:lnTo>
                    <a:close/>
                    <a:moveTo>
                      <a:pt x="1338" y="62"/>
                    </a:moveTo>
                    <a:lnTo>
                      <a:pt x="1338" y="62"/>
                    </a:lnTo>
                    <a:lnTo>
                      <a:pt x="1338" y="62"/>
                    </a:lnTo>
                    <a:lnTo>
                      <a:pt x="1338" y="62"/>
                    </a:lnTo>
                    <a:lnTo>
                      <a:pt x="1338" y="62"/>
                    </a:lnTo>
                    <a:close/>
                    <a:moveTo>
                      <a:pt x="1355" y="57"/>
                    </a:moveTo>
                    <a:lnTo>
                      <a:pt x="1355" y="57"/>
                    </a:lnTo>
                    <a:lnTo>
                      <a:pt x="1353" y="57"/>
                    </a:lnTo>
                    <a:lnTo>
                      <a:pt x="1353" y="57"/>
                    </a:lnTo>
                    <a:lnTo>
                      <a:pt x="1352" y="59"/>
                    </a:lnTo>
                    <a:lnTo>
                      <a:pt x="1353" y="59"/>
                    </a:lnTo>
                    <a:lnTo>
                      <a:pt x="1355" y="57"/>
                    </a:lnTo>
                    <a:close/>
                    <a:moveTo>
                      <a:pt x="1281" y="60"/>
                    </a:moveTo>
                    <a:lnTo>
                      <a:pt x="1281" y="59"/>
                    </a:lnTo>
                    <a:lnTo>
                      <a:pt x="1279" y="59"/>
                    </a:lnTo>
                    <a:lnTo>
                      <a:pt x="1278" y="59"/>
                    </a:lnTo>
                    <a:lnTo>
                      <a:pt x="1276" y="59"/>
                    </a:lnTo>
                    <a:lnTo>
                      <a:pt x="1276" y="60"/>
                    </a:lnTo>
                    <a:lnTo>
                      <a:pt x="1278" y="60"/>
                    </a:lnTo>
                    <a:lnTo>
                      <a:pt x="1281" y="60"/>
                    </a:lnTo>
                    <a:lnTo>
                      <a:pt x="1281" y="60"/>
                    </a:lnTo>
                    <a:close/>
                    <a:moveTo>
                      <a:pt x="1289" y="60"/>
                    </a:moveTo>
                    <a:lnTo>
                      <a:pt x="1289" y="60"/>
                    </a:lnTo>
                    <a:lnTo>
                      <a:pt x="1289" y="60"/>
                    </a:lnTo>
                    <a:lnTo>
                      <a:pt x="1288" y="60"/>
                    </a:lnTo>
                    <a:lnTo>
                      <a:pt x="1284" y="60"/>
                    </a:lnTo>
                    <a:lnTo>
                      <a:pt x="1283" y="60"/>
                    </a:lnTo>
                    <a:lnTo>
                      <a:pt x="1283" y="60"/>
                    </a:lnTo>
                    <a:lnTo>
                      <a:pt x="1286" y="62"/>
                    </a:lnTo>
                    <a:lnTo>
                      <a:pt x="1288" y="60"/>
                    </a:lnTo>
                    <a:lnTo>
                      <a:pt x="1289" y="60"/>
                    </a:lnTo>
                    <a:close/>
                    <a:moveTo>
                      <a:pt x="1309" y="60"/>
                    </a:moveTo>
                    <a:lnTo>
                      <a:pt x="1307" y="60"/>
                    </a:lnTo>
                    <a:lnTo>
                      <a:pt x="1307" y="60"/>
                    </a:lnTo>
                    <a:lnTo>
                      <a:pt x="1309" y="60"/>
                    </a:lnTo>
                    <a:close/>
                    <a:moveTo>
                      <a:pt x="1315" y="52"/>
                    </a:moveTo>
                    <a:lnTo>
                      <a:pt x="1315" y="52"/>
                    </a:lnTo>
                    <a:lnTo>
                      <a:pt x="1315" y="50"/>
                    </a:lnTo>
                    <a:lnTo>
                      <a:pt x="1315" y="50"/>
                    </a:lnTo>
                    <a:lnTo>
                      <a:pt x="1315" y="52"/>
                    </a:lnTo>
                    <a:lnTo>
                      <a:pt x="1315" y="52"/>
                    </a:lnTo>
                    <a:close/>
                    <a:moveTo>
                      <a:pt x="1188" y="55"/>
                    </a:moveTo>
                    <a:lnTo>
                      <a:pt x="1188" y="54"/>
                    </a:lnTo>
                    <a:lnTo>
                      <a:pt x="1186" y="54"/>
                    </a:lnTo>
                    <a:lnTo>
                      <a:pt x="1186" y="54"/>
                    </a:lnTo>
                    <a:lnTo>
                      <a:pt x="1186" y="55"/>
                    </a:lnTo>
                    <a:lnTo>
                      <a:pt x="1188" y="55"/>
                    </a:lnTo>
                    <a:close/>
                    <a:moveTo>
                      <a:pt x="1189" y="55"/>
                    </a:moveTo>
                    <a:lnTo>
                      <a:pt x="1189" y="55"/>
                    </a:lnTo>
                    <a:lnTo>
                      <a:pt x="1189" y="55"/>
                    </a:lnTo>
                    <a:lnTo>
                      <a:pt x="1188" y="55"/>
                    </a:lnTo>
                    <a:lnTo>
                      <a:pt x="1189" y="55"/>
                    </a:lnTo>
                    <a:lnTo>
                      <a:pt x="1189" y="55"/>
                    </a:lnTo>
                    <a:close/>
                    <a:moveTo>
                      <a:pt x="1111" y="37"/>
                    </a:moveTo>
                    <a:lnTo>
                      <a:pt x="1111" y="36"/>
                    </a:lnTo>
                    <a:lnTo>
                      <a:pt x="1109" y="36"/>
                    </a:lnTo>
                    <a:lnTo>
                      <a:pt x="1107" y="36"/>
                    </a:lnTo>
                    <a:lnTo>
                      <a:pt x="1104" y="36"/>
                    </a:lnTo>
                    <a:lnTo>
                      <a:pt x="1101" y="36"/>
                    </a:lnTo>
                    <a:lnTo>
                      <a:pt x="1096" y="36"/>
                    </a:lnTo>
                    <a:lnTo>
                      <a:pt x="1093" y="36"/>
                    </a:lnTo>
                    <a:lnTo>
                      <a:pt x="1091" y="36"/>
                    </a:lnTo>
                    <a:lnTo>
                      <a:pt x="1091" y="36"/>
                    </a:lnTo>
                    <a:lnTo>
                      <a:pt x="1091" y="37"/>
                    </a:lnTo>
                    <a:lnTo>
                      <a:pt x="1089" y="37"/>
                    </a:lnTo>
                    <a:lnTo>
                      <a:pt x="1089" y="37"/>
                    </a:lnTo>
                    <a:lnTo>
                      <a:pt x="1089" y="37"/>
                    </a:lnTo>
                    <a:lnTo>
                      <a:pt x="1089" y="39"/>
                    </a:lnTo>
                    <a:lnTo>
                      <a:pt x="1091" y="37"/>
                    </a:lnTo>
                    <a:lnTo>
                      <a:pt x="1093" y="37"/>
                    </a:lnTo>
                    <a:lnTo>
                      <a:pt x="1094" y="36"/>
                    </a:lnTo>
                    <a:lnTo>
                      <a:pt x="1094" y="37"/>
                    </a:lnTo>
                    <a:lnTo>
                      <a:pt x="1094" y="37"/>
                    </a:lnTo>
                    <a:lnTo>
                      <a:pt x="1094" y="39"/>
                    </a:lnTo>
                    <a:lnTo>
                      <a:pt x="1096" y="39"/>
                    </a:lnTo>
                    <a:lnTo>
                      <a:pt x="1098" y="37"/>
                    </a:lnTo>
                    <a:lnTo>
                      <a:pt x="1099" y="37"/>
                    </a:lnTo>
                    <a:lnTo>
                      <a:pt x="1101" y="37"/>
                    </a:lnTo>
                    <a:lnTo>
                      <a:pt x="1104" y="37"/>
                    </a:lnTo>
                    <a:lnTo>
                      <a:pt x="1104" y="39"/>
                    </a:lnTo>
                    <a:lnTo>
                      <a:pt x="1104" y="39"/>
                    </a:lnTo>
                    <a:lnTo>
                      <a:pt x="1106" y="39"/>
                    </a:lnTo>
                    <a:lnTo>
                      <a:pt x="1106" y="39"/>
                    </a:lnTo>
                    <a:lnTo>
                      <a:pt x="1107" y="39"/>
                    </a:lnTo>
                    <a:lnTo>
                      <a:pt x="1109" y="37"/>
                    </a:lnTo>
                    <a:lnTo>
                      <a:pt x="1109" y="39"/>
                    </a:lnTo>
                    <a:lnTo>
                      <a:pt x="1109" y="39"/>
                    </a:lnTo>
                    <a:lnTo>
                      <a:pt x="1111" y="39"/>
                    </a:lnTo>
                    <a:lnTo>
                      <a:pt x="1111" y="37"/>
                    </a:lnTo>
                    <a:close/>
                    <a:moveTo>
                      <a:pt x="1121" y="37"/>
                    </a:moveTo>
                    <a:lnTo>
                      <a:pt x="1121" y="37"/>
                    </a:lnTo>
                    <a:lnTo>
                      <a:pt x="1119" y="37"/>
                    </a:lnTo>
                    <a:lnTo>
                      <a:pt x="1117" y="37"/>
                    </a:lnTo>
                    <a:lnTo>
                      <a:pt x="1116" y="37"/>
                    </a:lnTo>
                    <a:lnTo>
                      <a:pt x="1114" y="37"/>
                    </a:lnTo>
                    <a:lnTo>
                      <a:pt x="1112" y="37"/>
                    </a:lnTo>
                    <a:lnTo>
                      <a:pt x="1112" y="37"/>
                    </a:lnTo>
                    <a:lnTo>
                      <a:pt x="1114" y="39"/>
                    </a:lnTo>
                    <a:lnTo>
                      <a:pt x="1116" y="37"/>
                    </a:lnTo>
                    <a:lnTo>
                      <a:pt x="1117" y="37"/>
                    </a:lnTo>
                    <a:lnTo>
                      <a:pt x="1117" y="39"/>
                    </a:lnTo>
                    <a:lnTo>
                      <a:pt x="1119" y="41"/>
                    </a:lnTo>
                    <a:lnTo>
                      <a:pt x="1121" y="39"/>
                    </a:lnTo>
                    <a:lnTo>
                      <a:pt x="1121" y="37"/>
                    </a:lnTo>
                    <a:close/>
                    <a:moveTo>
                      <a:pt x="1130" y="39"/>
                    </a:moveTo>
                    <a:lnTo>
                      <a:pt x="1132" y="39"/>
                    </a:lnTo>
                    <a:lnTo>
                      <a:pt x="1130" y="37"/>
                    </a:lnTo>
                    <a:lnTo>
                      <a:pt x="1130" y="37"/>
                    </a:lnTo>
                    <a:lnTo>
                      <a:pt x="1129" y="37"/>
                    </a:lnTo>
                    <a:lnTo>
                      <a:pt x="1127" y="37"/>
                    </a:lnTo>
                    <a:lnTo>
                      <a:pt x="1125" y="37"/>
                    </a:lnTo>
                    <a:lnTo>
                      <a:pt x="1124" y="37"/>
                    </a:lnTo>
                    <a:lnTo>
                      <a:pt x="1122" y="37"/>
                    </a:lnTo>
                    <a:lnTo>
                      <a:pt x="1122" y="37"/>
                    </a:lnTo>
                    <a:lnTo>
                      <a:pt x="1124" y="39"/>
                    </a:lnTo>
                    <a:lnTo>
                      <a:pt x="1125" y="39"/>
                    </a:lnTo>
                    <a:lnTo>
                      <a:pt x="1124" y="39"/>
                    </a:lnTo>
                    <a:lnTo>
                      <a:pt x="1124" y="39"/>
                    </a:lnTo>
                    <a:lnTo>
                      <a:pt x="1124" y="39"/>
                    </a:lnTo>
                    <a:lnTo>
                      <a:pt x="1122" y="39"/>
                    </a:lnTo>
                    <a:lnTo>
                      <a:pt x="1124" y="41"/>
                    </a:lnTo>
                    <a:lnTo>
                      <a:pt x="1124" y="41"/>
                    </a:lnTo>
                    <a:lnTo>
                      <a:pt x="1125" y="41"/>
                    </a:lnTo>
                    <a:lnTo>
                      <a:pt x="1127" y="39"/>
                    </a:lnTo>
                    <a:lnTo>
                      <a:pt x="1127" y="39"/>
                    </a:lnTo>
                    <a:lnTo>
                      <a:pt x="1129" y="39"/>
                    </a:lnTo>
                    <a:lnTo>
                      <a:pt x="1130" y="39"/>
                    </a:lnTo>
                    <a:close/>
                    <a:moveTo>
                      <a:pt x="1137" y="39"/>
                    </a:moveTo>
                    <a:lnTo>
                      <a:pt x="1135" y="39"/>
                    </a:lnTo>
                    <a:lnTo>
                      <a:pt x="1135" y="39"/>
                    </a:lnTo>
                    <a:lnTo>
                      <a:pt x="1135" y="39"/>
                    </a:lnTo>
                    <a:lnTo>
                      <a:pt x="1137" y="39"/>
                    </a:lnTo>
                    <a:lnTo>
                      <a:pt x="1137" y="39"/>
                    </a:lnTo>
                    <a:close/>
                    <a:moveTo>
                      <a:pt x="1142" y="52"/>
                    </a:moveTo>
                    <a:lnTo>
                      <a:pt x="1142" y="52"/>
                    </a:lnTo>
                    <a:lnTo>
                      <a:pt x="1140" y="52"/>
                    </a:lnTo>
                    <a:lnTo>
                      <a:pt x="1140" y="52"/>
                    </a:lnTo>
                    <a:lnTo>
                      <a:pt x="1140" y="52"/>
                    </a:lnTo>
                    <a:lnTo>
                      <a:pt x="1142" y="52"/>
                    </a:lnTo>
                    <a:close/>
                    <a:moveTo>
                      <a:pt x="1145" y="39"/>
                    </a:moveTo>
                    <a:lnTo>
                      <a:pt x="1145" y="39"/>
                    </a:lnTo>
                    <a:lnTo>
                      <a:pt x="1143" y="39"/>
                    </a:lnTo>
                    <a:lnTo>
                      <a:pt x="1142" y="39"/>
                    </a:lnTo>
                    <a:lnTo>
                      <a:pt x="1140" y="37"/>
                    </a:lnTo>
                    <a:lnTo>
                      <a:pt x="1139" y="39"/>
                    </a:lnTo>
                    <a:lnTo>
                      <a:pt x="1139" y="39"/>
                    </a:lnTo>
                    <a:lnTo>
                      <a:pt x="1139" y="41"/>
                    </a:lnTo>
                    <a:lnTo>
                      <a:pt x="1140" y="41"/>
                    </a:lnTo>
                    <a:lnTo>
                      <a:pt x="1140" y="42"/>
                    </a:lnTo>
                    <a:lnTo>
                      <a:pt x="1142" y="41"/>
                    </a:lnTo>
                    <a:lnTo>
                      <a:pt x="1142" y="41"/>
                    </a:lnTo>
                    <a:lnTo>
                      <a:pt x="1140" y="41"/>
                    </a:lnTo>
                    <a:lnTo>
                      <a:pt x="1140" y="41"/>
                    </a:lnTo>
                    <a:lnTo>
                      <a:pt x="1142" y="41"/>
                    </a:lnTo>
                    <a:lnTo>
                      <a:pt x="1143" y="41"/>
                    </a:lnTo>
                    <a:lnTo>
                      <a:pt x="1145" y="39"/>
                    </a:lnTo>
                    <a:close/>
                    <a:moveTo>
                      <a:pt x="1153" y="42"/>
                    </a:moveTo>
                    <a:lnTo>
                      <a:pt x="1152" y="42"/>
                    </a:lnTo>
                    <a:lnTo>
                      <a:pt x="1152" y="42"/>
                    </a:lnTo>
                    <a:lnTo>
                      <a:pt x="1153" y="42"/>
                    </a:lnTo>
                    <a:close/>
                    <a:moveTo>
                      <a:pt x="1153" y="41"/>
                    </a:moveTo>
                    <a:lnTo>
                      <a:pt x="1153" y="39"/>
                    </a:lnTo>
                    <a:lnTo>
                      <a:pt x="1152" y="39"/>
                    </a:lnTo>
                    <a:lnTo>
                      <a:pt x="1150" y="39"/>
                    </a:lnTo>
                    <a:lnTo>
                      <a:pt x="1148" y="39"/>
                    </a:lnTo>
                    <a:lnTo>
                      <a:pt x="1147" y="41"/>
                    </a:lnTo>
                    <a:lnTo>
                      <a:pt x="1147" y="41"/>
                    </a:lnTo>
                    <a:lnTo>
                      <a:pt x="1148" y="41"/>
                    </a:lnTo>
                    <a:lnTo>
                      <a:pt x="1150" y="41"/>
                    </a:lnTo>
                    <a:lnTo>
                      <a:pt x="1152" y="41"/>
                    </a:lnTo>
                    <a:lnTo>
                      <a:pt x="1152" y="41"/>
                    </a:lnTo>
                    <a:lnTo>
                      <a:pt x="1153" y="41"/>
                    </a:lnTo>
                    <a:close/>
                    <a:moveTo>
                      <a:pt x="1173" y="44"/>
                    </a:moveTo>
                    <a:lnTo>
                      <a:pt x="1173" y="44"/>
                    </a:lnTo>
                    <a:lnTo>
                      <a:pt x="1171" y="44"/>
                    </a:lnTo>
                    <a:lnTo>
                      <a:pt x="1171" y="44"/>
                    </a:lnTo>
                    <a:lnTo>
                      <a:pt x="1171" y="44"/>
                    </a:lnTo>
                    <a:lnTo>
                      <a:pt x="1173" y="44"/>
                    </a:lnTo>
                    <a:close/>
                    <a:moveTo>
                      <a:pt x="1065" y="44"/>
                    </a:moveTo>
                    <a:lnTo>
                      <a:pt x="1065" y="44"/>
                    </a:lnTo>
                    <a:lnTo>
                      <a:pt x="1065" y="44"/>
                    </a:lnTo>
                    <a:lnTo>
                      <a:pt x="1065" y="44"/>
                    </a:lnTo>
                    <a:close/>
                    <a:moveTo>
                      <a:pt x="1083" y="21"/>
                    </a:moveTo>
                    <a:lnTo>
                      <a:pt x="1081" y="21"/>
                    </a:lnTo>
                    <a:lnTo>
                      <a:pt x="1081" y="21"/>
                    </a:lnTo>
                    <a:lnTo>
                      <a:pt x="1080" y="21"/>
                    </a:lnTo>
                    <a:lnTo>
                      <a:pt x="1080" y="21"/>
                    </a:lnTo>
                    <a:lnTo>
                      <a:pt x="1081" y="23"/>
                    </a:lnTo>
                    <a:lnTo>
                      <a:pt x="1083" y="21"/>
                    </a:lnTo>
                    <a:close/>
                    <a:moveTo>
                      <a:pt x="1086" y="23"/>
                    </a:moveTo>
                    <a:lnTo>
                      <a:pt x="1086" y="23"/>
                    </a:lnTo>
                    <a:lnTo>
                      <a:pt x="1086" y="23"/>
                    </a:lnTo>
                    <a:lnTo>
                      <a:pt x="1086" y="23"/>
                    </a:lnTo>
                    <a:close/>
                    <a:moveTo>
                      <a:pt x="1089" y="36"/>
                    </a:moveTo>
                    <a:lnTo>
                      <a:pt x="1089" y="36"/>
                    </a:lnTo>
                    <a:lnTo>
                      <a:pt x="1089" y="34"/>
                    </a:lnTo>
                    <a:lnTo>
                      <a:pt x="1088" y="34"/>
                    </a:lnTo>
                    <a:lnTo>
                      <a:pt x="1085" y="34"/>
                    </a:lnTo>
                    <a:lnTo>
                      <a:pt x="1081" y="34"/>
                    </a:lnTo>
                    <a:lnTo>
                      <a:pt x="1078" y="34"/>
                    </a:lnTo>
                    <a:lnTo>
                      <a:pt x="1075" y="34"/>
                    </a:lnTo>
                    <a:lnTo>
                      <a:pt x="1073" y="34"/>
                    </a:lnTo>
                    <a:lnTo>
                      <a:pt x="1071" y="34"/>
                    </a:lnTo>
                    <a:lnTo>
                      <a:pt x="1063" y="34"/>
                    </a:lnTo>
                    <a:lnTo>
                      <a:pt x="1062" y="34"/>
                    </a:lnTo>
                    <a:lnTo>
                      <a:pt x="1060" y="34"/>
                    </a:lnTo>
                    <a:lnTo>
                      <a:pt x="1060" y="34"/>
                    </a:lnTo>
                    <a:lnTo>
                      <a:pt x="1062" y="34"/>
                    </a:lnTo>
                    <a:lnTo>
                      <a:pt x="1062" y="34"/>
                    </a:lnTo>
                    <a:lnTo>
                      <a:pt x="1068" y="36"/>
                    </a:lnTo>
                    <a:lnTo>
                      <a:pt x="1073" y="36"/>
                    </a:lnTo>
                    <a:lnTo>
                      <a:pt x="1078" y="36"/>
                    </a:lnTo>
                    <a:lnTo>
                      <a:pt x="1080" y="36"/>
                    </a:lnTo>
                    <a:lnTo>
                      <a:pt x="1080" y="37"/>
                    </a:lnTo>
                    <a:lnTo>
                      <a:pt x="1081" y="37"/>
                    </a:lnTo>
                    <a:lnTo>
                      <a:pt x="1081" y="36"/>
                    </a:lnTo>
                    <a:lnTo>
                      <a:pt x="1085" y="36"/>
                    </a:lnTo>
                    <a:lnTo>
                      <a:pt x="1088" y="36"/>
                    </a:lnTo>
                    <a:lnTo>
                      <a:pt x="1089" y="36"/>
                    </a:lnTo>
                    <a:lnTo>
                      <a:pt x="1089" y="36"/>
                    </a:lnTo>
                    <a:close/>
                    <a:moveTo>
                      <a:pt x="1099" y="23"/>
                    </a:moveTo>
                    <a:lnTo>
                      <a:pt x="1099" y="23"/>
                    </a:lnTo>
                    <a:lnTo>
                      <a:pt x="1098" y="23"/>
                    </a:lnTo>
                    <a:lnTo>
                      <a:pt x="1096" y="23"/>
                    </a:lnTo>
                    <a:lnTo>
                      <a:pt x="1096" y="23"/>
                    </a:lnTo>
                    <a:lnTo>
                      <a:pt x="1098" y="23"/>
                    </a:lnTo>
                    <a:lnTo>
                      <a:pt x="1099" y="23"/>
                    </a:lnTo>
                    <a:close/>
                    <a:moveTo>
                      <a:pt x="1008" y="31"/>
                    </a:moveTo>
                    <a:lnTo>
                      <a:pt x="1009" y="31"/>
                    </a:lnTo>
                    <a:lnTo>
                      <a:pt x="1008" y="29"/>
                    </a:lnTo>
                    <a:lnTo>
                      <a:pt x="1006" y="29"/>
                    </a:lnTo>
                    <a:lnTo>
                      <a:pt x="1003" y="29"/>
                    </a:lnTo>
                    <a:lnTo>
                      <a:pt x="999" y="29"/>
                    </a:lnTo>
                    <a:lnTo>
                      <a:pt x="996" y="29"/>
                    </a:lnTo>
                    <a:lnTo>
                      <a:pt x="994" y="29"/>
                    </a:lnTo>
                    <a:lnTo>
                      <a:pt x="989" y="29"/>
                    </a:lnTo>
                    <a:lnTo>
                      <a:pt x="986" y="29"/>
                    </a:lnTo>
                    <a:lnTo>
                      <a:pt x="983" y="29"/>
                    </a:lnTo>
                    <a:lnTo>
                      <a:pt x="981" y="29"/>
                    </a:lnTo>
                    <a:lnTo>
                      <a:pt x="981" y="29"/>
                    </a:lnTo>
                    <a:lnTo>
                      <a:pt x="980" y="29"/>
                    </a:lnTo>
                    <a:lnTo>
                      <a:pt x="981" y="31"/>
                    </a:lnTo>
                    <a:lnTo>
                      <a:pt x="981" y="31"/>
                    </a:lnTo>
                    <a:lnTo>
                      <a:pt x="983" y="31"/>
                    </a:lnTo>
                    <a:lnTo>
                      <a:pt x="985" y="31"/>
                    </a:lnTo>
                    <a:lnTo>
                      <a:pt x="991" y="31"/>
                    </a:lnTo>
                    <a:lnTo>
                      <a:pt x="999" y="31"/>
                    </a:lnTo>
                    <a:lnTo>
                      <a:pt x="1006" y="31"/>
                    </a:lnTo>
                    <a:lnTo>
                      <a:pt x="1008" y="31"/>
                    </a:lnTo>
                    <a:lnTo>
                      <a:pt x="1008" y="31"/>
                    </a:lnTo>
                    <a:close/>
                    <a:moveTo>
                      <a:pt x="1012" y="31"/>
                    </a:moveTo>
                    <a:lnTo>
                      <a:pt x="1012" y="31"/>
                    </a:lnTo>
                    <a:lnTo>
                      <a:pt x="1011" y="31"/>
                    </a:lnTo>
                    <a:lnTo>
                      <a:pt x="1011" y="31"/>
                    </a:lnTo>
                    <a:lnTo>
                      <a:pt x="1009" y="31"/>
                    </a:lnTo>
                    <a:lnTo>
                      <a:pt x="1011" y="32"/>
                    </a:lnTo>
                    <a:lnTo>
                      <a:pt x="1011" y="32"/>
                    </a:lnTo>
                    <a:lnTo>
                      <a:pt x="1012" y="31"/>
                    </a:lnTo>
                    <a:close/>
                    <a:moveTo>
                      <a:pt x="1019" y="32"/>
                    </a:moveTo>
                    <a:lnTo>
                      <a:pt x="1019" y="31"/>
                    </a:lnTo>
                    <a:lnTo>
                      <a:pt x="1017" y="31"/>
                    </a:lnTo>
                    <a:lnTo>
                      <a:pt x="1016" y="31"/>
                    </a:lnTo>
                    <a:lnTo>
                      <a:pt x="1016" y="32"/>
                    </a:lnTo>
                    <a:lnTo>
                      <a:pt x="1016" y="32"/>
                    </a:lnTo>
                    <a:lnTo>
                      <a:pt x="1017" y="32"/>
                    </a:lnTo>
                    <a:lnTo>
                      <a:pt x="1019" y="32"/>
                    </a:lnTo>
                    <a:lnTo>
                      <a:pt x="1019" y="32"/>
                    </a:lnTo>
                    <a:close/>
                    <a:moveTo>
                      <a:pt x="1029" y="32"/>
                    </a:moveTo>
                    <a:lnTo>
                      <a:pt x="1029" y="32"/>
                    </a:lnTo>
                    <a:lnTo>
                      <a:pt x="1027" y="31"/>
                    </a:lnTo>
                    <a:lnTo>
                      <a:pt x="1026" y="31"/>
                    </a:lnTo>
                    <a:lnTo>
                      <a:pt x="1024" y="31"/>
                    </a:lnTo>
                    <a:lnTo>
                      <a:pt x="1021" y="31"/>
                    </a:lnTo>
                    <a:lnTo>
                      <a:pt x="1021" y="32"/>
                    </a:lnTo>
                    <a:lnTo>
                      <a:pt x="1022" y="32"/>
                    </a:lnTo>
                    <a:lnTo>
                      <a:pt x="1022" y="32"/>
                    </a:lnTo>
                    <a:lnTo>
                      <a:pt x="1026" y="32"/>
                    </a:lnTo>
                    <a:lnTo>
                      <a:pt x="1029" y="32"/>
                    </a:lnTo>
                    <a:close/>
                    <a:moveTo>
                      <a:pt x="1040" y="34"/>
                    </a:moveTo>
                    <a:lnTo>
                      <a:pt x="1040" y="32"/>
                    </a:lnTo>
                    <a:lnTo>
                      <a:pt x="1039" y="32"/>
                    </a:lnTo>
                    <a:lnTo>
                      <a:pt x="1037" y="32"/>
                    </a:lnTo>
                    <a:lnTo>
                      <a:pt x="1034" y="32"/>
                    </a:lnTo>
                    <a:lnTo>
                      <a:pt x="1032" y="32"/>
                    </a:lnTo>
                    <a:lnTo>
                      <a:pt x="1030" y="32"/>
                    </a:lnTo>
                    <a:lnTo>
                      <a:pt x="1030" y="32"/>
                    </a:lnTo>
                    <a:lnTo>
                      <a:pt x="1029" y="32"/>
                    </a:lnTo>
                    <a:lnTo>
                      <a:pt x="1030" y="34"/>
                    </a:lnTo>
                    <a:lnTo>
                      <a:pt x="1032" y="34"/>
                    </a:lnTo>
                    <a:lnTo>
                      <a:pt x="1034" y="34"/>
                    </a:lnTo>
                    <a:lnTo>
                      <a:pt x="1035" y="34"/>
                    </a:lnTo>
                    <a:lnTo>
                      <a:pt x="1037" y="34"/>
                    </a:lnTo>
                    <a:lnTo>
                      <a:pt x="1039" y="34"/>
                    </a:lnTo>
                    <a:lnTo>
                      <a:pt x="1040" y="34"/>
                    </a:lnTo>
                    <a:lnTo>
                      <a:pt x="1040" y="34"/>
                    </a:lnTo>
                    <a:close/>
                    <a:moveTo>
                      <a:pt x="1058" y="34"/>
                    </a:moveTo>
                    <a:lnTo>
                      <a:pt x="1058" y="34"/>
                    </a:lnTo>
                    <a:lnTo>
                      <a:pt x="1058" y="32"/>
                    </a:lnTo>
                    <a:lnTo>
                      <a:pt x="1057" y="32"/>
                    </a:lnTo>
                    <a:lnTo>
                      <a:pt x="1055" y="32"/>
                    </a:lnTo>
                    <a:lnTo>
                      <a:pt x="1052" y="32"/>
                    </a:lnTo>
                    <a:lnTo>
                      <a:pt x="1048" y="32"/>
                    </a:lnTo>
                    <a:lnTo>
                      <a:pt x="1045" y="32"/>
                    </a:lnTo>
                    <a:lnTo>
                      <a:pt x="1044" y="32"/>
                    </a:lnTo>
                    <a:lnTo>
                      <a:pt x="1042" y="32"/>
                    </a:lnTo>
                    <a:lnTo>
                      <a:pt x="1042" y="34"/>
                    </a:lnTo>
                    <a:lnTo>
                      <a:pt x="1045" y="34"/>
                    </a:lnTo>
                    <a:lnTo>
                      <a:pt x="1048" y="34"/>
                    </a:lnTo>
                    <a:lnTo>
                      <a:pt x="1052" y="34"/>
                    </a:lnTo>
                    <a:lnTo>
                      <a:pt x="1053" y="34"/>
                    </a:lnTo>
                    <a:lnTo>
                      <a:pt x="1057" y="34"/>
                    </a:lnTo>
                    <a:lnTo>
                      <a:pt x="1058" y="34"/>
                    </a:lnTo>
                    <a:close/>
                    <a:moveTo>
                      <a:pt x="888" y="34"/>
                    </a:moveTo>
                    <a:lnTo>
                      <a:pt x="888" y="34"/>
                    </a:lnTo>
                    <a:lnTo>
                      <a:pt x="886" y="34"/>
                    </a:lnTo>
                    <a:lnTo>
                      <a:pt x="885" y="34"/>
                    </a:lnTo>
                    <a:lnTo>
                      <a:pt x="885" y="34"/>
                    </a:lnTo>
                    <a:lnTo>
                      <a:pt x="886" y="34"/>
                    </a:lnTo>
                    <a:lnTo>
                      <a:pt x="888" y="34"/>
                    </a:lnTo>
                    <a:close/>
                    <a:moveTo>
                      <a:pt x="901" y="36"/>
                    </a:moveTo>
                    <a:lnTo>
                      <a:pt x="901" y="34"/>
                    </a:lnTo>
                    <a:lnTo>
                      <a:pt x="901" y="34"/>
                    </a:lnTo>
                    <a:lnTo>
                      <a:pt x="899" y="34"/>
                    </a:lnTo>
                    <a:lnTo>
                      <a:pt x="899" y="34"/>
                    </a:lnTo>
                    <a:lnTo>
                      <a:pt x="898" y="34"/>
                    </a:lnTo>
                    <a:lnTo>
                      <a:pt x="899" y="36"/>
                    </a:lnTo>
                    <a:lnTo>
                      <a:pt x="901" y="36"/>
                    </a:lnTo>
                    <a:close/>
                    <a:moveTo>
                      <a:pt x="906" y="36"/>
                    </a:moveTo>
                    <a:lnTo>
                      <a:pt x="906" y="34"/>
                    </a:lnTo>
                    <a:lnTo>
                      <a:pt x="904" y="34"/>
                    </a:lnTo>
                    <a:lnTo>
                      <a:pt x="904" y="34"/>
                    </a:lnTo>
                    <a:lnTo>
                      <a:pt x="903" y="34"/>
                    </a:lnTo>
                    <a:lnTo>
                      <a:pt x="904" y="36"/>
                    </a:lnTo>
                    <a:lnTo>
                      <a:pt x="906" y="36"/>
                    </a:lnTo>
                    <a:close/>
                    <a:moveTo>
                      <a:pt x="917" y="39"/>
                    </a:moveTo>
                    <a:lnTo>
                      <a:pt x="917" y="39"/>
                    </a:lnTo>
                    <a:lnTo>
                      <a:pt x="916" y="37"/>
                    </a:lnTo>
                    <a:lnTo>
                      <a:pt x="916" y="39"/>
                    </a:lnTo>
                    <a:lnTo>
                      <a:pt x="916" y="39"/>
                    </a:lnTo>
                    <a:lnTo>
                      <a:pt x="917" y="39"/>
                    </a:lnTo>
                    <a:lnTo>
                      <a:pt x="917" y="39"/>
                    </a:lnTo>
                    <a:close/>
                    <a:moveTo>
                      <a:pt x="922" y="39"/>
                    </a:moveTo>
                    <a:lnTo>
                      <a:pt x="921" y="39"/>
                    </a:lnTo>
                    <a:lnTo>
                      <a:pt x="921" y="39"/>
                    </a:lnTo>
                    <a:lnTo>
                      <a:pt x="919" y="37"/>
                    </a:lnTo>
                    <a:lnTo>
                      <a:pt x="919" y="39"/>
                    </a:lnTo>
                    <a:lnTo>
                      <a:pt x="921" y="39"/>
                    </a:lnTo>
                    <a:lnTo>
                      <a:pt x="922" y="39"/>
                    </a:lnTo>
                    <a:close/>
                    <a:moveTo>
                      <a:pt x="934" y="36"/>
                    </a:moveTo>
                    <a:lnTo>
                      <a:pt x="934" y="36"/>
                    </a:lnTo>
                    <a:lnTo>
                      <a:pt x="932" y="36"/>
                    </a:lnTo>
                    <a:lnTo>
                      <a:pt x="932" y="36"/>
                    </a:lnTo>
                    <a:lnTo>
                      <a:pt x="931" y="36"/>
                    </a:lnTo>
                    <a:lnTo>
                      <a:pt x="931" y="36"/>
                    </a:lnTo>
                    <a:lnTo>
                      <a:pt x="932" y="36"/>
                    </a:lnTo>
                    <a:lnTo>
                      <a:pt x="934" y="36"/>
                    </a:lnTo>
                    <a:close/>
                    <a:moveTo>
                      <a:pt x="940" y="36"/>
                    </a:moveTo>
                    <a:lnTo>
                      <a:pt x="940" y="36"/>
                    </a:lnTo>
                    <a:lnTo>
                      <a:pt x="940" y="36"/>
                    </a:lnTo>
                    <a:lnTo>
                      <a:pt x="937" y="36"/>
                    </a:lnTo>
                    <a:lnTo>
                      <a:pt x="935" y="36"/>
                    </a:lnTo>
                    <a:lnTo>
                      <a:pt x="935" y="36"/>
                    </a:lnTo>
                    <a:lnTo>
                      <a:pt x="939" y="37"/>
                    </a:lnTo>
                    <a:lnTo>
                      <a:pt x="940" y="36"/>
                    </a:lnTo>
                    <a:close/>
                    <a:moveTo>
                      <a:pt x="945" y="37"/>
                    </a:moveTo>
                    <a:lnTo>
                      <a:pt x="945" y="36"/>
                    </a:lnTo>
                    <a:lnTo>
                      <a:pt x="945" y="36"/>
                    </a:lnTo>
                    <a:lnTo>
                      <a:pt x="944" y="36"/>
                    </a:lnTo>
                    <a:lnTo>
                      <a:pt x="944" y="36"/>
                    </a:lnTo>
                    <a:lnTo>
                      <a:pt x="944" y="37"/>
                    </a:lnTo>
                    <a:lnTo>
                      <a:pt x="944" y="37"/>
                    </a:lnTo>
                    <a:lnTo>
                      <a:pt x="945" y="37"/>
                    </a:lnTo>
                    <a:close/>
                    <a:moveTo>
                      <a:pt x="955" y="37"/>
                    </a:moveTo>
                    <a:lnTo>
                      <a:pt x="955" y="37"/>
                    </a:lnTo>
                    <a:lnTo>
                      <a:pt x="955" y="37"/>
                    </a:lnTo>
                    <a:lnTo>
                      <a:pt x="955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汉仪苏泽立行楷精修版W" panose="00020600040101010101" pitchFamily="18" charset="-122"/>
                  <a:ea typeface="汉仪苏泽立行楷精修版W" panose="00020600040101010101" pitchFamily="18" charset="-122"/>
                </a:endParaRPr>
              </a:p>
            </p:txBody>
          </p:sp>
          <p:sp>
            <p:nvSpPr>
              <p:cNvPr id="14" name="Freeform 20608"/>
              <p:cNvSpPr>
                <a:spLocks noEditPoints="1"/>
              </p:cNvSpPr>
              <p:nvPr/>
            </p:nvSpPr>
            <p:spPr bwMode="auto">
              <a:xfrm>
                <a:off x="3154364" y="3968750"/>
                <a:ext cx="1295400" cy="53975"/>
              </a:xfrm>
              <a:custGeom>
                <a:avLst/>
                <a:gdLst>
                  <a:gd name="T0" fmla="*/ 662 w 816"/>
                  <a:gd name="T1" fmla="*/ 18 h 34"/>
                  <a:gd name="T2" fmla="*/ 687 w 816"/>
                  <a:gd name="T3" fmla="*/ 12 h 34"/>
                  <a:gd name="T4" fmla="*/ 678 w 816"/>
                  <a:gd name="T5" fmla="*/ 5 h 34"/>
                  <a:gd name="T6" fmla="*/ 698 w 816"/>
                  <a:gd name="T7" fmla="*/ 8 h 34"/>
                  <a:gd name="T8" fmla="*/ 800 w 816"/>
                  <a:gd name="T9" fmla="*/ 13 h 34"/>
                  <a:gd name="T10" fmla="*/ 544 w 816"/>
                  <a:gd name="T11" fmla="*/ 5 h 34"/>
                  <a:gd name="T12" fmla="*/ 546 w 816"/>
                  <a:gd name="T13" fmla="*/ 7 h 34"/>
                  <a:gd name="T14" fmla="*/ 452 w 816"/>
                  <a:gd name="T15" fmla="*/ 7 h 34"/>
                  <a:gd name="T16" fmla="*/ 483 w 816"/>
                  <a:gd name="T17" fmla="*/ 7 h 34"/>
                  <a:gd name="T18" fmla="*/ 502 w 816"/>
                  <a:gd name="T19" fmla="*/ 7 h 34"/>
                  <a:gd name="T20" fmla="*/ 523 w 816"/>
                  <a:gd name="T21" fmla="*/ 13 h 34"/>
                  <a:gd name="T22" fmla="*/ 533 w 816"/>
                  <a:gd name="T23" fmla="*/ 10 h 34"/>
                  <a:gd name="T24" fmla="*/ 388 w 816"/>
                  <a:gd name="T25" fmla="*/ 7 h 34"/>
                  <a:gd name="T26" fmla="*/ 397 w 816"/>
                  <a:gd name="T27" fmla="*/ 8 h 34"/>
                  <a:gd name="T28" fmla="*/ 274 w 816"/>
                  <a:gd name="T29" fmla="*/ 10 h 34"/>
                  <a:gd name="T30" fmla="*/ 226 w 816"/>
                  <a:gd name="T31" fmla="*/ 13 h 34"/>
                  <a:gd name="T32" fmla="*/ 231 w 816"/>
                  <a:gd name="T33" fmla="*/ 20 h 34"/>
                  <a:gd name="T34" fmla="*/ 246 w 816"/>
                  <a:gd name="T35" fmla="*/ 13 h 34"/>
                  <a:gd name="T36" fmla="*/ 251 w 816"/>
                  <a:gd name="T37" fmla="*/ 20 h 34"/>
                  <a:gd name="T38" fmla="*/ 644 w 816"/>
                  <a:gd name="T39" fmla="*/ 3 h 34"/>
                  <a:gd name="T40" fmla="*/ 469 w 816"/>
                  <a:gd name="T41" fmla="*/ 2 h 34"/>
                  <a:gd name="T42" fmla="*/ 406 w 816"/>
                  <a:gd name="T43" fmla="*/ 2 h 34"/>
                  <a:gd name="T44" fmla="*/ 377 w 816"/>
                  <a:gd name="T45" fmla="*/ 3 h 34"/>
                  <a:gd name="T46" fmla="*/ 244 w 816"/>
                  <a:gd name="T47" fmla="*/ 7 h 34"/>
                  <a:gd name="T48" fmla="*/ 252 w 816"/>
                  <a:gd name="T49" fmla="*/ 10 h 34"/>
                  <a:gd name="T50" fmla="*/ 261 w 816"/>
                  <a:gd name="T51" fmla="*/ 8 h 34"/>
                  <a:gd name="T52" fmla="*/ 257 w 816"/>
                  <a:gd name="T53" fmla="*/ 12 h 34"/>
                  <a:gd name="T54" fmla="*/ 279 w 816"/>
                  <a:gd name="T55" fmla="*/ 8 h 34"/>
                  <a:gd name="T56" fmla="*/ 297 w 816"/>
                  <a:gd name="T57" fmla="*/ 8 h 34"/>
                  <a:gd name="T58" fmla="*/ 328 w 816"/>
                  <a:gd name="T59" fmla="*/ 7 h 34"/>
                  <a:gd name="T60" fmla="*/ 377 w 816"/>
                  <a:gd name="T61" fmla="*/ 7 h 34"/>
                  <a:gd name="T62" fmla="*/ 406 w 816"/>
                  <a:gd name="T63" fmla="*/ 5 h 34"/>
                  <a:gd name="T64" fmla="*/ 423 w 816"/>
                  <a:gd name="T65" fmla="*/ 7 h 34"/>
                  <a:gd name="T66" fmla="*/ 434 w 816"/>
                  <a:gd name="T67" fmla="*/ 5 h 34"/>
                  <a:gd name="T68" fmla="*/ 459 w 816"/>
                  <a:gd name="T69" fmla="*/ 5 h 34"/>
                  <a:gd name="T70" fmla="*/ 490 w 816"/>
                  <a:gd name="T71" fmla="*/ 5 h 34"/>
                  <a:gd name="T72" fmla="*/ 515 w 816"/>
                  <a:gd name="T73" fmla="*/ 3 h 34"/>
                  <a:gd name="T74" fmla="*/ 528 w 816"/>
                  <a:gd name="T75" fmla="*/ 5 h 34"/>
                  <a:gd name="T76" fmla="*/ 575 w 816"/>
                  <a:gd name="T77" fmla="*/ 3 h 34"/>
                  <a:gd name="T78" fmla="*/ 629 w 816"/>
                  <a:gd name="T79" fmla="*/ 5 h 34"/>
                  <a:gd name="T80" fmla="*/ 180 w 816"/>
                  <a:gd name="T81" fmla="*/ 23 h 34"/>
                  <a:gd name="T82" fmla="*/ 110 w 816"/>
                  <a:gd name="T83" fmla="*/ 16 h 34"/>
                  <a:gd name="T84" fmla="*/ 120 w 816"/>
                  <a:gd name="T85" fmla="*/ 20 h 34"/>
                  <a:gd name="T86" fmla="*/ 131 w 816"/>
                  <a:gd name="T87" fmla="*/ 18 h 34"/>
                  <a:gd name="T88" fmla="*/ 126 w 816"/>
                  <a:gd name="T89" fmla="*/ 13 h 34"/>
                  <a:gd name="T90" fmla="*/ 151 w 816"/>
                  <a:gd name="T91" fmla="*/ 16 h 34"/>
                  <a:gd name="T92" fmla="*/ 228 w 816"/>
                  <a:gd name="T93" fmla="*/ 12 h 34"/>
                  <a:gd name="T94" fmla="*/ 195 w 816"/>
                  <a:gd name="T95" fmla="*/ 8 h 34"/>
                  <a:gd name="T96" fmla="*/ 154 w 816"/>
                  <a:gd name="T97" fmla="*/ 13 h 34"/>
                  <a:gd name="T98" fmla="*/ 189 w 816"/>
                  <a:gd name="T99" fmla="*/ 15 h 34"/>
                  <a:gd name="T100" fmla="*/ 184 w 816"/>
                  <a:gd name="T101" fmla="*/ 13 h 34"/>
                  <a:gd name="T102" fmla="*/ 205 w 816"/>
                  <a:gd name="T103" fmla="*/ 12 h 34"/>
                  <a:gd name="T104" fmla="*/ 213 w 816"/>
                  <a:gd name="T105" fmla="*/ 13 h 34"/>
                  <a:gd name="T106" fmla="*/ 23 w 816"/>
                  <a:gd name="T107" fmla="*/ 26 h 34"/>
                  <a:gd name="T108" fmla="*/ 18 w 816"/>
                  <a:gd name="T109" fmla="*/ 28 h 34"/>
                  <a:gd name="T110" fmla="*/ 2 w 816"/>
                  <a:gd name="T111" fmla="*/ 30 h 34"/>
                  <a:gd name="T112" fmla="*/ 36 w 816"/>
                  <a:gd name="T113" fmla="*/ 20 h 34"/>
                  <a:gd name="T114" fmla="*/ 41 w 816"/>
                  <a:gd name="T115" fmla="*/ 26 h 34"/>
                  <a:gd name="T116" fmla="*/ 48 w 816"/>
                  <a:gd name="T117" fmla="*/ 26 h 34"/>
                  <a:gd name="T118" fmla="*/ 82 w 816"/>
                  <a:gd name="T119" fmla="*/ 21 h 34"/>
                  <a:gd name="T120" fmla="*/ 90 w 816"/>
                  <a:gd name="T121" fmla="*/ 23 h 34"/>
                  <a:gd name="T122" fmla="*/ 69 w 816"/>
                  <a:gd name="T123" fmla="*/ 20 h 34"/>
                  <a:gd name="T124" fmla="*/ 103 w 816"/>
                  <a:gd name="T125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6" h="34">
                    <a:moveTo>
                      <a:pt x="652" y="7"/>
                    </a:moveTo>
                    <a:lnTo>
                      <a:pt x="652" y="5"/>
                    </a:lnTo>
                    <a:lnTo>
                      <a:pt x="651" y="5"/>
                    </a:lnTo>
                    <a:lnTo>
                      <a:pt x="649" y="3"/>
                    </a:lnTo>
                    <a:lnTo>
                      <a:pt x="647" y="5"/>
                    </a:lnTo>
                    <a:lnTo>
                      <a:pt x="647" y="5"/>
                    </a:lnTo>
                    <a:lnTo>
                      <a:pt x="649" y="5"/>
                    </a:lnTo>
                    <a:lnTo>
                      <a:pt x="649" y="5"/>
                    </a:lnTo>
                    <a:lnTo>
                      <a:pt x="651" y="5"/>
                    </a:lnTo>
                    <a:lnTo>
                      <a:pt x="651" y="7"/>
                    </a:lnTo>
                    <a:lnTo>
                      <a:pt x="652" y="7"/>
                    </a:lnTo>
                    <a:close/>
                    <a:moveTo>
                      <a:pt x="655" y="18"/>
                    </a:moveTo>
                    <a:lnTo>
                      <a:pt x="655" y="18"/>
                    </a:lnTo>
                    <a:lnTo>
                      <a:pt x="655" y="16"/>
                    </a:lnTo>
                    <a:lnTo>
                      <a:pt x="654" y="18"/>
                    </a:lnTo>
                    <a:lnTo>
                      <a:pt x="655" y="18"/>
                    </a:lnTo>
                    <a:lnTo>
                      <a:pt x="655" y="18"/>
                    </a:lnTo>
                    <a:close/>
                    <a:moveTo>
                      <a:pt x="662" y="18"/>
                    </a:moveTo>
                    <a:lnTo>
                      <a:pt x="662" y="18"/>
                    </a:lnTo>
                    <a:lnTo>
                      <a:pt x="660" y="18"/>
                    </a:lnTo>
                    <a:lnTo>
                      <a:pt x="660" y="18"/>
                    </a:lnTo>
                    <a:lnTo>
                      <a:pt x="659" y="18"/>
                    </a:lnTo>
                    <a:lnTo>
                      <a:pt x="660" y="18"/>
                    </a:lnTo>
                    <a:lnTo>
                      <a:pt x="662" y="18"/>
                    </a:lnTo>
                    <a:close/>
                    <a:moveTo>
                      <a:pt x="685" y="20"/>
                    </a:moveTo>
                    <a:lnTo>
                      <a:pt x="685" y="18"/>
                    </a:lnTo>
                    <a:lnTo>
                      <a:pt x="683" y="18"/>
                    </a:lnTo>
                    <a:lnTo>
                      <a:pt x="680" y="18"/>
                    </a:lnTo>
                    <a:lnTo>
                      <a:pt x="678" y="18"/>
                    </a:lnTo>
                    <a:lnTo>
                      <a:pt x="678" y="20"/>
                    </a:lnTo>
                    <a:lnTo>
                      <a:pt x="682" y="20"/>
                    </a:lnTo>
                    <a:lnTo>
                      <a:pt x="685" y="20"/>
                    </a:lnTo>
                    <a:close/>
                    <a:moveTo>
                      <a:pt x="688" y="12"/>
                    </a:moveTo>
                    <a:lnTo>
                      <a:pt x="688" y="12"/>
                    </a:lnTo>
                    <a:lnTo>
                      <a:pt x="687" y="12"/>
                    </a:lnTo>
                    <a:lnTo>
                      <a:pt x="687" y="12"/>
                    </a:lnTo>
                    <a:lnTo>
                      <a:pt x="687" y="12"/>
                    </a:lnTo>
                    <a:lnTo>
                      <a:pt x="687" y="12"/>
                    </a:lnTo>
                    <a:lnTo>
                      <a:pt x="688" y="12"/>
                    </a:lnTo>
                    <a:close/>
                    <a:moveTo>
                      <a:pt x="816" y="13"/>
                    </a:moveTo>
                    <a:lnTo>
                      <a:pt x="816" y="13"/>
                    </a:lnTo>
                    <a:lnTo>
                      <a:pt x="816" y="13"/>
                    </a:lnTo>
                    <a:lnTo>
                      <a:pt x="811" y="12"/>
                    </a:lnTo>
                    <a:lnTo>
                      <a:pt x="806" y="12"/>
                    </a:lnTo>
                    <a:lnTo>
                      <a:pt x="803" y="12"/>
                    </a:lnTo>
                    <a:lnTo>
                      <a:pt x="769" y="10"/>
                    </a:lnTo>
                    <a:lnTo>
                      <a:pt x="736" y="8"/>
                    </a:lnTo>
                    <a:lnTo>
                      <a:pt x="728" y="8"/>
                    </a:lnTo>
                    <a:lnTo>
                      <a:pt x="718" y="7"/>
                    </a:lnTo>
                    <a:lnTo>
                      <a:pt x="710" y="7"/>
                    </a:lnTo>
                    <a:lnTo>
                      <a:pt x="700" y="7"/>
                    </a:lnTo>
                    <a:lnTo>
                      <a:pt x="693" y="7"/>
                    </a:lnTo>
                    <a:lnTo>
                      <a:pt x="687" y="7"/>
                    </a:lnTo>
                    <a:lnTo>
                      <a:pt x="678" y="5"/>
                    </a:lnTo>
                    <a:lnTo>
                      <a:pt x="672" y="5"/>
                    </a:lnTo>
                    <a:lnTo>
                      <a:pt x="665" y="5"/>
                    </a:lnTo>
                    <a:lnTo>
                      <a:pt x="660" y="5"/>
                    </a:lnTo>
                    <a:lnTo>
                      <a:pt x="655" y="5"/>
                    </a:lnTo>
                    <a:lnTo>
                      <a:pt x="655" y="5"/>
                    </a:lnTo>
                    <a:lnTo>
                      <a:pt x="654" y="5"/>
                    </a:lnTo>
                    <a:lnTo>
                      <a:pt x="654" y="5"/>
                    </a:lnTo>
                    <a:lnTo>
                      <a:pt x="654" y="7"/>
                    </a:lnTo>
                    <a:lnTo>
                      <a:pt x="655" y="7"/>
                    </a:lnTo>
                    <a:lnTo>
                      <a:pt x="657" y="8"/>
                    </a:lnTo>
                    <a:lnTo>
                      <a:pt x="659" y="8"/>
                    </a:lnTo>
                    <a:lnTo>
                      <a:pt x="660" y="8"/>
                    </a:lnTo>
                    <a:lnTo>
                      <a:pt x="665" y="8"/>
                    </a:lnTo>
                    <a:lnTo>
                      <a:pt x="672" y="7"/>
                    </a:lnTo>
                    <a:lnTo>
                      <a:pt x="680" y="8"/>
                    </a:lnTo>
                    <a:lnTo>
                      <a:pt x="687" y="8"/>
                    </a:lnTo>
                    <a:lnTo>
                      <a:pt x="693" y="8"/>
                    </a:lnTo>
                    <a:lnTo>
                      <a:pt x="698" y="8"/>
                    </a:lnTo>
                    <a:lnTo>
                      <a:pt x="703" y="8"/>
                    </a:lnTo>
                    <a:lnTo>
                      <a:pt x="729" y="10"/>
                    </a:lnTo>
                    <a:lnTo>
                      <a:pt x="732" y="12"/>
                    </a:lnTo>
                    <a:lnTo>
                      <a:pt x="736" y="10"/>
                    </a:lnTo>
                    <a:lnTo>
                      <a:pt x="737" y="10"/>
                    </a:lnTo>
                    <a:lnTo>
                      <a:pt x="744" y="10"/>
                    </a:lnTo>
                    <a:lnTo>
                      <a:pt x="749" y="12"/>
                    </a:lnTo>
                    <a:lnTo>
                      <a:pt x="755" y="12"/>
                    </a:lnTo>
                    <a:lnTo>
                      <a:pt x="759" y="12"/>
                    </a:lnTo>
                    <a:lnTo>
                      <a:pt x="764" y="12"/>
                    </a:lnTo>
                    <a:lnTo>
                      <a:pt x="764" y="12"/>
                    </a:lnTo>
                    <a:lnTo>
                      <a:pt x="765" y="12"/>
                    </a:lnTo>
                    <a:lnTo>
                      <a:pt x="769" y="12"/>
                    </a:lnTo>
                    <a:lnTo>
                      <a:pt x="772" y="12"/>
                    </a:lnTo>
                    <a:lnTo>
                      <a:pt x="780" y="12"/>
                    </a:lnTo>
                    <a:lnTo>
                      <a:pt x="788" y="13"/>
                    </a:lnTo>
                    <a:lnTo>
                      <a:pt x="796" y="13"/>
                    </a:lnTo>
                    <a:lnTo>
                      <a:pt x="800" y="13"/>
                    </a:lnTo>
                    <a:lnTo>
                      <a:pt x="803" y="13"/>
                    </a:lnTo>
                    <a:lnTo>
                      <a:pt x="806" y="15"/>
                    </a:lnTo>
                    <a:lnTo>
                      <a:pt x="808" y="15"/>
                    </a:lnTo>
                    <a:lnTo>
                      <a:pt x="809" y="13"/>
                    </a:lnTo>
                    <a:lnTo>
                      <a:pt x="811" y="15"/>
                    </a:lnTo>
                    <a:lnTo>
                      <a:pt x="814" y="15"/>
                    </a:lnTo>
                    <a:lnTo>
                      <a:pt x="816" y="13"/>
                    </a:lnTo>
                    <a:close/>
                    <a:moveTo>
                      <a:pt x="615" y="5"/>
                    </a:moveTo>
                    <a:lnTo>
                      <a:pt x="615" y="5"/>
                    </a:lnTo>
                    <a:lnTo>
                      <a:pt x="615" y="5"/>
                    </a:lnTo>
                    <a:lnTo>
                      <a:pt x="615" y="5"/>
                    </a:lnTo>
                    <a:close/>
                    <a:moveTo>
                      <a:pt x="621" y="13"/>
                    </a:moveTo>
                    <a:lnTo>
                      <a:pt x="621" y="13"/>
                    </a:lnTo>
                    <a:lnTo>
                      <a:pt x="621" y="13"/>
                    </a:lnTo>
                    <a:lnTo>
                      <a:pt x="621" y="13"/>
                    </a:lnTo>
                    <a:close/>
                    <a:moveTo>
                      <a:pt x="544" y="7"/>
                    </a:moveTo>
                    <a:lnTo>
                      <a:pt x="544" y="7"/>
                    </a:lnTo>
                    <a:lnTo>
                      <a:pt x="544" y="5"/>
                    </a:lnTo>
                    <a:lnTo>
                      <a:pt x="542" y="5"/>
                    </a:lnTo>
                    <a:lnTo>
                      <a:pt x="542" y="7"/>
                    </a:lnTo>
                    <a:lnTo>
                      <a:pt x="542" y="7"/>
                    </a:lnTo>
                    <a:lnTo>
                      <a:pt x="544" y="7"/>
                    </a:lnTo>
                    <a:close/>
                    <a:moveTo>
                      <a:pt x="547" y="13"/>
                    </a:moveTo>
                    <a:lnTo>
                      <a:pt x="547" y="13"/>
                    </a:lnTo>
                    <a:lnTo>
                      <a:pt x="546" y="13"/>
                    </a:lnTo>
                    <a:lnTo>
                      <a:pt x="544" y="12"/>
                    </a:lnTo>
                    <a:lnTo>
                      <a:pt x="542" y="12"/>
                    </a:lnTo>
                    <a:lnTo>
                      <a:pt x="542" y="13"/>
                    </a:lnTo>
                    <a:lnTo>
                      <a:pt x="544" y="13"/>
                    </a:lnTo>
                    <a:lnTo>
                      <a:pt x="546" y="13"/>
                    </a:lnTo>
                    <a:lnTo>
                      <a:pt x="547" y="13"/>
                    </a:lnTo>
                    <a:close/>
                    <a:moveTo>
                      <a:pt x="547" y="7"/>
                    </a:moveTo>
                    <a:lnTo>
                      <a:pt x="547" y="7"/>
                    </a:lnTo>
                    <a:lnTo>
                      <a:pt x="547" y="5"/>
                    </a:lnTo>
                    <a:lnTo>
                      <a:pt x="546" y="5"/>
                    </a:lnTo>
                    <a:lnTo>
                      <a:pt x="546" y="7"/>
                    </a:lnTo>
                    <a:lnTo>
                      <a:pt x="547" y="7"/>
                    </a:lnTo>
                    <a:close/>
                    <a:moveTo>
                      <a:pt x="452" y="7"/>
                    </a:moveTo>
                    <a:lnTo>
                      <a:pt x="454" y="7"/>
                    </a:lnTo>
                    <a:lnTo>
                      <a:pt x="452" y="7"/>
                    </a:lnTo>
                    <a:lnTo>
                      <a:pt x="451" y="7"/>
                    </a:lnTo>
                    <a:lnTo>
                      <a:pt x="449" y="5"/>
                    </a:lnTo>
                    <a:lnTo>
                      <a:pt x="447" y="5"/>
                    </a:lnTo>
                    <a:lnTo>
                      <a:pt x="446" y="5"/>
                    </a:lnTo>
                    <a:lnTo>
                      <a:pt x="444" y="5"/>
                    </a:lnTo>
                    <a:lnTo>
                      <a:pt x="441" y="5"/>
                    </a:lnTo>
                    <a:lnTo>
                      <a:pt x="439" y="7"/>
                    </a:lnTo>
                    <a:lnTo>
                      <a:pt x="438" y="7"/>
                    </a:lnTo>
                    <a:lnTo>
                      <a:pt x="439" y="7"/>
                    </a:lnTo>
                    <a:lnTo>
                      <a:pt x="441" y="7"/>
                    </a:lnTo>
                    <a:lnTo>
                      <a:pt x="444" y="7"/>
                    </a:lnTo>
                    <a:lnTo>
                      <a:pt x="446" y="7"/>
                    </a:lnTo>
                    <a:lnTo>
                      <a:pt x="449" y="7"/>
                    </a:lnTo>
                    <a:lnTo>
                      <a:pt x="452" y="7"/>
                    </a:lnTo>
                    <a:close/>
                    <a:moveTo>
                      <a:pt x="456" y="7"/>
                    </a:moveTo>
                    <a:lnTo>
                      <a:pt x="454" y="7"/>
                    </a:lnTo>
                    <a:lnTo>
                      <a:pt x="454" y="7"/>
                    </a:lnTo>
                    <a:lnTo>
                      <a:pt x="456" y="7"/>
                    </a:lnTo>
                    <a:close/>
                    <a:moveTo>
                      <a:pt x="457" y="7"/>
                    </a:moveTo>
                    <a:lnTo>
                      <a:pt x="457" y="7"/>
                    </a:lnTo>
                    <a:lnTo>
                      <a:pt x="457" y="7"/>
                    </a:lnTo>
                    <a:lnTo>
                      <a:pt x="457" y="7"/>
                    </a:lnTo>
                    <a:close/>
                    <a:moveTo>
                      <a:pt x="465" y="7"/>
                    </a:moveTo>
                    <a:lnTo>
                      <a:pt x="465" y="7"/>
                    </a:lnTo>
                    <a:lnTo>
                      <a:pt x="464" y="7"/>
                    </a:lnTo>
                    <a:lnTo>
                      <a:pt x="462" y="7"/>
                    </a:lnTo>
                    <a:lnTo>
                      <a:pt x="462" y="7"/>
                    </a:lnTo>
                    <a:lnTo>
                      <a:pt x="464" y="7"/>
                    </a:lnTo>
                    <a:lnTo>
                      <a:pt x="465" y="7"/>
                    </a:lnTo>
                    <a:close/>
                    <a:moveTo>
                      <a:pt x="485" y="7"/>
                    </a:moveTo>
                    <a:lnTo>
                      <a:pt x="485" y="7"/>
                    </a:lnTo>
                    <a:lnTo>
                      <a:pt x="483" y="7"/>
                    </a:lnTo>
                    <a:lnTo>
                      <a:pt x="483" y="7"/>
                    </a:lnTo>
                    <a:lnTo>
                      <a:pt x="483" y="7"/>
                    </a:lnTo>
                    <a:lnTo>
                      <a:pt x="483" y="7"/>
                    </a:lnTo>
                    <a:lnTo>
                      <a:pt x="485" y="7"/>
                    </a:lnTo>
                    <a:close/>
                    <a:moveTo>
                      <a:pt x="495" y="7"/>
                    </a:moveTo>
                    <a:lnTo>
                      <a:pt x="495" y="7"/>
                    </a:lnTo>
                    <a:lnTo>
                      <a:pt x="493" y="7"/>
                    </a:lnTo>
                    <a:lnTo>
                      <a:pt x="492" y="7"/>
                    </a:lnTo>
                    <a:lnTo>
                      <a:pt x="492" y="7"/>
                    </a:lnTo>
                    <a:lnTo>
                      <a:pt x="493" y="7"/>
                    </a:lnTo>
                    <a:lnTo>
                      <a:pt x="495" y="7"/>
                    </a:lnTo>
                    <a:close/>
                    <a:moveTo>
                      <a:pt x="503" y="7"/>
                    </a:moveTo>
                    <a:lnTo>
                      <a:pt x="503" y="7"/>
                    </a:lnTo>
                    <a:lnTo>
                      <a:pt x="502" y="7"/>
                    </a:lnTo>
                    <a:lnTo>
                      <a:pt x="500" y="7"/>
                    </a:lnTo>
                    <a:lnTo>
                      <a:pt x="498" y="7"/>
                    </a:lnTo>
                    <a:lnTo>
                      <a:pt x="498" y="7"/>
                    </a:lnTo>
                    <a:lnTo>
                      <a:pt x="502" y="7"/>
                    </a:lnTo>
                    <a:lnTo>
                      <a:pt x="503" y="7"/>
                    </a:lnTo>
                    <a:close/>
                    <a:moveTo>
                      <a:pt x="513" y="7"/>
                    </a:moveTo>
                    <a:lnTo>
                      <a:pt x="513" y="7"/>
                    </a:lnTo>
                    <a:lnTo>
                      <a:pt x="513" y="7"/>
                    </a:lnTo>
                    <a:lnTo>
                      <a:pt x="511" y="7"/>
                    </a:lnTo>
                    <a:lnTo>
                      <a:pt x="511" y="7"/>
                    </a:lnTo>
                    <a:lnTo>
                      <a:pt x="513" y="7"/>
                    </a:lnTo>
                    <a:lnTo>
                      <a:pt x="513" y="7"/>
                    </a:lnTo>
                    <a:close/>
                    <a:moveTo>
                      <a:pt x="521" y="7"/>
                    </a:moveTo>
                    <a:lnTo>
                      <a:pt x="521" y="7"/>
                    </a:lnTo>
                    <a:lnTo>
                      <a:pt x="520" y="5"/>
                    </a:lnTo>
                    <a:lnTo>
                      <a:pt x="516" y="5"/>
                    </a:lnTo>
                    <a:lnTo>
                      <a:pt x="515" y="7"/>
                    </a:lnTo>
                    <a:lnTo>
                      <a:pt x="515" y="7"/>
                    </a:lnTo>
                    <a:lnTo>
                      <a:pt x="518" y="7"/>
                    </a:lnTo>
                    <a:lnTo>
                      <a:pt x="521" y="7"/>
                    </a:lnTo>
                    <a:close/>
                    <a:moveTo>
                      <a:pt x="523" y="13"/>
                    </a:moveTo>
                    <a:lnTo>
                      <a:pt x="523" y="13"/>
                    </a:lnTo>
                    <a:lnTo>
                      <a:pt x="523" y="12"/>
                    </a:lnTo>
                    <a:lnTo>
                      <a:pt x="521" y="12"/>
                    </a:lnTo>
                    <a:lnTo>
                      <a:pt x="520" y="13"/>
                    </a:lnTo>
                    <a:lnTo>
                      <a:pt x="520" y="13"/>
                    </a:lnTo>
                    <a:lnTo>
                      <a:pt x="521" y="13"/>
                    </a:lnTo>
                    <a:lnTo>
                      <a:pt x="523" y="13"/>
                    </a:lnTo>
                    <a:close/>
                    <a:moveTo>
                      <a:pt x="533" y="7"/>
                    </a:moveTo>
                    <a:lnTo>
                      <a:pt x="533" y="5"/>
                    </a:lnTo>
                    <a:lnTo>
                      <a:pt x="531" y="5"/>
                    </a:lnTo>
                    <a:lnTo>
                      <a:pt x="529" y="5"/>
                    </a:lnTo>
                    <a:lnTo>
                      <a:pt x="529" y="5"/>
                    </a:lnTo>
                    <a:lnTo>
                      <a:pt x="528" y="7"/>
                    </a:lnTo>
                    <a:lnTo>
                      <a:pt x="529" y="7"/>
                    </a:lnTo>
                    <a:lnTo>
                      <a:pt x="531" y="7"/>
                    </a:lnTo>
                    <a:lnTo>
                      <a:pt x="533" y="7"/>
                    </a:lnTo>
                    <a:close/>
                    <a:moveTo>
                      <a:pt x="534" y="10"/>
                    </a:moveTo>
                    <a:lnTo>
                      <a:pt x="533" y="10"/>
                    </a:lnTo>
                    <a:lnTo>
                      <a:pt x="533" y="10"/>
                    </a:lnTo>
                    <a:lnTo>
                      <a:pt x="534" y="10"/>
                    </a:lnTo>
                    <a:lnTo>
                      <a:pt x="534" y="10"/>
                    </a:lnTo>
                    <a:lnTo>
                      <a:pt x="534" y="10"/>
                    </a:lnTo>
                    <a:close/>
                    <a:moveTo>
                      <a:pt x="338" y="12"/>
                    </a:moveTo>
                    <a:lnTo>
                      <a:pt x="338" y="12"/>
                    </a:lnTo>
                    <a:lnTo>
                      <a:pt x="338" y="10"/>
                    </a:lnTo>
                    <a:lnTo>
                      <a:pt x="336" y="10"/>
                    </a:lnTo>
                    <a:lnTo>
                      <a:pt x="336" y="10"/>
                    </a:lnTo>
                    <a:lnTo>
                      <a:pt x="334" y="10"/>
                    </a:lnTo>
                    <a:lnTo>
                      <a:pt x="334" y="12"/>
                    </a:lnTo>
                    <a:lnTo>
                      <a:pt x="336" y="12"/>
                    </a:lnTo>
                    <a:lnTo>
                      <a:pt x="338" y="12"/>
                    </a:lnTo>
                    <a:close/>
                    <a:moveTo>
                      <a:pt x="364" y="10"/>
                    </a:moveTo>
                    <a:lnTo>
                      <a:pt x="362" y="10"/>
                    </a:lnTo>
                    <a:lnTo>
                      <a:pt x="362" y="10"/>
                    </a:lnTo>
                    <a:lnTo>
                      <a:pt x="364" y="10"/>
                    </a:lnTo>
                    <a:close/>
                    <a:moveTo>
                      <a:pt x="390" y="8"/>
                    </a:moveTo>
                    <a:lnTo>
                      <a:pt x="388" y="7"/>
                    </a:lnTo>
                    <a:lnTo>
                      <a:pt x="388" y="7"/>
                    </a:lnTo>
                    <a:lnTo>
                      <a:pt x="387" y="7"/>
                    </a:lnTo>
                    <a:lnTo>
                      <a:pt x="385" y="7"/>
                    </a:lnTo>
                    <a:lnTo>
                      <a:pt x="385" y="8"/>
                    </a:lnTo>
                    <a:lnTo>
                      <a:pt x="387" y="8"/>
                    </a:lnTo>
                    <a:lnTo>
                      <a:pt x="390" y="8"/>
                    </a:lnTo>
                    <a:close/>
                    <a:moveTo>
                      <a:pt x="395" y="8"/>
                    </a:moveTo>
                    <a:lnTo>
                      <a:pt x="395" y="7"/>
                    </a:lnTo>
                    <a:lnTo>
                      <a:pt x="393" y="7"/>
                    </a:lnTo>
                    <a:lnTo>
                      <a:pt x="392" y="7"/>
                    </a:lnTo>
                    <a:lnTo>
                      <a:pt x="392" y="7"/>
                    </a:lnTo>
                    <a:lnTo>
                      <a:pt x="392" y="8"/>
                    </a:lnTo>
                    <a:lnTo>
                      <a:pt x="393" y="8"/>
                    </a:lnTo>
                    <a:lnTo>
                      <a:pt x="395" y="8"/>
                    </a:lnTo>
                    <a:close/>
                    <a:moveTo>
                      <a:pt x="398" y="8"/>
                    </a:moveTo>
                    <a:lnTo>
                      <a:pt x="398" y="8"/>
                    </a:lnTo>
                    <a:lnTo>
                      <a:pt x="397" y="8"/>
                    </a:lnTo>
                    <a:lnTo>
                      <a:pt x="397" y="8"/>
                    </a:lnTo>
                    <a:lnTo>
                      <a:pt x="398" y="8"/>
                    </a:lnTo>
                    <a:close/>
                    <a:moveTo>
                      <a:pt x="408" y="7"/>
                    </a:moveTo>
                    <a:lnTo>
                      <a:pt x="408" y="7"/>
                    </a:lnTo>
                    <a:lnTo>
                      <a:pt x="408" y="7"/>
                    </a:lnTo>
                    <a:lnTo>
                      <a:pt x="408" y="7"/>
                    </a:lnTo>
                    <a:close/>
                    <a:moveTo>
                      <a:pt x="271" y="20"/>
                    </a:moveTo>
                    <a:lnTo>
                      <a:pt x="271" y="18"/>
                    </a:lnTo>
                    <a:lnTo>
                      <a:pt x="269" y="18"/>
                    </a:lnTo>
                    <a:lnTo>
                      <a:pt x="267" y="18"/>
                    </a:lnTo>
                    <a:lnTo>
                      <a:pt x="267" y="20"/>
                    </a:lnTo>
                    <a:lnTo>
                      <a:pt x="269" y="20"/>
                    </a:lnTo>
                    <a:lnTo>
                      <a:pt x="271" y="20"/>
                    </a:lnTo>
                    <a:close/>
                    <a:moveTo>
                      <a:pt x="274" y="10"/>
                    </a:moveTo>
                    <a:lnTo>
                      <a:pt x="274" y="10"/>
                    </a:lnTo>
                    <a:lnTo>
                      <a:pt x="272" y="10"/>
                    </a:lnTo>
                    <a:lnTo>
                      <a:pt x="272" y="10"/>
                    </a:lnTo>
                    <a:lnTo>
                      <a:pt x="272" y="10"/>
                    </a:lnTo>
                    <a:lnTo>
                      <a:pt x="274" y="10"/>
                    </a:lnTo>
                    <a:close/>
                    <a:moveTo>
                      <a:pt x="277" y="20"/>
                    </a:moveTo>
                    <a:lnTo>
                      <a:pt x="277" y="18"/>
                    </a:lnTo>
                    <a:lnTo>
                      <a:pt x="277" y="18"/>
                    </a:lnTo>
                    <a:lnTo>
                      <a:pt x="275" y="18"/>
                    </a:lnTo>
                    <a:lnTo>
                      <a:pt x="275" y="20"/>
                    </a:lnTo>
                    <a:lnTo>
                      <a:pt x="277" y="20"/>
                    </a:lnTo>
                    <a:lnTo>
                      <a:pt x="277" y="20"/>
                    </a:lnTo>
                    <a:close/>
                    <a:moveTo>
                      <a:pt x="277" y="10"/>
                    </a:moveTo>
                    <a:lnTo>
                      <a:pt x="277" y="10"/>
                    </a:lnTo>
                    <a:lnTo>
                      <a:pt x="275" y="10"/>
                    </a:lnTo>
                    <a:lnTo>
                      <a:pt x="275" y="10"/>
                    </a:lnTo>
                    <a:lnTo>
                      <a:pt x="277" y="12"/>
                    </a:lnTo>
                    <a:lnTo>
                      <a:pt x="277" y="10"/>
                    </a:lnTo>
                    <a:close/>
                    <a:moveTo>
                      <a:pt x="226" y="13"/>
                    </a:moveTo>
                    <a:lnTo>
                      <a:pt x="226" y="13"/>
                    </a:lnTo>
                    <a:lnTo>
                      <a:pt x="225" y="13"/>
                    </a:lnTo>
                    <a:lnTo>
                      <a:pt x="225" y="13"/>
                    </a:lnTo>
                    <a:lnTo>
                      <a:pt x="226" y="13"/>
                    </a:lnTo>
                    <a:close/>
                    <a:moveTo>
                      <a:pt x="230" y="13"/>
                    </a:moveTo>
                    <a:lnTo>
                      <a:pt x="230" y="13"/>
                    </a:lnTo>
                    <a:lnTo>
                      <a:pt x="230" y="12"/>
                    </a:lnTo>
                    <a:lnTo>
                      <a:pt x="228" y="13"/>
                    </a:lnTo>
                    <a:lnTo>
                      <a:pt x="228" y="13"/>
                    </a:lnTo>
                    <a:lnTo>
                      <a:pt x="230" y="13"/>
                    </a:lnTo>
                    <a:lnTo>
                      <a:pt x="230" y="13"/>
                    </a:lnTo>
                    <a:close/>
                    <a:moveTo>
                      <a:pt x="231" y="13"/>
                    </a:moveTo>
                    <a:lnTo>
                      <a:pt x="233" y="12"/>
                    </a:lnTo>
                    <a:lnTo>
                      <a:pt x="231" y="12"/>
                    </a:lnTo>
                    <a:lnTo>
                      <a:pt x="231" y="10"/>
                    </a:lnTo>
                    <a:lnTo>
                      <a:pt x="231" y="10"/>
                    </a:lnTo>
                    <a:lnTo>
                      <a:pt x="231" y="12"/>
                    </a:lnTo>
                    <a:lnTo>
                      <a:pt x="231" y="13"/>
                    </a:lnTo>
                    <a:close/>
                    <a:moveTo>
                      <a:pt x="233" y="21"/>
                    </a:moveTo>
                    <a:lnTo>
                      <a:pt x="233" y="20"/>
                    </a:lnTo>
                    <a:lnTo>
                      <a:pt x="233" y="20"/>
                    </a:lnTo>
                    <a:lnTo>
                      <a:pt x="231" y="20"/>
                    </a:lnTo>
                    <a:lnTo>
                      <a:pt x="230" y="20"/>
                    </a:lnTo>
                    <a:lnTo>
                      <a:pt x="230" y="20"/>
                    </a:lnTo>
                    <a:lnTo>
                      <a:pt x="230" y="21"/>
                    </a:lnTo>
                    <a:lnTo>
                      <a:pt x="230" y="21"/>
                    </a:lnTo>
                    <a:lnTo>
                      <a:pt x="231" y="21"/>
                    </a:lnTo>
                    <a:lnTo>
                      <a:pt x="233" y="21"/>
                    </a:lnTo>
                    <a:close/>
                    <a:moveTo>
                      <a:pt x="239" y="10"/>
                    </a:moveTo>
                    <a:lnTo>
                      <a:pt x="239" y="10"/>
                    </a:lnTo>
                    <a:lnTo>
                      <a:pt x="238" y="10"/>
                    </a:lnTo>
                    <a:lnTo>
                      <a:pt x="238" y="10"/>
                    </a:lnTo>
                    <a:lnTo>
                      <a:pt x="238" y="12"/>
                    </a:lnTo>
                    <a:lnTo>
                      <a:pt x="239" y="12"/>
                    </a:lnTo>
                    <a:lnTo>
                      <a:pt x="239" y="10"/>
                    </a:lnTo>
                    <a:close/>
                    <a:moveTo>
                      <a:pt x="241" y="13"/>
                    </a:moveTo>
                    <a:lnTo>
                      <a:pt x="239" y="13"/>
                    </a:lnTo>
                    <a:lnTo>
                      <a:pt x="239" y="13"/>
                    </a:lnTo>
                    <a:lnTo>
                      <a:pt x="241" y="13"/>
                    </a:lnTo>
                    <a:close/>
                    <a:moveTo>
                      <a:pt x="246" y="13"/>
                    </a:moveTo>
                    <a:lnTo>
                      <a:pt x="246" y="13"/>
                    </a:lnTo>
                    <a:lnTo>
                      <a:pt x="244" y="13"/>
                    </a:lnTo>
                    <a:lnTo>
                      <a:pt x="243" y="13"/>
                    </a:lnTo>
                    <a:lnTo>
                      <a:pt x="244" y="13"/>
                    </a:lnTo>
                    <a:lnTo>
                      <a:pt x="244" y="13"/>
                    </a:lnTo>
                    <a:lnTo>
                      <a:pt x="246" y="13"/>
                    </a:lnTo>
                    <a:close/>
                    <a:moveTo>
                      <a:pt x="248" y="12"/>
                    </a:moveTo>
                    <a:lnTo>
                      <a:pt x="248" y="12"/>
                    </a:lnTo>
                    <a:lnTo>
                      <a:pt x="246" y="10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6" y="12"/>
                    </a:lnTo>
                    <a:lnTo>
                      <a:pt x="248" y="12"/>
                    </a:lnTo>
                    <a:close/>
                    <a:moveTo>
                      <a:pt x="254" y="20"/>
                    </a:moveTo>
                    <a:lnTo>
                      <a:pt x="254" y="20"/>
                    </a:lnTo>
                    <a:lnTo>
                      <a:pt x="252" y="20"/>
                    </a:lnTo>
                    <a:lnTo>
                      <a:pt x="251" y="20"/>
                    </a:lnTo>
                    <a:lnTo>
                      <a:pt x="251" y="20"/>
                    </a:lnTo>
                    <a:lnTo>
                      <a:pt x="252" y="21"/>
                    </a:lnTo>
                    <a:lnTo>
                      <a:pt x="254" y="20"/>
                    </a:lnTo>
                    <a:lnTo>
                      <a:pt x="254" y="20"/>
                    </a:lnTo>
                    <a:close/>
                    <a:moveTo>
                      <a:pt x="261" y="20"/>
                    </a:moveTo>
                    <a:lnTo>
                      <a:pt x="261" y="20"/>
                    </a:lnTo>
                    <a:lnTo>
                      <a:pt x="259" y="20"/>
                    </a:lnTo>
                    <a:lnTo>
                      <a:pt x="259" y="20"/>
                    </a:lnTo>
                    <a:lnTo>
                      <a:pt x="259" y="20"/>
                    </a:lnTo>
                    <a:lnTo>
                      <a:pt x="261" y="20"/>
                    </a:lnTo>
                    <a:close/>
                    <a:moveTo>
                      <a:pt x="264" y="20"/>
                    </a:moveTo>
                    <a:lnTo>
                      <a:pt x="264" y="20"/>
                    </a:lnTo>
                    <a:lnTo>
                      <a:pt x="262" y="20"/>
                    </a:lnTo>
                    <a:lnTo>
                      <a:pt x="262" y="20"/>
                    </a:lnTo>
                    <a:lnTo>
                      <a:pt x="264" y="20"/>
                    </a:lnTo>
                    <a:close/>
                    <a:moveTo>
                      <a:pt x="646" y="5"/>
                    </a:moveTo>
                    <a:lnTo>
                      <a:pt x="646" y="5"/>
                    </a:lnTo>
                    <a:lnTo>
                      <a:pt x="644" y="3"/>
                    </a:lnTo>
                    <a:lnTo>
                      <a:pt x="637" y="3"/>
                    </a:lnTo>
                    <a:lnTo>
                      <a:pt x="631" y="3"/>
                    </a:lnTo>
                    <a:lnTo>
                      <a:pt x="624" y="3"/>
                    </a:lnTo>
                    <a:lnTo>
                      <a:pt x="610" y="3"/>
                    </a:lnTo>
                    <a:lnTo>
                      <a:pt x="597" y="3"/>
                    </a:lnTo>
                    <a:lnTo>
                      <a:pt x="578" y="3"/>
                    </a:lnTo>
                    <a:lnTo>
                      <a:pt x="562" y="2"/>
                    </a:lnTo>
                    <a:lnTo>
                      <a:pt x="562" y="2"/>
                    </a:lnTo>
                    <a:lnTo>
                      <a:pt x="560" y="2"/>
                    </a:lnTo>
                    <a:lnTo>
                      <a:pt x="557" y="2"/>
                    </a:lnTo>
                    <a:lnTo>
                      <a:pt x="531" y="2"/>
                    </a:lnTo>
                    <a:lnTo>
                      <a:pt x="503" y="2"/>
                    </a:lnTo>
                    <a:lnTo>
                      <a:pt x="487" y="2"/>
                    </a:lnTo>
                    <a:lnTo>
                      <a:pt x="470" y="2"/>
                    </a:lnTo>
                    <a:lnTo>
                      <a:pt x="470" y="2"/>
                    </a:lnTo>
                    <a:lnTo>
                      <a:pt x="469" y="2"/>
                    </a:lnTo>
                    <a:lnTo>
                      <a:pt x="469" y="2"/>
                    </a:lnTo>
                    <a:lnTo>
                      <a:pt x="469" y="2"/>
                    </a:lnTo>
                    <a:lnTo>
                      <a:pt x="464" y="0"/>
                    </a:lnTo>
                    <a:lnTo>
                      <a:pt x="461" y="0"/>
                    </a:lnTo>
                    <a:lnTo>
                      <a:pt x="457" y="2"/>
                    </a:lnTo>
                    <a:lnTo>
                      <a:pt x="439" y="2"/>
                    </a:lnTo>
                    <a:lnTo>
                      <a:pt x="423" y="2"/>
                    </a:lnTo>
                    <a:lnTo>
                      <a:pt x="420" y="2"/>
                    </a:lnTo>
                    <a:lnTo>
                      <a:pt x="418" y="2"/>
                    </a:lnTo>
                    <a:lnTo>
                      <a:pt x="413" y="2"/>
                    </a:lnTo>
                    <a:lnTo>
                      <a:pt x="410" y="3"/>
                    </a:lnTo>
                    <a:lnTo>
                      <a:pt x="408" y="3"/>
                    </a:lnTo>
                    <a:lnTo>
                      <a:pt x="408" y="3"/>
                    </a:lnTo>
                    <a:lnTo>
                      <a:pt x="408" y="3"/>
                    </a:lnTo>
                    <a:lnTo>
                      <a:pt x="408" y="3"/>
                    </a:lnTo>
                    <a:lnTo>
                      <a:pt x="406" y="3"/>
                    </a:lnTo>
                    <a:lnTo>
                      <a:pt x="406" y="3"/>
                    </a:lnTo>
                    <a:lnTo>
                      <a:pt x="405" y="3"/>
                    </a:lnTo>
                    <a:lnTo>
                      <a:pt x="406" y="3"/>
                    </a:lnTo>
                    <a:lnTo>
                      <a:pt x="406" y="2"/>
                    </a:lnTo>
                    <a:lnTo>
                      <a:pt x="405" y="2"/>
                    </a:lnTo>
                    <a:lnTo>
                      <a:pt x="403" y="3"/>
                    </a:lnTo>
                    <a:lnTo>
                      <a:pt x="402" y="5"/>
                    </a:lnTo>
                    <a:lnTo>
                      <a:pt x="400" y="5"/>
                    </a:lnTo>
                    <a:lnTo>
                      <a:pt x="400" y="3"/>
                    </a:lnTo>
                    <a:lnTo>
                      <a:pt x="400" y="2"/>
                    </a:lnTo>
                    <a:lnTo>
                      <a:pt x="398" y="2"/>
                    </a:lnTo>
                    <a:lnTo>
                      <a:pt x="398" y="2"/>
                    </a:lnTo>
                    <a:lnTo>
                      <a:pt x="395" y="2"/>
                    </a:lnTo>
                    <a:lnTo>
                      <a:pt x="392" y="2"/>
                    </a:lnTo>
                    <a:lnTo>
                      <a:pt x="388" y="3"/>
                    </a:lnTo>
                    <a:lnTo>
                      <a:pt x="384" y="3"/>
                    </a:lnTo>
                    <a:lnTo>
                      <a:pt x="384" y="3"/>
                    </a:lnTo>
                    <a:lnTo>
                      <a:pt x="384" y="3"/>
                    </a:lnTo>
                    <a:lnTo>
                      <a:pt x="382" y="3"/>
                    </a:lnTo>
                    <a:lnTo>
                      <a:pt x="380" y="2"/>
                    </a:lnTo>
                    <a:lnTo>
                      <a:pt x="379" y="2"/>
                    </a:lnTo>
                    <a:lnTo>
                      <a:pt x="377" y="3"/>
                    </a:lnTo>
                    <a:lnTo>
                      <a:pt x="377" y="3"/>
                    </a:lnTo>
                    <a:lnTo>
                      <a:pt x="377" y="5"/>
                    </a:lnTo>
                    <a:lnTo>
                      <a:pt x="375" y="5"/>
                    </a:lnTo>
                    <a:lnTo>
                      <a:pt x="375" y="3"/>
                    </a:lnTo>
                    <a:lnTo>
                      <a:pt x="375" y="3"/>
                    </a:lnTo>
                    <a:lnTo>
                      <a:pt x="372" y="2"/>
                    </a:lnTo>
                    <a:lnTo>
                      <a:pt x="369" y="3"/>
                    </a:lnTo>
                    <a:lnTo>
                      <a:pt x="366" y="3"/>
                    </a:lnTo>
                    <a:lnTo>
                      <a:pt x="352" y="3"/>
                    </a:lnTo>
                    <a:lnTo>
                      <a:pt x="339" y="3"/>
                    </a:lnTo>
                    <a:lnTo>
                      <a:pt x="336" y="3"/>
                    </a:lnTo>
                    <a:lnTo>
                      <a:pt x="333" y="3"/>
                    </a:lnTo>
                    <a:lnTo>
                      <a:pt x="329" y="3"/>
                    </a:lnTo>
                    <a:lnTo>
                      <a:pt x="328" y="3"/>
                    </a:lnTo>
                    <a:lnTo>
                      <a:pt x="295" y="5"/>
                    </a:lnTo>
                    <a:lnTo>
                      <a:pt x="262" y="7"/>
                    </a:lnTo>
                    <a:lnTo>
                      <a:pt x="252" y="7"/>
                    </a:lnTo>
                    <a:lnTo>
                      <a:pt x="244" y="7"/>
                    </a:lnTo>
                    <a:lnTo>
                      <a:pt x="241" y="7"/>
                    </a:lnTo>
                    <a:lnTo>
                      <a:pt x="236" y="7"/>
                    </a:lnTo>
                    <a:lnTo>
                      <a:pt x="231" y="7"/>
                    </a:lnTo>
                    <a:lnTo>
                      <a:pt x="231" y="8"/>
                    </a:lnTo>
                    <a:lnTo>
                      <a:pt x="230" y="8"/>
                    </a:lnTo>
                    <a:lnTo>
                      <a:pt x="230" y="10"/>
                    </a:lnTo>
                    <a:lnTo>
                      <a:pt x="231" y="10"/>
                    </a:lnTo>
                    <a:lnTo>
                      <a:pt x="233" y="8"/>
                    </a:lnTo>
                    <a:lnTo>
                      <a:pt x="236" y="8"/>
                    </a:lnTo>
                    <a:lnTo>
                      <a:pt x="239" y="8"/>
                    </a:lnTo>
                    <a:lnTo>
                      <a:pt x="244" y="8"/>
                    </a:lnTo>
                    <a:lnTo>
                      <a:pt x="246" y="8"/>
                    </a:lnTo>
                    <a:lnTo>
                      <a:pt x="249" y="8"/>
                    </a:lnTo>
                    <a:lnTo>
                      <a:pt x="251" y="8"/>
                    </a:lnTo>
                    <a:lnTo>
                      <a:pt x="251" y="8"/>
                    </a:lnTo>
                    <a:lnTo>
                      <a:pt x="251" y="10"/>
                    </a:lnTo>
                    <a:lnTo>
                      <a:pt x="251" y="10"/>
                    </a:lnTo>
                    <a:lnTo>
                      <a:pt x="252" y="10"/>
                    </a:lnTo>
                    <a:lnTo>
                      <a:pt x="252" y="10"/>
                    </a:lnTo>
                    <a:lnTo>
                      <a:pt x="252" y="12"/>
                    </a:lnTo>
                    <a:lnTo>
                      <a:pt x="251" y="12"/>
                    </a:lnTo>
                    <a:lnTo>
                      <a:pt x="249" y="12"/>
                    </a:lnTo>
                    <a:lnTo>
                      <a:pt x="249" y="12"/>
                    </a:lnTo>
                    <a:lnTo>
                      <a:pt x="252" y="12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6" y="12"/>
                    </a:lnTo>
                    <a:lnTo>
                      <a:pt x="254" y="10"/>
                    </a:lnTo>
                    <a:lnTo>
                      <a:pt x="254" y="10"/>
                    </a:lnTo>
                    <a:lnTo>
                      <a:pt x="254" y="10"/>
                    </a:lnTo>
                    <a:lnTo>
                      <a:pt x="256" y="8"/>
                    </a:lnTo>
                    <a:lnTo>
                      <a:pt x="256" y="10"/>
                    </a:lnTo>
                    <a:lnTo>
                      <a:pt x="257" y="10"/>
                    </a:lnTo>
                    <a:lnTo>
                      <a:pt x="259" y="10"/>
                    </a:lnTo>
                    <a:lnTo>
                      <a:pt x="261" y="10"/>
                    </a:lnTo>
                    <a:lnTo>
                      <a:pt x="261" y="8"/>
                    </a:lnTo>
                    <a:lnTo>
                      <a:pt x="261" y="8"/>
                    </a:lnTo>
                    <a:lnTo>
                      <a:pt x="261" y="8"/>
                    </a:lnTo>
                    <a:lnTo>
                      <a:pt x="259" y="8"/>
                    </a:lnTo>
                    <a:lnTo>
                      <a:pt x="259" y="8"/>
                    </a:lnTo>
                    <a:lnTo>
                      <a:pt x="261" y="8"/>
                    </a:lnTo>
                    <a:lnTo>
                      <a:pt x="262" y="8"/>
                    </a:lnTo>
                    <a:lnTo>
                      <a:pt x="264" y="10"/>
                    </a:lnTo>
                    <a:lnTo>
                      <a:pt x="266" y="10"/>
                    </a:lnTo>
                    <a:lnTo>
                      <a:pt x="266" y="10"/>
                    </a:lnTo>
                    <a:lnTo>
                      <a:pt x="267" y="10"/>
                    </a:lnTo>
                    <a:lnTo>
                      <a:pt x="266" y="10"/>
                    </a:lnTo>
                    <a:lnTo>
                      <a:pt x="266" y="12"/>
                    </a:lnTo>
                    <a:lnTo>
                      <a:pt x="264" y="12"/>
                    </a:lnTo>
                    <a:lnTo>
                      <a:pt x="262" y="12"/>
                    </a:lnTo>
                    <a:lnTo>
                      <a:pt x="261" y="12"/>
                    </a:lnTo>
                    <a:lnTo>
                      <a:pt x="259" y="12"/>
                    </a:lnTo>
                    <a:lnTo>
                      <a:pt x="257" y="12"/>
                    </a:lnTo>
                    <a:lnTo>
                      <a:pt x="257" y="12"/>
                    </a:lnTo>
                    <a:lnTo>
                      <a:pt x="259" y="12"/>
                    </a:lnTo>
                    <a:lnTo>
                      <a:pt x="262" y="12"/>
                    </a:lnTo>
                    <a:lnTo>
                      <a:pt x="264" y="12"/>
                    </a:lnTo>
                    <a:lnTo>
                      <a:pt x="266" y="12"/>
                    </a:lnTo>
                    <a:lnTo>
                      <a:pt x="267" y="12"/>
                    </a:lnTo>
                    <a:lnTo>
                      <a:pt x="269" y="12"/>
                    </a:lnTo>
                    <a:lnTo>
                      <a:pt x="271" y="12"/>
                    </a:lnTo>
                    <a:lnTo>
                      <a:pt x="271" y="10"/>
                    </a:lnTo>
                    <a:lnTo>
                      <a:pt x="269" y="10"/>
                    </a:lnTo>
                    <a:lnTo>
                      <a:pt x="267" y="10"/>
                    </a:lnTo>
                    <a:lnTo>
                      <a:pt x="267" y="8"/>
                    </a:lnTo>
                    <a:lnTo>
                      <a:pt x="269" y="8"/>
                    </a:lnTo>
                    <a:lnTo>
                      <a:pt x="271" y="8"/>
                    </a:lnTo>
                    <a:lnTo>
                      <a:pt x="272" y="8"/>
                    </a:lnTo>
                    <a:lnTo>
                      <a:pt x="274" y="8"/>
                    </a:lnTo>
                    <a:lnTo>
                      <a:pt x="277" y="8"/>
                    </a:lnTo>
                    <a:lnTo>
                      <a:pt x="279" y="8"/>
                    </a:lnTo>
                    <a:lnTo>
                      <a:pt x="279" y="8"/>
                    </a:lnTo>
                    <a:lnTo>
                      <a:pt x="280" y="8"/>
                    </a:lnTo>
                    <a:lnTo>
                      <a:pt x="282" y="7"/>
                    </a:lnTo>
                    <a:lnTo>
                      <a:pt x="284" y="8"/>
                    </a:lnTo>
                    <a:lnTo>
                      <a:pt x="285" y="8"/>
                    </a:lnTo>
                    <a:lnTo>
                      <a:pt x="285" y="8"/>
                    </a:lnTo>
                    <a:lnTo>
                      <a:pt x="285" y="10"/>
                    </a:lnTo>
                    <a:lnTo>
                      <a:pt x="287" y="10"/>
                    </a:lnTo>
                    <a:lnTo>
                      <a:pt x="289" y="8"/>
                    </a:lnTo>
                    <a:lnTo>
                      <a:pt x="290" y="7"/>
                    </a:lnTo>
                    <a:lnTo>
                      <a:pt x="290" y="8"/>
                    </a:lnTo>
                    <a:lnTo>
                      <a:pt x="290" y="8"/>
                    </a:lnTo>
                    <a:lnTo>
                      <a:pt x="290" y="10"/>
                    </a:lnTo>
                    <a:lnTo>
                      <a:pt x="289" y="10"/>
                    </a:lnTo>
                    <a:lnTo>
                      <a:pt x="289" y="10"/>
                    </a:lnTo>
                    <a:lnTo>
                      <a:pt x="290" y="10"/>
                    </a:lnTo>
                    <a:lnTo>
                      <a:pt x="293" y="10"/>
                    </a:lnTo>
                    <a:lnTo>
                      <a:pt x="295" y="10"/>
                    </a:lnTo>
                    <a:lnTo>
                      <a:pt x="297" y="8"/>
                    </a:lnTo>
                    <a:lnTo>
                      <a:pt x="297" y="8"/>
                    </a:lnTo>
                    <a:lnTo>
                      <a:pt x="298" y="8"/>
                    </a:lnTo>
                    <a:lnTo>
                      <a:pt x="300" y="10"/>
                    </a:lnTo>
                    <a:lnTo>
                      <a:pt x="307" y="10"/>
                    </a:lnTo>
                    <a:lnTo>
                      <a:pt x="311" y="8"/>
                    </a:lnTo>
                    <a:lnTo>
                      <a:pt x="313" y="10"/>
                    </a:lnTo>
                    <a:lnTo>
                      <a:pt x="316" y="10"/>
                    </a:lnTo>
                    <a:lnTo>
                      <a:pt x="320" y="10"/>
                    </a:lnTo>
                    <a:lnTo>
                      <a:pt x="323" y="10"/>
                    </a:lnTo>
                    <a:lnTo>
                      <a:pt x="326" y="10"/>
                    </a:lnTo>
                    <a:lnTo>
                      <a:pt x="326" y="8"/>
                    </a:lnTo>
                    <a:lnTo>
                      <a:pt x="326" y="8"/>
                    </a:lnTo>
                    <a:lnTo>
                      <a:pt x="325" y="8"/>
                    </a:lnTo>
                    <a:lnTo>
                      <a:pt x="323" y="7"/>
                    </a:lnTo>
                    <a:lnTo>
                      <a:pt x="323" y="7"/>
                    </a:lnTo>
                    <a:lnTo>
                      <a:pt x="323" y="7"/>
                    </a:lnTo>
                    <a:lnTo>
                      <a:pt x="325" y="7"/>
                    </a:lnTo>
                    <a:lnTo>
                      <a:pt x="328" y="7"/>
                    </a:lnTo>
                    <a:lnTo>
                      <a:pt x="331" y="7"/>
                    </a:lnTo>
                    <a:lnTo>
                      <a:pt x="331" y="7"/>
                    </a:lnTo>
                    <a:lnTo>
                      <a:pt x="333" y="7"/>
                    </a:lnTo>
                    <a:lnTo>
                      <a:pt x="333" y="8"/>
                    </a:lnTo>
                    <a:lnTo>
                      <a:pt x="331" y="8"/>
                    </a:lnTo>
                    <a:lnTo>
                      <a:pt x="329" y="8"/>
                    </a:lnTo>
                    <a:lnTo>
                      <a:pt x="328" y="8"/>
                    </a:lnTo>
                    <a:lnTo>
                      <a:pt x="328" y="10"/>
                    </a:lnTo>
                    <a:lnTo>
                      <a:pt x="329" y="10"/>
                    </a:lnTo>
                    <a:lnTo>
                      <a:pt x="329" y="10"/>
                    </a:lnTo>
                    <a:lnTo>
                      <a:pt x="331" y="8"/>
                    </a:lnTo>
                    <a:lnTo>
                      <a:pt x="336" y="8"/>
                    </a:lnTo>
                    <a:lnTo>
                      <a:pt x="341" y="8"/>
                    </a:lnTo>
                    <a:lnTo>
                      <a:pt x="349" y="8"/>
                    </a:lnTo>
                    <a:lnTo>
                      <a:pt x="356" y="8"/>
                    </a:lnTo>
                    <a:lnTo>
                      <a:pt x="364" y="8"/>
                    </a:lnTo>
                    <a:lnTo>
                      <a:pt x="370" y="8"/>
                    </a:lnTo>
                    <a:lnTo>
                      <a:pt x="377" y="7"/>
                    </a:lnTo>
                    <a:lnTo>
                      <a:pt x="377" y="7"/>
                    </a:lnTo>
                    <a:lnTo>
                      <a:pt x="379" y="7"/>
                    </a:lnTo>
                    <a:lnTo>
                      <a:pt x="379" y="7"/>
                    </a:lnTo>
                    <a:lnTo>
                      <a:pt x="380" y="8"/>
                    </a:lnTo>
                    <a:lnTo>
                      <a:pt x="382" y="8"/>
                    </a:lnTo>
                    <a:lnTo>
                      <a:pt x="382" y="7"/>
                    </a:lnTo>
                    <a:lnTo>
                      <a:pt x="382" y="7"/>
                    </a:lnTo>
                    <a:lnTo>
                      <a:pt x="382" y="7"/>
                    </a:lnTo>
                    <a:lnTo>
                      <a:pt x="382" y="5"/>
                    </a:lnTo>
                    <a:lnTo>
                      <a:pt x="384" y="5"/>
                    </a:lnTo>
                    <a:lnTo>
                      <a:pt x="385" y="5"/>
                    </a:lnTo>
                    <a:lnTo>
                      <a:pt x="387" y="5"/>
                    </a:lnTo>
                    <a:lnTo>
                      <a:pt x="395" y="5"/>
                    </a:lnTo>
                    <a:lnTo>
                      <a:pt x="402" y="5"/>
                    </a:lnTo>
                    <a:lnTo>
                      <a:pt x="403" y="7"/>
                    </a:lnTo>
                    <a:lnTo>
                      <a:pt x="403" y="7"/>
                    </a:lnTo>
                    <a:lnTo>
                      <a:pt x="405" y="5"/>
                    </a:lnTo>
                    <a:lnTo>
                      <a:pt x="406" y="5"/>
                    </a:lnTo>
                    <a:lnTo>
                      <a:pt x="410" y="5"/>
                    </a:lnTo>
                    <a:lnTo>
                      <a:pt x="411" y="5"/>
                    </a:lnTo>
                    <a:lnTo>
                      <a:pt x="413" y="5"/>
                    </a:lnTo>
                    <a:lnTo>
                      <a:pt x="413" y="5"/>
                    </a:lnTo>
                    <a:lnTo>
                      <a:pt x="413" y="7"/>
                    </a:lnTo>
                    <a:lnTo>
                      <a:pt x="415" y="7"/>
                    </a:lnTo>
                    <a:lnTo>
                      <a:pt x="415" y="7"/>
                    </a:lnTo>
                    <a:lnTo>
                      <a:pt x="415" y="7"/>
                    </a:lnTo>
                    <a:lnTo>
                      <a:pt x="415" y="5"/>
                    </a:lnTo>
                    <a:lnTo>
                      <a:pt x="418" y="5"/>
                    </a:lnTo>
                    <a:lnTo>
                      <a:pt x="418" y="5"/>
                    </a:lnTo>
                    <a:lnTo>
                      <a:pt x="420" y="5"/>
                    </a:lnTo>
                    <a:lnTo>
                      <a:pt x="418" y="7"/>
                    </a:lnTo>
                    <a:lnTo>
                      <a:pt x="418" y="7"/>
                    </a:lnTo>
                    <a:lnTo>
                      <a:pt x="418" y="7"/>
                    </a:lnTo>
                    <a:lnTo>
                      <a:pt x="420" y="8"/>
                    </a:lnTo>
                    <a:lnTo>
                      <a:pt x="421" y="8"/>
                    </a:lnTo>
                    <a:lnTo>
                      <a:pt x="423" y="7"/>
                    </a:lnTo>
                    <a:lnTo>
                      <a:pt x="425" y="7"/>
                    </a:lnTo>
                    <a:lnTo>
                      <a:pt x="425" y="7"/>
                    </a:lnTo>
                    <a:lnTo>
                      <a:pt x="425" y="5"/>
                    </a:lnTo>
                    <a:lnTo>
                      <a:pt x="423" y="5"/>
                    </a:lnTo>
                    <a:lnTo>
                      <a:pt x="423" y="5"/>
                    </a:lnTo>
                    <a:lnTo>
                      <a:pt x="426" y="3"/>
                    </a:lnTo>
                    <a:lnTo>
                      <a:pt x="428" y="5"/>
                    </a:lnTo>
                    <a:lnTo>
                      <a:pt x="429" y="5"/>
                    </a:lnTo>
                    <a:lnTo>
                      <a:pt x="429" y="5"/>
                    </a:lnTo>
                    <a:lnTo>
                      <a:pt x="428" y="7"/>
                    </a:lnTo>
                    <a:lnTo>
                      <a:pt x="428" y="7"/>
                    </a:lnTo>
                    <a:lnTo>
                      <a:pt x="428" y="7"/>
                    </a:lnTo>
                    <a:lnTo>
                      <a:pt x="429" y="8"/>
                    </a:lnTo>
                    <a:lnTo>
                      <a:pt x="433" y="8"/>
                    </a:lnTo>
                    <a:lnTo>
                      <a:pt x="434" y="7"/>
                    </a:lnTo>
                    <a:lnTo>
                      <a:pt x="436" y="7"/>
                    </a:lnTo>
                    <a:lnTo>
                      <a:pt x="436" y="7"/>
                    </a:lnTo>
                    <a:lnTo>
                      <a:pt x="434" y="5"/>
                    </a:lnTo>
                    <a:lnTo>
                      <a:pt x="433" y="7"/>
                    </a:lnTo>
                    <a:lnTo>
                      <a:pt x="431" y="5"/>
                    </a:lnTo>
                    <a:lnTo>
                      <a:pt x="431" y="5"/>
                    </a:lnTo>
                    <a:lnTo>
                      <a:pt x="431" y="3"/>
                    </a:lnTo>
                    <a:lnTo>
                      <a:pt x="433" y="3"/>
                    </a:lnTo>
                    <a:lnTo>
                      <a:pt x="434" y="5"/>
                    </a:lnTo>
                    <a:lnTo>
                      <a:pt x="436" y="5"/>
                    </a:lnTo>
                    <a:lnTo>
                      <a:pt x="438" y="5"/>
                    </a:lnTo>
                    <a:lnTo>
                      <a:pt x="441" y="5"/>
                    </a:lnTo>
                    <a:lnTo>
                      <a:pt x="443" y="5"/>
                    </a:lnTo>
                    <a:lnTo>
                      <a:pt x="449" y="5"/>
                    </a:lnTo>
                    <a:lnTo>
                      <a:pt x="456" y="3"/>
                    </a:lnTo>
                    <a:lnTo>
                      <a:pt x="457" y="3"/>
                    </a:lnTo>
                    <a:lnTo>
                      <a:pt x="459" y="3"/>
                    </a:lnTo>
                    <a:lnTo>
                      <a:pt x="459" y="3"/>
                    </a:lnTo>
                    <a:lnTo>
                      <a:pt x="459" y="3"/>
                    </a:lnTo>
                    <a:lnTo>
                      <a:pt x="459" y="5"/>
                    </a:lnTo>
                    <a:lnTo>
                      <a:pt x="459" y="5"/>
                    </a:lnTo>
                    <a:lnTo>
                      <a:pt x="461" y="5"/>
                    </a:lnTo>
                    <a:lnTo>
                      <a:pt x="462" y="3"/>
                    </a:lnTo>
                    <a:lnTo>
                      <a:pt x="464" y="3"/>
                    </a:lnTo>
                    <a:lnTo>
                      <a:pt x="464" y="3"/>
                    </a:lnTo>
                    <a:lnTo>
                      <a:pt x="465" y="5"/>
                    </a:lnTo>
                    <a:lnTo>
                      <a:pt x="470" y="5"/>
                    </a:lnTo>
                    <a:lnTo>
                      <a:pt x="474" y="3"/>
                    </a:lnTo>
                    <a:lnTo>
                      <a:pt x="479" y="3"/>
                    </a:lnTo>
                    <a:lnTo>
                      <a:pt x="480" y="3"/>
                    </a:lnTo>
                    <a:lnTo>
                      <a:pt x="482" y="3"/>
                    </a:lnTo>
                    <a:lnTo>
                      <a:pt x="483" y="3"/>
                    </a:lnTo>
                    <a:lnTo>
                      <a:pt x="483" y="3"/>
                    </a:lnTo>
                    <a:lnTo>
                      <a:pt x="485" y="3"/>
                    </a:lnTo>
                    <a:lnTo>
                      <a:pt x="485" y="3"/>
                    </a:lnTo>
                    <a:lnTo>
                      <a:pt x="485" y="3"/>
                    </a:lnTo>
                    <a:lnTo>
                      <a:pt x="487" y="3"/>
                    </a:lnTo>
                    <a:lnTo>
                      <a:pt x="488" y="5"/>
                    </a:lnTo>
                    <a:lnTo>
                      <a:pt x="490" y="5"/>
                    </a:lnTo>
                    <a:lnTo>
                      <a:pt x="490" y="3"/>
                    </a:lnTo>
                    <a:lnTo>
                      <a:pt x="488" y="3"/>
                    </a:lnTo>
                    <a:lnTo>
                      <a:pt x="488" y="3"/>
                    </a:lnTo>
                    <a:lnTo>
                      <a:pt x="490" y="3"/>
                    </a:lnTo>
                    <a:lnTo>
                      <a:pt x="492" y="3"/>
                    </a:lnTo>
                    <a:lnTo>
                      <a:pt x="493" y="3"/>
                    </a:lnTo>
                    <a:lnTo>
                      <a:pt x="498" y="3"/>
                    </a:lnTo>
                    <a:lnTo>
                      <a:pt x="502" y="3"/>
                    </a:lnTo>
                    <a:lnTo>
                      <a:pt x="505" y="3"/>
                    </a:lnTo>
                    <a:lnTo>
                      <a:pt x="506" y="3"/>
                    </a:lnTo>
                    <a:lnTo>
                      <a:pt x="508" y="3"/>
                    </a:lnTo>
                    <a:lnTo>
                      <a:pt x="510" y="3"/>
                    </a:lnTo>
                    <a:lnTo>
                      <a:pt x="510" y="5"/>
                    </a:lnTo>
                    <a:lnTo>
                      <a:pt x="511" y="5"/>
                    </a:lnTo>
                    <a:lnTo>
                      <a:pt x="511" y="5"/>
                    </a:lnTo>
                    <a:lnTo>
                      <a:pt x="513" y="5"/>
                    </a:lnTo>
                    <a:lnTo>
                      <a:pt x="513" y="3"/>
                    </a:lnTo>
                    <a:lnTo>
                      <a:pt x="515" y="3"/>
                    </a:lnTo>
                    <a:lnTo>
                      <a:pt x="515" y="3"/>
                    </a:lnTo>
                    <a:lnTo>
                      <a:pt x="516" y="3"/>
                    </a:lnTo>
                    <a:lnTo>
                      <a:pt x="518" y="5"/>
                    </a:lnTo>
                    <a:lnTo>
                      <a:pt x="518" y="3"/>
                    </a:lnTo>
                    <a:lnTo>
                      <a:pt x="520" y="3"/>
                    </a:lnTo>
                    <a:lnTo>
                      <a:pt x="520" y="3"/>
                    </a:lnTo>
                    <a:lnTo>
                      <a:pt x="521" y="5"/>
                    </a:lnTo>
                    <a:lnTo>
                      <a:pt x="521" y="3"/>
                    </a:lnTo>
                    <a:lnTo>
                      <a:pt x="523" y="3"/>
                    </a:lnTo>
                    <a:lnTo>
                      <a:pt x="523" y="3"/>
                    </a:lnTo>
                    <a:lnTo>
                      <a:pt x="523" y="5"/>
                    </a:lnTo>
                    <a:lnTo>
                      <a:pt x="523" y="5"/>
                    </a:lnTo>
                    <a:lnTo>
                      <a:pt x="523" y="3"/>
                    </a:lnTo>
                    <a:lnTo>
                      <a:pt x="524" y="3"/>
                    </a:lnTo>
                    <a:lnTo>
                      <a:pt x="524" y="5"/>
                    </a:lnTo>
                    <a:lnTo>
                      <a:pt x="526" y="5"/>
                    </a:lnTo>
                    <a:lnTo>
                      <a:pt x="526" y="5"/>
                    </a:lnTo>
                    <a:lnTo>
                      <a:pt x="528" y="5"/>
                    </a:lnTo>
                    <a:lnTo>
                      <a:pt x="528" y="3"/>
                    </a:lnTo>
                    <a:lnTo>
                      <a:pt x="528" y="3"/>
                    </a:lnTo>
                    <a:lnTo>
                      <a:pt x="529" y="3"/>
                    </a:lnTo>
                    <a:lnTo>
                      <a:pt x="534" y="3"/>
                    </a:lnTo>
                    <a:lnTo>
                      <a:pt x="539" y="3"/>
                    </a:lnTo>
                    <a:lnTo>
                      <a:pt x="542" y="3"/>
                    </a:lnTo>
                    <a:lnTo>
                      <a:pt x="546" y="3"/>
                    </a:lnTo>
                    <a:lnTo>
                      <a:pt x="547" y="3"/>
                    </a:lnTo>
                    <a:lnTo>
                      <a:pt x="554" y="3"/>
                    </a:lnTo>
                    <a:lnTo>
                      <a:pt x="560" y="3"/>
                    </a:lnTo>
                    <a:lnTo>
                      <a:pt x="567" y="3"/>
                    </a:lnTo>
                    <a:lnTo>
                      <a:pt x="569" y="3"/>
                    </a:lnTo>
                    <a:lnTo>
                      <a:pt x="572" y="5"/>
                    </a:lnTo>
                    <a:lnTo>
                      <a:pt x="574" y="5"/>
                    </a:lnTo>
                    <a:lnTo>
                      <a:pt x="575" y="5"/>
                    </a:lnTo>
                    <a:lnTo>
                      <a:pt x="575" y="5"/>
                    </a:lnTo>
                    <a:lnTo>
                      <a:pt x="575" y="3"/>
                    </a:lnTo>
                    <a:lnTo>
                      <a:pt x="575" y="3"/>
                    </a:lnTo>
                    <a:lnTo>
                      <a:pt x="577" y="3"/>
                    </a:lnTo>
                    <a:lnTo>
                      <a:pt x="578" y="3"/>
                    </a:lnTo>
                    <a:lnTo>
                      <a:pt x="578" y="5"/>
                    </a:lnTo>
                    <a:lnTo>
                      <a:pt x="578" y="5"/>
                    </a:lnTo>
                    <a:lnTo>
                      <a:pt x="580" y="5"/>
                    </a:lnTo>
                    <a:lnTo>
                      <a:pt x="582" y="3"/>
                    </a:lnTo>
                    <a:lnTo>
                      <a:pt x="583" y="3"/>
                    </a:lnTo>
                    <a:lnTo>
                      <a:pt x="587" y="3"/>
                    </a:lnTo>
                    <a:lnTo>
                      <a:pt x="590" y="3"/>
                    </a:lnTo>
                    <a:lnTo>
                      <a:pt x="593" y="5"/>
                    </a:lnTo>
                    <a:lnTo>
                      <a:pt x="598" y="5"/>
                    </a:lnTo>
                    <a:lnTo>
                      <a:pt x="603" y="5"/>
                    </a:lnTo>
                    <a:lnTo>
                      <a:pt x="608" y="5"/>
                    </a:lnTo>
                    <a:lnTo>
                      <a:pt x="611" y="5"/>
                    </a:lnTo>
                    <a:lnTo>
                      <a:pt x="616" y="5"/>
                    </a:lnTo>
                    <a:lnTo>
                      <a:pt x="621" y="5"/>
                    </a:lnTo>
                    <a:lnTo>
                      <a:pt x="626" y="5"/>
                    </a:lnTo>
                    <a:lnTo>
                      <a:pt x="629" y="5"/>
                    </a:lnTo>
                    <a:lnTo>
                      <a:pt x="631" y="7"/>
                    </a:lnTo>
                    <a:lnTo>
                      <a:pt x="634" y="7"/>
                    </a:lnTo>
                    <a:lnTo>
                      <a:pt x="637" y="5"/>
                    </a:lnTo>
                    <a:lnTo>
                      <a:pt x="637" y="5"/>
                    </a:lnTo>
                    <a:lnTo>
                      <a:pt x="637" y="5"/>
                    </a:lnTo>
                    <a:lnTo>
                      <a:pt x="639" y="5"/>
                    </a:lnTo>
                    <a:lnTo>
                      <a:pt x="641" y="7"/>
                    </a:lnTo>
                    <a:lnTo>
                      <a:pt x="641" y="5"/>
                    </a:lnTo>
                    <a:lnTo>
                      <a:pt x="642" y="5"/>
                    </a:lnTo>
                    <a:lnTo>
                      <a:pt x="644" y="5"/>
                    </a:lnTo>
                    <a:lnTo>
                      <a:pt x="646" y="5"/>
                    </a:lnTo>
                    <a:lnTo>
                      <a:pt x="646" y="5"/>
                    </a:lnTo>
                    <a:close/>
                    <a:moveTo>
                      <a:pt x="176" y="21"/>
                    </a:moveTo>
                    <a:lnTo>
                      <a:pt x="176" y="21"/>
                    </a:lnTo>
                    <a:lnTo>
                      <a:pt x="176" y="21"/>
                    </a:lnTo>
                    <a:lnTo>
                      <a:pt x="176" y="21"/>
                    </a:lnTo>
                    <a:close/>
                    <a:moveTo>
                      <a:pt x="182" y="23"/>
                    </a:moveTo>
                    <a:lnTo>
                      <a:pt x="180" y="23"/>
                    </a:lnTo>
                    <a:lnTo>
                      <a:pt x="180" y="23"/>
                    </a:lnTo>
                    <a:lnTo>
                      <a:pt x="182" y="23"/>
                    </a:lnTo>
                    <a:close/>
                    <a:moveTo>
                      <a:pt x="197" y="15"/>
                    </a:moveTo>
                    <a:lnTo>
                      <a:pt x="197" y="15"/>
                    </a:lnTo>
                    <a:lnTo>
                      <a:pt x="197" y="15"/>
                    </a:lnTo>
                    <a:lnTo>
                      <a:pt x="195" y="15"/>
                    </a:lnTo>
                    <a:lnTo>
                      <a:pt x="194" y="15"/>
                    </a:lnTo>
                    <a:lnTo>
                      <a:pt x="195" y="15"/>
                    </a:lnTo>
                    <a:lnTo>
                      <a:pt x="197" y="15"/>
                    </a:lnTo>
                    <a:lnTo>
                      <a:pt x="197" y="15"/>
                    </a:lnTo>
                    <a:close/>
                    <a:moveTo>
                      <a:pt x="112" y="15"/>
                    </a:moveTo>
                    <a:lnTo>
                      <a:pt x="112" y="15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0" y="15"/>
                    </a:lnTo>
                    <a:lnTo>
                      <a:pt x="110" y="16"/>
                    </a:lnTo>
                    <a:lnTo>
                      <a:pt x="112" y="15"/>
                    </a:lnTo>
                    <a:close/>
                    <a:moveTo>
                      <a:pt x="112" y="25"/>
                    </a:moveTo>
                    <a:lnTo>
                      <a:pt x="113" y="25"/>
                    </a:lnTo>
                    <a:lnTo>
                      <a:pt x="113" y="23"/>
                    </a:lnTo>
                    <a:lnTo>
                      <a:pt x="112" y="23"/>
                    </a:lnTo>
                    <a:lnTo>
                      <a:pt x="112" y="23"/>
                    </a:lnTo>
                    <a:lnTo>
                      <a:pt x="112" y="25"/>
                    </a:lnTo>
                    <a:close/>
                    <a:moveTo>
                      <a:pt x="115" y="15"/>
                    </a:moveTo>
                    <a:lnTo>
                      <a:pt x="115" y="15"/>
                    </a:lnTo>
                    <a:lnTo>
                      <a:pt x="115" y="15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5" y="16"/>
                    </a:lnTo>
                    <a:lnTo>
                      <a:pt x="115" y="15"/>
                    </a:lnTo>
                    <a:close/>
                    <a:moveTo>
                      <a:pt x="121" y="20"/>
                    </a:moveTo>
                    <a:lnTo>
                      <a:pt x="121" y="20"/>
                    </a:lnTo>
                    <a:lnTo>
                      <a:pt x="120" y="20"/>
                    </a:lnTo>
                    <a:lnTo>
                      <a:pt x="120" y="18"/>
                    </a:lnTo>
                    <a:lnTo>
                      <a:pt x="118" y="20"/>
                    </a:lnTo>
                    <a:lnTo>
                      <a:pt x="120" y="20"/>
                    </a:lnTo>
                    <a:lnTo>
                      <a:pt x="121" y="20"/>
                    </a:lnTo>
                    <a:close/>
                    <a:moveTo>
                      <a:pt x="121" y="15"/>
                    </a:moveTo>
                    <a:lnTo>
                      <a:pt x="121" y="15"/>
                    </a:lnTo>
                    <a:lnTo>
                      <a:pt x="120" y="13"/>
                    </a:lnTo>
                    <a:lnTo>
                      <a:pt x="118" y="13"/>
                    </a:lnTo>
                    <a:lnTo>
                      <a:pt x="117" y="13"/>
                    </a:lnTo>
                    <a:lnTo>
                      <a:pt x="117" y="15"/>
                    </a:lnTo>
                    <a:lnTo>
                      <a:pt x="118" y="16"/>
                    </a:lnTo>
                    <a:lnTo>
                      <a:pt x="120" y="16"/>
                    </a:lnTo>
                    <a:lnTo>
                      <a:pt x="120" y="15"/>
                    </a:lnTo>
                    <a:lnTo>
                      <a:pt x="120" y="15"/>
                    </a:lnTo>
                    <a:lnTo>
                      <a:pt x="121" y="15"/>
                    </a:lnTo>
                    <a:lnTo>
                      <a:pt x="121" y="15"/>
                    </a:lnTo>
                    <a:close/>
                    <a:moveTo>
                      <a:pt x="131" y="20"/>
                    </a:moveTo>
                    <a:lnTo>
                      <a:pt x="131" y="18"/>
                    </a:lnTo>
                    <a:lnTo>
                      <a:pt x="130" y="18"/>
                    </a:lnTo>
                    <a:lnTo>
                      <a:pt x="128" y="18"/>
                    </a:lnTo>
                    <a:lnTo>
                      <a:pt x="126" y="18"/>
                    </a:lnTo>
                    <a:lnTo>
                      <a:pt x="125" y="18"/>
                    </a:lnTo>
                    <a:lnTo>
                      <a:pt x="126" y="20"/>
                    </a:lnTo>
                    <a:lnTo>
                      <a:pt x="128" y="20"/>
                    </a:lnTo>
                    <a:lnTo>
                      <a:pt x="130" y="20"/>
                    </a:lnTo>
                    <a:lnTo>
                      <a:pt x="131" y="20"/>
                    </a:lnTo>
                    <a:lnTo>
                      <a:pt x="131" y="20"/>
                    </a:lnTo>
                    <a:close/>
                    <a:moveTo>
                      <a:pt x="138" y="15"/>
                    </a:moveTo>
                    <a:lnTo>
                      <a:pt x="138" y="13"/>
                    </a:lnTo>
                    <a:lnTo>
                      <a:pt x="138" y="13"/>
                    </a:lnTo>
                    <a:lnTo>
                      <a:pt x="136" y="13"/>
                    </a:lnTo>
                    <a:lnTo>
                      <a:pt x="133" y="13"/>
                    </a:lnTo>
                    <a:lnTo>
                      <a:pt x="131" y="13"/>
                    </a:lnTo>
                    <a:lnTo>
                      <a:pt x="130" y="13"/>
                    </a:lnTo>
                    <a:lnTo>
                      <a:pt x="128" y="13"/>
                    </a:lnTo>
                    <a:lnTo>
                      <a:pt x="126" y="13"/>
                    </a:lnTo>
                    <a:lnTo>
                      <a:pt x="125" y="13"/>
                    </a:lnTo>
                    <a:lnTo>
                      <a:pt x="125" y="13"/>
                    </a:lnTo>
                    <a:lnTo>
                      <a:pt x="126" y="15"/>
                    </a:lnTo>
                    <a:lnTo>
                      <a:pt x="128" y="15"/>
                    </a:lnTo>
                    <a:lnTo>
                      <a:pt x="130" y="15"/>
                    </a:lnTo>
                    <a:lnTo>
                      <a:pt x="133" y="15"/>
                    </a:lnTo>
                    <a:lnTo>
                      <a:pt x="138" y="15"/>
                    </a:lnTo>
                    <a:lnTo>
                      <a:pt x="138" y="15"/>
                    </a:lnTo>
                    <a:lnTo>
                      <a:pt x="138" y="15"/>
                    </a:lnTo>
                    <a:lnTo>
                      <a:pt x="138" y="15"/>
                    </a:lnTo>
                    <a:lnTo>
                      <a:pt x="138" y="15"/>
                    </a:lnTo>
                    <a:close/>
                    <a:moveTo>
                      <a:pt x="156" y="16"/>
                    </a:moveTo>
                    <a:lnTo>
                      <a:pt x="157" y="16"/>
                    </a:lnTo>
                    <a:lnTo>
                      <a:pt x="156" y="15"/>
                    </a:lnTo>
                    <a:lnTo>
                      <a:pt x="154" y="15"/>
                    </a:lnTo>
                    <a:lnTo>
                      <a:pt x="153" y="15"/>
                    </a:lnTo>
                    <a:lnTo>
                      <a:pt x="153" y="16"/>
                    </a:lnTo>
                    <a:lnTo>
                      <a:pt x="151" y="16"/>
                    </a:lnTo>
                    <a:lnTo>
                      <a:pt x="149" y="16"/>
                    </a:lnTo>
                    <a:lnTo>
                      <a:pt x="149" y="16"/>
                    </a:lnTo>
                    <a:lnTo>
                      <a:pt x="144" y="16"/>
                    </a:lnTo>
                    <a:lnTo>
                      <a:pt x="139" y="16"/>
                    </a:lnTo>
                    <a:lnTo>
                      <a:pt x="138" y="18"/>
                    </a:lnTo>
                    <a:lnTo>
                      <a:pt x="138" y="18"/>
                    </a:lnTo>
                    <a:lnTo>
                      <a:pt x="136" y="18"/>
                    </a:lnTo>
                    <a:lnTo>
                      <a:pt x="136" y="18"/>
                    </a:lnTo>
                    <a:lnTo>
                      <a:pt x="135" y="18"/>
                    </a:lnTo>
                    <a:lnTo>
                      <a:pt x="135" y="20"/>
                    </a:lnTo>
                    <a:lnTo>
                      <a:pt x="138" y="20"/>
                    </a:lnTo>
                    <a:lnTo>
                      <a:pt x="143" y="18"/>
                    </a:lnTo>
                    <a:lnTo>
                      <a:pt x="146" y="18"/>
                    </a:lnTo>
                    <a:lnTo>
                      <a:pt x="149" y="18"/>
                    </a:lnTo>
                    <a:lnTo>
                      <a:pt x="153" y="18"/>
                    </a:lnTo>
                    <a:lnTo>
                      <a:pt x="156" y="16"/>
                    </a:lnTo>
                    <a:lnTo>
                      <a:pt x="156" y="16"/>
                    </a:lnTo>
                    <a:close/>
                    <a:moveTo>
                      <a:pt x="228" y="12"/>
                    </a:moveTo>
                    <a:lnTo>
                      <a:pt x="230" y="12"/>
                    </a:lnTo>
                    <a:lnTo>
                      <a:pt x="228" y="10"/>
                    </a:lnTo>
                    <a:lnTo>
                      <a:pt x="226" y="10"/>
                    </a:lnTo>
                    <a:lnTo>
                      <a:pt x="225" y="10"/>
                    </a:lnTo>
                    <a:lnTo>
                      <a:pt x="223" y="10"/>
                    </a:lnTo>
                    <a:lnTo>
                      <a:pt x="223" y="10"/>
                    </a:lnTo>
                    <a:lnTo>
                      <a:pt x="223" y="10"/>
                    </a:lnTo>
                    <a:lnTo>
                      <a:pt x="225" y="8"/>
                    </a:lnTo>
                    <a:lnTo>
                      <a:pt x="226" y="8"/>
                    </a:lnTo>
                    <a:lnTo>
                      <a:pt x="228" y="8"/>
                    </a:lnTo>
                    <a:lnTo>
                      <a:pt x="230" y="8"/>
                    </a:lnTo>
                    <a:lnTo>
                      <a:pt x="230" y="7"/>
                    </a:lnTo>
                    <a:lnTo>
                      <a:pt x="228" y="7"/>
                    </a:lnTo>
                    <a:lnTo>
                      <a:pt x="226" y="7"/>
                    </a:lnTo>
                    <a:lnTo>
                      <a:pt x="225" y="8"/>
                    </a:lnTo>
                    <a:lnTo>
                      <a:pt x="223" y="8"/>
                    </a:lnTo>
                    <a:lnTo>
                      <a:pt x="210" y="8"/>
                    </a:lnTo>
                    <a:lnTo>
                      <a:pt x="195" y="8"/>
                    </a:lnTo>
                    <a:lnTo>
                      <a:pt x="190" y="8"/>
                    </a:lnTo>
                    <a:lnTo>
                      <a:pt x="185" y="8"/>
                    </a:lnTo>
                    <a:lnTo>
                      <a:pt x="177" y="10"/>
                    </a:lnTo>
                    <a:lnTo>
                      <a:pt x="171" y="10"/>
                    </a:lnTo>
                    <a:lnTo>
                      <a:pt x="164" y="10"/>
                    </a:lnTo>
                    <a:lnTo>
                      <a:pt x="157" y="10"/>
                    </a:lnTo>
                    <a:lnTo>
                      <a:pt x="151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3" y="13"/>
                    </a:lnTo>
                    <a:lnTo>
                      <a:pt x="143" y="13"/>
                    </a:lnTo>
                    <a:lnTo>
                      <a:pt x="144" y="15"/>
                    </a:lnTo>
                    <a:lnTo>
                      <a:pt x="146" y="13"/>
                    </a:lnTo>
                    <a:lnTo>
                      <a:pt x="148" y="13"/>
                    </a:lnTo>
                    <a:lnTo>
                      <a:pt x="149" y="13"/>
                    </a:lnTo>
                    <a:lnTo>
                      <a:pt x="151" y="13"/>
                    </a:lnTo>
                    <a:lnTo>
                      <a:pt x="153" y="13"/>
                    </a:lnTo>
                    <a:lnTo>
                      <a:pt x="154" y="13"/>
                    </a:lnTo>
                    <a:lnTo>
                      <a:pt x="154" y="13"/>
                    </a:lnTo>
                    <a:lnTo>
                      <a:pt x="156" y="13"/>
                    </a:lnTo>
                    <a:lnTo>
                      <a:pt x="159" y="13"/>
                    </a:lnTo>
                    <a:lnTo>
                      <a:pt x="161" y="13"/>
                    </a:lnTo>
                    <a:lnTo>
                      <a:pt x="161" y="13"/>
                    </a:lnTo>
                    <a:lnTo>
                      <a:pt x="162" y="13"/>
                    </a:lnTo>
                    <a:lnTo>
                      <a:pt x="161" y="13"/>
                    </a:lnTo>
                    <a:lnTo>
                      <a:pt x="159" y="13"/>
                    </a:lnTo>
                    <a:lnTo>
                      <a:pt x="159" y="15"/>
                    </a:lnTo>
                    <a:lnTo>
                      <a:pt x="159" y="16"/>
                    </a:lnTo>
                    <a:lnTo>
                      <a:pt x="159" y="16"/>
                    </a:lnTo>
                    <a:lnTo>
                      <a:pt x="161" y="16"/>
                    </a:lnTo>
                    <a:lnTo>
                      <a:pt x="161" y="16"/>
                    </a:lnTo>
                    <a:lnTo>
                      <a:pt x="167" y="16"/>
                    </a:lnTo>
                    <a:lnTo>
                      <a:pt x="174" y="16"/>
                    </a:lnTo>
                    <a:lnTo>
                      <a:pt x="180" y="16"/>
                    </a:lnTo>
                    <a:lnTo>
                      <a:pt x="187" y="15"/>
                    </a:lnTo>
                    <a:lnTo>
                      <a:pt x="189" y="15"/>
                    </a:lnTo>
                    <a:lnTo>
                      <a:pt x="190" y="15"/>
                    </a:lnTo>
                    <a:lnTo>
                      <a:pt x="190" y="15"/>
                    </a:lnTo>
                    <a:lnTo>
                      <a:pt x="189" y="13"/>
                    </a:lnTo>
                    <a:lnTo>
                      <a:pt x="189" y="13"/>
                    </a:lnTo>
                    <a:lnTo>
                      <a:pt x="187" y="13"/>
                    </a:lnTo>
                    <a:lnTo>
                      <a:pt x="189" y="13"/>
                    </a:lnTo>
                    <a:lnTo>
                      <a:pt x="189" y="13"/>
                    </a:lnTo>
                    <a:lnTo>
                      <a:pt x="190" y="13"/>
                    </a:lnTo>
                    <a:lnTo>
                      <a:pt x="190" y="13"/>
                    </a:lnTo>
                    <a:lnTo>
                      <a:pt x="190" y="12"/>
                    </a:lnTo>
                    <a:lnTo>
                      <a:pt x="189" y="12"/>
                    </a:lnTo>
                    <a:lnTo>
                      <a:pt x="187" y="12"/>
                    </a:lnTo>
                    <a:lnTo>
                      <a:pt x="185" y="12"/>
                    </a:lnTo>
                    <a:lnTo>
                      <a:pt x="185" y="13"/>
                    </a:lnTo>
                    <a:lnTo>
                      <a:pt x="185" y="13"/>
                    </a:lnTo>
                    <a:lnTo>
                      <a:pt x="185" y="13"/>
                    </a:lnTo>
                    <a:lnTo>
                      <a:pt x="185" y="15"/>
                    </a:lnTo>
                    <a:lnTo>
                      <a:pt x="184" y="13"/>
                    </a:lnTo>
                    <a:lnTo>
                      <a:pt x="180" y="13"/>
                    </a:lnTo>
                    <a:lnTo>
                      <a:pt x="179" y="12"/>
                    </a:lnTo>
                    <a:lnTo>
                      <a:pt x="177" y="12"/>
                    </a:lnTo>
                    <a:lnTo>
                      <a:pt x="174" y="12"/>
                    </a:lnTo>
                    <a:lnTo>
                      <a:pt x="172" y="12"/>
                    </a:lnTo>
                    <a:lnTo>
                      <a:pt x="171" y="12"/>
                    </a:lnTo>
                    <a:lnTo>
                      <a:pt x="171" y="12"/>
                    </a:lnTo>
                    <a:lnTo>
                      <a:pt x="174" y="12"/>
                    </a:lnTo>
                    <a:lnTo>
                      <a:pt x="179" y="10"/>
                    </a:lnTo>
                    <a:lnTo>
                      <a:pt x="194" y="10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0" y="12"/>
                    </a:lnTo>
                    <a:lnTo>
                      <a:pt x="208" y="12"/>
                    </a:lnTo>
                    <a:lnTo>
                      <a:pt x="207" y="12"/>
                    </a:lnTo>
                    <a:lnTo>
                      <a:pt x="205" y="12"/>
                    </a:lnTo>
                    <a:lnTo>
                      <a:pt x="205" y="12"/>
                    </a:lnTo>
                    <a:lnTo>
                      <a:pt x="205" y="13"/>
                    </a:lnTo>
                    <a:lnTo>
                      <a:pt x="205" y="13"/>
                    </a:lnTo>
                    <a:lnTo>
                      <a:pt x="205" y="13"/>
                    </a:lnTo>
                    <a:lnTo>
                      <a:pt x="203" y="13"/>
                    </a:lnTo>
                    <a:lnTo>
                      <a:pt x="202" y="13"/>
                    </a:lnTo>
                    <a:lnTo>
                      <a:pt x="202" y="13"/>
                    </a:lnTo>
                    <a:lnTo>
                      <a:pt x="200" y="15"/>
                    </a:lnTo>
                    <a:lnTo>
                      <a:pt x="200" y="15"/>
                    </a:lnTo>
                    <a:lnTo>
                      <a:pt x="203" y="15"/>
                    </a:lnTo>
                    <a:lnTo>
                      <a:pt x="205" y="15"/>
                    </a:lnTo>
                    <a:lnTo>
                      <a:pt x="213" y="15"/>
                    </a:lnTo>
                    <a:lnTo>
                      <a:pt x="223" y="13"/>
                    </a:lnTo>
                    <a:lnTo>
                      <a:pt x="223" y="13"/>
                    </a:lnTo>
                    <a:lnTo>
                      <a:pt x="223" y="13"/>
                    </a:lnTo>
                    <a:lnTo>
                      <a:pt x="221" y="13"/>
                    </a:lnTo>
                    <a:lnTo>
                      <a:pt x="218" y="13"/>
                    </a:lnTo>
                    <a:lnTo>
                      <a:pt x="216" y="13"/>
                    </a:lnTo>
                    <a:lnTo>
                      <a:pt x="213" y="13"/>
                    </a:lnTo>
                    <a:lnTo>
                      <a:pt x="212" y="13"/>
                    </a:lnTo>
                    <a:lnTo>
                      <a:pt x="212" y="13"/>
                    </a:lnTo>
                    <a:lnTo>
                      <a:pt x="212" y="12"/>
                    </a:lnTo>
                    <a:lnTo>
                      <a:pt x="213" y="12"/>
                    </a:lnTo>
                    <a:lnTo>
                      <a:pt x="215" y="12"/>
                    </a:lnTo>
                    <a:lnTo>
                      <a:pt x="221" y="12"/>
                    </a:lnTo>
                    <a:lnTo>
                      <a:pt x="226" y="12"/>
                    </a:lnTo>
                    <a:lnTo>
                      <a:pt x="228" y="12"/>
                    </a:lnTo>
                    <a:close/>
                    <a:moveTo>
                      <a:pt x="17" y="34"/>
                    </a:moveTo>
                    <a:lnTo>
                      <a:pt x="17" y="34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4"/>
                    </a:lnTo>
                    <a:close/>
                    <a:moveTo>
                      <a:pt x="23" y="26"/>
                    </a:moveTo>
                    <a:lnTo>
                      <a:pt x="23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3" y="26"/>
                    </a:lnTo>
                    <a:close/>
                    <a:moveTo>
                      <a:pt x="26" y="23"/>
                    </a:moveTo>
                    <a:lnTo>
                      <a:pt x="26" y="23"/>
                    </a:lnTo>
                    <a:lnTo>
                      <a:pt x="26" y="21"/>
                    </a:lnTo>
                    <a:lnTo>
                      <a:pt x="25" y="21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3"/>
                    </a:lnTo>
                    <a:close/>
                    <a:moveTo>
                      <a:pt x="26" y="28"/>
                    </a:moveTo>
                    <a:lnTo>
                      <a:pt x="28" y="28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15" y="30"/>
                    </a:lnTo>
                    <a:lnTo>
                      <a:pt x="23" y="28"/>
                    </a:lnTo>
                    <a:lnTo>
                      <a:pt x="25" y="28"/>
                    </a:lnTo>
                    <a:lnTo>
                      <a:pt x="26" y="28"/>
                    </a:lnTo>
                    <a:close/>
                    <a:moveTo>
                      <a:pt x="31" y="23"/>
                    </a:moveTo>
                    <a:lnTo>
                      <a:pt x="30" y="21"/>
                    </a:lnTo>
                    <a:lnTo>
                      <a:pt x="30" y="21"/>
                    </a:lnTo>
                    <a:lnTo>
                      <a:pt x="28" y="23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1" y="23"/>
                    </a:lnTo>
                    <a:lnTo>
                      <a:pt x="31" y="23"/>
                    </a:lnTo>
                    <a:close/>
                    <a:moveTo>
                      <a:pt x="38" y="21"/>
                    </a:moveTo>
                    <a:lnTo>
                      <a:pt x="38" y="21"/>
                    </a:lnTo>
                    <a:lnTo>
                      <a:pt x="38" y="21"/>
                    </a:lnTo>
                    <a:lnTo>
                      <a:pt x="36" y="20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8" y="21"/>
                    </a:lnTo>
                    <a:close/>
                    <a:moveTo>
                      <a:pt x="40" y="28"/>
                    </a:moveTo>
                    <a:lnTo>
                      <a:pt x="40" y="28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0" y="28"/>
                    </a:lnTo>
                    <a:close/>
                    <a:moveTo>
                      <a:pt x="43" y="28"/>
                    </a:moveTo>
                    <a:lnTo>
                      <a:pt x="43" y="28"/>
                    </a:lnTo>
                    <a:lnTo>
                      <a:pt x="43" y="26"/>
                    </a:lnTo>
                    <a:lnTo>
                      <a:pt x="41" y="26"/>
                    </a:lnTo>
                    <a:lnTo>
                      <a:pt x="41" y="28"/>
                    </a:lnTo>
                    <a:lnTo>
                      <a:pt x="43" y="28"/>
                    </a:lnTo>
                    <a:close/>
                    <a:moveTo>
                      <a:pt x="46" y="21"/>
                    </a:moveTo>
                    <a:lnTo>
                      <a:pt x="46" y="20"/>
                    </a:lnTo>
                    <a:lnTo>
                      <a:pt x="44" y="20"/>
                    </a:lnTo>
                    <a:lnTo>
                      <a:pt x="43" y="20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  <a:moveTo>
                      <a:pt x="48" y="26"/>
                    </a:moveTo>
                    <a:lnTo>
                      <a:pt x="48" y="25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54" y="21"/>
                    </a:move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close/>
                    <a:moveTo>
                      <a:pt x="61" y="21"/>
                    </a:moveTo>
                    <a:lnTo>
                      <a:pt x="61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61" y="21"/>
                    </a:lnTo>
                    <a:close/>
                    <a:moveTo>
                      <a:pt x="90" y="23"/>
                    </a:moveTo>
                    <a:lnTo>
                      <a:pt x="90" y="21"/>
                    </a:lnTo>
                    <a:lnTo>
                      <a:pt x="90" y="21"/>
                    </a:lnTo>
                    <a:lnTo>
                      <a:pt x="85" y="21"/>
                    </a:lnTo>
                    <a:lnTo>
                      <a:pt x="82" y="21"/>
                    </a:lnTo>
                    <a:lnTo>
                      <a:pt x="76" y="23"/>
                    </a:lnTo>
                    <a:lnTo>
                      <a:pt x="67" y="23"/>
                    </a:lnTo>
                    <a:lnTo>
                      <a:pt x="61" y="25"/>
                    </a:lnTo>
                    <a:lnTo>
                      <a:pt x="58" y="25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1" y="25"/>
                    </a:lnTo>
                    <a:lnTo>
                      <a:pt x="51" y="26"/>
                    </a:lnTo>
                    <a:lnTo>
                      <a:pt x="51" y="26"/>
                    </a:lnTo>
                    <a:lnTo>
                      <a:pt x="53" y="26"/>
                    </a:lnTo>
                    <a:lnTo>
                      <a:pt x="54" y="26"/>
                    </a:lnTo>
                    <a:lnTo>
                      <a:pt x="59" y="25"/>
                    </a:lnTo>
                    <a:lnTo>
                      <a:pt x="64" y="25"/>
                    </a:lnTo>
                    <a:lnTo>
                      <a:pt x="76" y="25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9" y="23"/>
                    </a:lnTo>
                    <a:lnTo>
                      <a:pt x="90" y="23"/>
                    </a:lnTo>
                    <a:close/>
                    <a:moveTo>
                      <a:pt x="92" y="16"/>
                    </a:moveTo>
                    <a:lnTo>
                      <a:pt x="92" y="16"/>
                    </a:lnTo>
                    <a:lnTo>
                      <a:pt x="90" y="16"/>
                    </a:lnTo>
                    <a:lnTo>
                      <a:pt x="89" y="16"/>
                    </a:lnTo>
                    <a:lnTo>
                      <a:pt x="87" y="16"/>
                    </a:lnTo>
                    <a:lnTo>
                      <a:pt x="85" y="16"/>
                    </a:lnTo>
                    <a:lnTo>
                      <a:pt x="82" y="16"/>
                    </a:lnTo>
                    <a:lnTo>
                      <a:pt x="74" y="18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1" y="20"/>
                    </a:lnTo>
                    <a:lnTo>
                      <a:pt x="62" y="21"/>
                    </a:lnTo>
                    <a:lnTo>
                      <a:pt x="64" y="21"/>
                    </a:lnTo>
                    <a:lnTo>
                      <a:pt x="66" y="21"/>
                    </a:lnTo>
                    <a:lnTo>
                      <a:pt x="69" y="20"/>
                    </a:lnTo>
                    <a:lnTo>
                      <a:pt x="71" y="20"/>
                    </a:lnTo>
                    <a:lnTo>
                      <a:pt x="77" y="20"/>
                    </a:lnTo>
                    <a:lnTo>
                      <a:pt x="82" y="18"/>
                    </a:lnTo>
                    <a:lnTo>
                      <a:pt x="89" y="18"/>
                    </a:lnTo>
                    <a:lnTo>
                      <a:pt x="90" y="18"/>
                    </a:lnTo>
                    <a:lnTo>
                      <a:pt x="92" y="16"/>
                    </a:lnTo>
                    <a:close/>
                    <a:moveTo>
                      <a:pt x="102" y="16"/>
                    </a:moveTo>
                    <a:lnTo>
                      <a:pt x="100" y="16"/>
                    </a:lnTo>
                    <a:lnTo>
                      <a:pt x="100" y="16"/>
                    </a:lnTo>
                    <a:lnTo>
                      <a:pt x="100" y="16"/>
                    </a:lnTo>
                    <a:lnTo>
                      <a:pt x="102" y="16"/>
                    </a:lnTo>
                    <a:lnTo>
                      <a:pt x="102" y="16"/>
                    </a:lnTo>
                    <a:close/>
                    <a:moveTo>
                      <a:pt x="107" y="16"/>
                    </a:moveTo>
                    <a:lnTo>
                      <a:pt x="107" y="15"/>
                    </a:lnTo>
                    <a:lnTo>
                      <a:pt x="105" y="15"/>
                    </a:lnTo>
                    <a:lnTo>
                      <a:pt x="103" y="15"/>
                    </a:lnTo>
                    <a:lnTo>
                      <a:pt x="103" y="15"/>
                    </a:lnTo>
                    <a:lnTo>
                      <a:pt x="103" y="16"/>
                    </a:lnTo>
                    <a:lnTo>
                      <a:pt x="105" y="18"/>
                    </a:lnTo>
                    <a:lnTo>
                      <a:pt x="105" y="16"/>
                    </a:lnTo>
                    <a:lnTo>
                      <a:pt x="105" y="16"/>
                    </a:lnTo>
                    <a:lnTo>
                      <a:pt x="107" y="16"/>
                    </a:lnTo>
                    <a:lnTo>
                      <a:pt x="107" y="16"/>
                    </a:lnTo>
                    <a:close/>
                    <a:moveTo>
                      <a:pt x="107" y="25"/>
                    </a:moveTo>
                    <a:lnTo>
                      <a:pt x="107" y="23"/>
                    </a:lnTo>
                    <a:lnTo>
                      <a:pt x="107" y="23"/>
                    </a:lnTo>
                    <a:lnTo>
                      <a:pt x="107" y="23"/>
                    </a:lnTo>
                    <a:lnTo>
                      <a:pt x="105" y="25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汉仪苏泽立行楷精修版W" panose="00020600040101010101" pitchFamily="18" charset="-122"/>
                  <a:ea typeface="汉仪苏泽立行楷精修版W" panose="00020600040101010101" pitchFamily="18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5399013" y="2801547"/>
              <a:ext cx="24304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汉仪苏泽立行楷精修版W" panose="00020600040101010101" pitchFamily="18" charset="-122"/>
                  <a:ea typeface="汉仪苏泽立行楷精修版W" panose="00020600040101010101" pitchFamily="18" charset="-122"/>
                </a:rPr>
                <a:t>4.</a:t>
              </a:r>
              <a:r>
                <a:rPr lang="zh-CN" altLang="en-US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汉仪苏泽立行楷精修版W" panose="00020600040101010101" pitchFamily="18" charset="-122"/>
                  <a:ea typeface="汉仪苏泽立行楷精修版W" panose="00020600040101010101" pitchFamily="18" charset="-122"/>
                </a:rPr>
                <a:t>古诗赏析</a:t>
              </a:r>
              <a:endPara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汉仪苏泽立行楷精修版W" panose="00020600040101010101" pitchFamily="18" charset="-122"/>
                <a:ea typeface="汉仪苏泽立行楷精修版W" panose="00020600040101010101" pitchFamily="18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6572649" y="1195175"/>
            <a:ext cx="22333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dirty="0">
                <a:solidFill>
                  <a:srgbClr val="0F0F0F"/>
                </a:solidFill>
                <a:latin typeface="汉呈王久存行书" panose="00020600040101010101" pitchFamily="18" charset="-128"/>
                <a:ea typeface="汉呈王久存行书" panose="00020600040101010101" pitchFamily="18" charset="-128"/>
              </a:rPr>
              <a:t>目录</a:t>
            </a:r>
            <a:endParaRPr lang="zh-CN" altLang="en-US" sz="8000" dirty="0">
              <a:latin typeface="汉呈王久存行书" panose="00020600040101010101" pitchFamily="18" charset="-128"/>
              <a:ea typeface="汉呈王久存行书" panose="00020600040101010101" pitchFamily="18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211" y="-435803"/>
            <a:ext cx="3429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3" b="31016"/>
          <a:stretch>
            <a:fillRect/>
          </a:stretch>
        </p:blipFill>
        <p:spPr>
          <a:xfrm>
            <a:off x="8307723" y="5254905"/>
            <a:ext cx="3884277" cy="16030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725222" y="810397"/>
            <a:ext cx="1582420" cy="937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汉仪苏泽立行楷精修版W" panose="00020600040101010101" pitchFamily="18" charset="-122"/>
                <a:ea typeface="汉仪苏泽立行楷精修版W" panose="00020600040101010101" pitchFamily="18" charset="-122"/>
              </a:rPr>
              <a:t>引言</a:t>
            </a:r>
            <a:endParaRPr lang="zh-CN" altLang="en-US" sz="55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汉仪苏泽立行楷精修版W" panose="00020600040101010101" pitchFamily="18" charset="-122"/>
              <a:ea typeface="汉仪苏泽立行楷精修版W" panose="00020600040101010101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0875" y="2019935"/>
            <a:ext cx="10890250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3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同学们的背诵古诗过程中，深深地体会到古诗是我国古代文化的瑰宝，它以简明的语言、和谐的音韵反映了炎黄子孙的智慧，歌颂了祖国山川田园之美，赞扬了英勇将士的爱国精神，表达了人与人之间的美好情感。今天我们来学习一首非常具有哲理性的古诗。</a:t>
            </a:r>
            <a:endParaRPr sz="35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893835" y="2554693"/>
            <a:ext cx="2405380" cy="629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宋</a:t>
            </a:r>
            <a:r>
              <a:rPr lang="en-US" altLang="zh-CN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叶绍翁</a:t>
            </a:r>
            <a:endParaRPr lang="zh-CN" altLang="en-US" sz="35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7980"/>
            <a:ext cx="3822539" cy="38225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04970" y="1270635"/>
            <a:ext cx="3782060" cy="93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游园不值</a:t>
            </a:r>
            <a:endParaRPr lang="zh-CN" altLang="en-US" sz="55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30605" y="2987040"/>
            <a:ext cx="10132060" cy="270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5000">
                <a:latin typeface="楷体" panose="02010609060101010101" charset="-122"/>
                <a:ea typeface="楷体" panose="02010609060101010101" charset="-122"/>
              </a:rPr>
              <a:t>应怜屐齿印苍苔，小扣柴扉久不开。</a:t>
            </a:r>
            <a:endParaRPr lang="zh-CN" altLang="en-US" sz="50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5000">
                <a:latin typeface="楷体" panose="02010609060101010101" charset="-122"/>
                <a:ea typeface="楷体" panose="02010609060101010101" charset="-122"/>
              </a:rPr>
              <a:t>春色满园关不住，一枝红杏出墙来。</a:t>
            </a:r>
            <a:endParaRPr lang="zh-CN" altLang="en-US" sz="50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211" y="-435803"/>
            <a:ext cx="3429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3" b="31016"/>
          <a:stretch>
            <a:fillRect/>
          </a:stretch>
        </p:blipFill>
        <p:spPr>
          <a:xfrm>
            <a:off x="8307723" y="5254905"/>
            <a:ext cx="3884277" cy="16030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004560" y="848360"/>
            <a:ext cx="3193415" cy="860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作者简介</a:t>
            </a:r>
            <a:endParaRPr lang="zh-CN" altLang="en-US" sz="50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0875" y="2106295"/>
            <a:ext cx="10890250" cy="403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叶绍翁（生卒年不详），字嗣宗，号靖逸，处州龙泉（今属浙江）人。其学出于叶适，与真德秀友善。诗属江湖诗派。有《四朝闻见录》《靖逸小集》。</a:t>
            </a:r>
            <a:endParaRPr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211" y="-435803"/>
            <a:ext cx="3429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3" b="31016"/>
          <a:stretch>
            <a:fillRect/>
          </a:stretch>
        </p:blipFill>
        <p:spPr>
          <a:xfrm>
            <a:off x="8307723" y="5254905"/>
            <a:ext cx="3884277" cy="16030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94617" y="810397"/>
            <a:ext cx="2981960" cy="9372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5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汉仪苏泽立行楷精修版W" panose="00020600040101010101" pitchFamily="18" charset="-122"/>
                <a:ea typeface="汉仪苏泽立行楷精修版W" panose="00020600040101010101" pitchFamily="18" charset="-122"/>
              </a:rPr>
              <a:t>创作背景</a:t>
            </a:r>
            <a:endParaRPr lang="zh-CN" altLang="en-US" sz="55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汉仪苏泽立行楷精修版W" panose="00020600040101010101" pitchFamily="18" charset="-122"/>
              <a:ea typeface="汉仪苏泽立行楷精修版W" panose="00020600040101010101" pitchFamily="18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0875" y="2019935"/>
            <a:ext cx="10890250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《</a:t>
            </a:r>
            <a:r>
              <a:rPr lang="zh-CN" altLang="en-US" sz="3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游园不值</a:t>
            </a:r>
            <a:r>
              <a:rPr lang="en-US" altLang="zh-CN" sz="3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3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宋代诗人叶绍翁的名篇，这首小诗写诗人春日游园所见所感。此诗先写诗人游园看花而进不了园门，感情上是从有所期待到失望遗憾；后看到一枝红杏伸出墙外，进而领略到园中的盎然春意，感情又由失望到意外之惊喜，写得十分曲折而有层次。尤其第三、四两句，既渲染了浓郁的春色，又揭示了深刻的哲理。全诗写得十分形象而又富有理趣，体现了取景小而含意深的特点，情景交融，脍炙人口。</a:t>
            </a:r>
            <a:endParaRPr lang="zh-CN" altLang="en-US" sz="3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211" y="-435803"/>
            <a:ext cx="3429000" cy="3429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643505" y="1835150"/>
            <a:ext cx="9380855" cy="1249306"/>
            <a:chOff x="1798572" y="2645555"/>
            <a:chExt cx="7895226" cy="1249573"/>
          </a:xfrm>
        </p:grpSpPr>
        <p:sp>
          <p:nvSpPr>
            <p:cNvPr id="7" name="矩形 6"/>
            <p:cNvSpPr/>
            <p:nvPr/>
          </p:nvSpPr>
          <p:spPr>
            <a:xfrm>
              <a:off x="2498202" y="2726478"/>
              <a:ext cx="7195596" cy="1168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35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游园不值：</a:t>
              </a:r>
              <a:r>
                <a:rPr lang="zh-CN" altLang="en-US" sz="3500" dirty="0">
                  <a:latin typeface="楷体" panose="02010609060101010101" charset="-122"/>
                  <a:ea typeface="楷体" panose="02010609060101010101" charset="-122"/>
                </a:rPr>
                <a:t>想游园没能进门儿。</a:t>
              </a:r>
              <a:endParaRPr lang="zh-CN" altLang="en-US" sz="3500" dirty="0">
                <a:latin typeface="楷体" panose="02010609060101010101" charset="-122"/>
                <a:ea typeface="楷体" panose="02010609060101010101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sz="3500" dirty="0">
                  <a:latin typeface="楷体" panose="02010609060101010101" charset="-122"/>
                  <a:ea typeface="楷体" panose="02010609060101010101" charset="-122"/>
                </a:rPr>
                <a:t>          值，遇到；不值，没得到机会。</a:t>
              </a:r>
              <a:endParaRPr lang="zh-CN" altLang="en-US" sz="35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798572" y="2645555"/>
              <a:ext cx="728292" cy="709693"/>
              <a:chOff x="1798572" y="2645555"/>
              <a:chExt cx="728292" cy="709693"/>
            </a:xfrm>
          </p:grpSpPr>
          <p:sp>
            <p:nvSpPr>
              <p:cNvPr id="14" name="Freeform 9"/>
              <p:cNvSpPr>
                <a:spLocks noEditPoints="1"/>
              </p:cNvSpPr>
              <p:nvPr/>
            </p:nvSpPr>
            <p:spPr bwMode="auto">
              <a:xfrm flipV="1">
                <a:off x="1798572" y="2726469"/>
                <a:ext cx="699706" cy="628779"/>
              </a:xfrm>
              <a:custGeom>
                <a:avLst/>
                <a:gdLst>
                  <a:gd name="T0" fmla="*/ 604 w 1329"/>
                  <a:gd name="T1" fmla="*/ 170 h 1194"/>
                  <a:gd name="T2" fmla="*/ 1162 w 1329"/>
                  <a:gd name="T3" fmla="*/ 327 h 1194"/>
                  <a:gd name="T4" fmla="*/ 1149 w 1329"/>
                  <a:gd name="T5" fmla="*/ 421 h 1194"/>
                  <a:gd name="T6" fmla="*/ 1156 w 1329"/>
                  <a:gd name="T7" fmla="*/ 484 h 1194"/>
                  <a:gd name="T8" fmla="*/ 229 w 1329"/>
                  <a:gd name="T9" fmla="*/ 618 h 1194"/>
                  <a:gd name="T10" fmla="*/ 176 w 1329"/>
                  <a:gd name="T11" fmla="*/ 780 h 1194"/>
                  <a:gd name="T12" fmla="*/ 970 w 1329"/>
                  <a:gd name="T13" fmla="*/ 857 h 1194"/>
                  <a:gd name="T14" fmla="*/ 1161 w 1329"/>
                  <a:gd name="T15" fmla="*/ 921 h 1194"/>
                  <a:gd name="T16" fmla="*/ 1072 w 1329"/>
                  <a:gd name="T17" fmla="*/ 944 h 1194"/>
                  <a:gd name="T18" fmla="*/ 1190 w 1329"/>
                  <a:gd name="T19" fmla="*/ 976 h 1194"/>
                  <a:gd name="T20" fmla="*/ 825 w 1329"/>
                  <a:gd name="T21" fmla="*/ 1024 h 1194"/>
                  <a:gd name="T22" fmla="*/ 718 w 1329"/>
                  <a:gd name="T23" fmla="*/ 1059 h 1194"/>
                  <a:gd name="T24" fmla="*/ 697 w 1329"/>
                  <a:gd name="T25" fmla="*/ 1113 h 1194"/>
                  <a:gd name="T26" fmla="*/ 569 w 1329"/>
                  <a:gd name="T27" fmla="*/ 1181 h 1194"/>
                  <a:gd name="T28" fmla="*/ 1207 w 1329"/>
                  <a:gd name="T29" fmla="*/ 61 h 1194"/>
                  <a:gd name="T30" fmla="*/ 1238 w 1329"/>
                  <a:gd name="T31" fmla="*/ 471 h 1194"/>
                  <a:gd name="T32" fmla="*/ 1086 w 1329"/>
                  <a:gd name="T33" fmla="*/ 508 h 1194"/>
                  <a:gd name="T34" fmla="*/ 1092 w 1329"/>
                  <a:gd name="T35" fmla="*/ 407 h 1194"/>
                  <a:gd name="T36" fmla="*/ 1102 w 1329"/>
                  <a:gd name="T37" fmla="*/ 321 h 1194"/>
                  <a:gd name="T38" fmla="*/ 1004 w 1329"/>
                  <a:gd name="T39" fmla="*/ 192 h 1194"/>
                  <a:gd name="T40" fmla="*/ 814 w 1329"/>
                  <a:gd name="T41" fmla="*/ 113 h 1194"/>
                  <a:gd name="T42" fmla="*/ 270 w 1329"/>
                  <a:gd name="T43" fmla="*/ 179 h 1194"/>
                  <a:gd name="T44" fmla="*/ 181 w 1329"/>
                  <a:gd name="T45" fmla="*/ 539 h 1194"/>
                  <a:gd name="T46" fmla="*/ 191 w 1329"/>
                  <a:gd name="T47" fmla="*/ 774 h 1194"/>
                  <a:gd name="T48" fmla="*/ 174 w 1329"/>
                  <a:gd name="T49" fmla="*/ 943 h 1194"/>
                  <a:gd name="T50" fmla="*/ 234 w 1329"/>
                  <a:gd name="T51" fmla="*/ 1036 h 1194"/>
                  <a:gd name="T52" fmla="*/ 531 w 1329"/>
                  <a:gd name="T53" fmla="*/ 1101 h 1194"/>
                  <a:gd name="T54" fmla="*/ 736 w 1329"/>
                  <a:gd name="T55" fmla="*/ 1035 h 1194"/>
                  <a:gd name="T56" fmla="*/ 1027 w 1329"/>
                  <a:gd name="T57" fmla="*/ 896 h 1194"/>
                  <a:gd name="T58" fmla="*/ 1140 w 1329"/>
                  <a:gd name="T59" fmla="*/ 840 h 1194"/>
                  <a:gd name="T60" fmla="*/ 1222 w 1329"/>
                  <a:gd name="T61" fmla="*/ 812 h 1194"/>
                  <a:gd name="T62" fmla="*/ 1200 w 1329"/>
                  <a:gd name="T63" fmla="*/ 772 h 1194"/>
                  <a:gd name="T64" fmla="*/ 1135 w 1329"/>
                  <a:gd name="T65" fmla="*/ 676 h 1194"/>
                  <a:gd name="T66" fmla="*/ 1181 w 1329"/>
                  <a:gd name="T67" fmla="*/ 550 h 1194"/>
                  <a:gd name="T68" fmla="*/ 168 w 1329"/>
                  <a:gd name="T69" fmla="*/ 817 h 1194"/>
                  <a:gd name="T70" fmla="*/ 270 w 1329"/>
                  <a:gd name="T71" fmla="*/ 942 h 1194"/>
                  <a:gd name="T72" fmla="*/ 583 w 1329"/>
                  <a:gd name="T73" fmla="*/ 198 h 1194"/>
                  <a:gd name="T74" fmla="*/ 736 w 1329"/>
                  <a:gd name="T75" fmla="*/ 965 h 1194"/>
                  <a:gd name="T76" fmla="*/ 1192 w 1329"/>
                  <a:gd name="T77" fmla="*/ 759 h 1194"/>
                  <a:gd name="T78" fmla="*/ 1000 w 1329"/>
                  <a:gd name="T79" fmla="*/ 751 h 1194"/>
                  <a:gd name="T80" fmla="*/ 949 w 1329"/>
                  <a:gd name="T81" fmla="*/ 732 h 1194"/>
                  <a:gd name="T82" fmla="*/ 915 w 1329"/>
                  <a:gd name="T83" fmla="*/ 739 h 1194"/>
                  <a:gd name="T84" fmla="*/ 868 w 1329"/>
                  <a:gd name="T85" fmla="*/ 781 h 1194"/>
                  <a:gd name="T86" fmla="*/ 1033 w 1329"/>
                  <a:gd name="T87" fmla="*/ 827 h 1194"/>
                  <a:gd name="T88" fmla="*/ 968 w 1329"/>
                  <a:gd name="T89" fmla="*/ 836 h 1194"/>
                  <a:gd name="T90" fmla="*/ 1026 w 1329"/>
                  <a:gd name="T91" fmla="*/ 784 h 1194"/>
                  <a:gd name="T92" fmla="*/ 1111 w 1329"/>
                  <a:gd name="T93" fmla="*/ 821 h 1194"/>
                  <a:gd name="T94" fmla="*/ 1113 w 1329"/>
                  <a:gd name="T95" fmla="*/ 772 h 1194"/>
                  <a:gd name="T96" fmla="*/ 1031 w 1329"/>
                  <a:gd name="T97" fmla="*/ 716 h 1194"/>
                  <a:gd name="T98" fmla="*/ 1175 w 1329"/>
                  <a:gd name="T99" fmla="*/ 552 h 1194"/>
                  <a:gd name="T100" fmla="*/ 1255 w 1329"/>
                  <a:gd name="T101" fmla="*/ 404 h 1194"/>
                  <a:gd name="T102" fmla="*/ 1125 w 1329"/>
                  <a:gd name="T103" fmla="*/ 462 h 1194"/>
                  <a:gd name="T104" fmla="*/ 1117 w 1329"/>
                  <a:gd name="T105" fmla="*/ 846 h 1194"/>
                  <a:gd name="T106" fmla="*/ 1097 w 1329"/>
                  <a:gd name="T107" fmla="*/ 857 h 1194"/>
                  <a:gd name="T108" fmla="*/ 1108 w 1329"/>
                  <a:gd name="T109" fmla="*/ 916 h 1194"/>
                  <a:gd name="T110" fmla="*/ 900 w 1329"/>
                  <a:gd name="T111" fmla="*/ 1028 h 1194"/>
                  <a:gd name="T112" fmla="*/ 885 w 1329"/>
                  <a:gd name="T113" fmla="*/ 1008 h 1194"/>
                  <a:gd name="T114" fmla="*/ 736 w 1329"/>
                  <a:gd name="T115" fmla="*/ 1122 h 1194"/>
                  <a:gd name="T116" fmla="*/ 837 w 1329"/>
                  <a:gd name="T117" fmla="*/ 1067 h 1194"/>
                  <a:gd name="T118" fmla="*/ 1076 w 1329"/>
                  <a:gd name="T119" fmla="*/ 959 h 1194"/>
                  <a:gd name="T120" fmla="*/ 940 w 1329"/>
                  <a:gd name="T121" fmla="*/ 1053 h 1194"/>
                  <a:gd name="T122" fmla="*/ 812 w 1329"/>
                  <a:gd name="T123" fmla="*/ 1117 h 1194"/>
                  <a:gd name="T124" fmla="*/ 813 w 1329"/>
                  <a:gd name="T125" fmla="*/ 1168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29" h="1194">
                    <a:moveTo>
                      <a:pt x="1270" y="436"/>
                    </a:moveTo>
                    <a:cubicBezTo>
                      <a:pt x="1273" y="435"/>
                      <a:pt x="1279" y="433"/>
                      <a:pt x="1278" y="430"/>
                    </a:cubicBezTo>
                    <a:cubicBezTo>
                      <a:pt x="1275" y="432"/>
                      <a:pt x="1271" y="433"/>
                      <a:pt x="1270" y="436"/>
                    </a:cubicBezTo>
                    <a:close/>
                    <a:moveTo>
                      <a:pt x="1304" y="441"/>
                    </a:moveTo>
                    <a:cubicBezTo>
                      <a:pt x="1304" y="439"/>
                      <a:pt x="1303" y="438"/>
                      <a:pt x="1302" y="438"/>
                    </a:cubicBezTo>
                    <a:cubicBezTo>
                      <a:pt x="1302" y="439"/>
                      <a:pt x="1300" y="440"/>
                      <a:pt x="1299" y="440"/>
                    </a:cubicBezTo>
                    <a:cubicBezTo>
                      <a:pt x="1298" y="444"/>
                      <a:pt x="1302" y="442"/>
                      <a:pt x="1304" y="441"/>
                    </a:cubicBezTo>
                    <a:close/>
                    <a:moveTo>
                      <a:pt x="1283" y="495"/>
                    </a:moveTo>
                    <a:cubicBezTo>
                      <a:pt x="1283" y="498"/>
                      <a:pt x="1276" y="498"/>
                      <a:pt x="1279" y="501"/>
                    </a:cubicBezTo>
                    <a:cubicBezTo>
                      <a:pt x="1280" y="499"/>
                      <a:pt x="1286" y="498"/>
                      <a:pt x="1283" y="495"/>
                    </a:cubicBezTo>
                    <a:close/>
                    <a:moveTo>
                      <a:pt x="1286" y="505"/>
                    </a:moveTo>
                    <a:cubicBezTo>
                      <a:pt x="1291" y="500"/>
                      <a:pt x="1293" y="502"/>
                      <a:pt x="1301" y="503"/>
                    </a:cubicBezTo>
                    <a:cubicBezTo>
                      <a:pt x="1302" y="501"/>
                      <a:pt x="1305" y="501"/>
                      <a:pt x="1304" y="498"/>
                    </a:cubicBezTo>
                    <a:cubicBezTo>
                      <a:pt x="1296" y="495"/>
                      <a:pt x="1288" y="498"/>
                      <a:pt x="1286" y="505"/>
                    </a:cubicBezTo>
                    <a:close/>
                    <a:moveTo>
                      <a:pt x="1327" y="419"/>
                    </a:moveTo>
                    <a:cubicBezTo>
                      <a:pt x="1326" y="420"/>
                      <a:pt x="1322" y="423"/>
                      <a:pt x="1325" y="425"/>
                    </a:cubicBezTo>
                    <a:cubicBezTo>
                      <a:pt x="1325" y="423"/>
                      <a:pt x="1329" y="420"/>
                      <a:pt x="1327" y="419"/>
                    </a:cubicBezTo>
                    <a:close/>
                    <a:moveTo>
                      <a:pt x="1216" y="25"/>
                    </a:moveTo>
                    <a:cubicBezTo>
                      <a:pt x="1211" y="25"/>
                      <a:pt x="1209" y="27"/>
                      <a:pt x="1208" y="30"/>
                    </a:cubicBezTo>
                    <a:cubicBezTo>
                      <a:pt x="1212" y="30"/>
                      <a:pt x="1217" y="30"/>
                      <a:pt x="1216" y="25"/>
                    </a:cubicBezTo>
                    <a:close/>
                    <a:moveTo>
                      <a:pt x="982" y="81"/>
                    </a:moveTo>
                    <a:cubicBezTo>
                      <a:pt x="976" y="80"/>
                      <a:pt x="972" y="85"/>
                      <a:pt x="973" y="89"/>
                    </a:cubicBezTo>
                    <a:cubicBezTo>
                      <a:pt x="976" y="86"/>
                      <a:pt x="980" y="84"/>
                      <a:pt x="982" y="81"/>
                    </a:cubicBezTo>
                    <a:close/>
                    <a:moveTo>
                      <a:pt x="731" y="93"/>
                    </a:moveTo>
                    <a:cubicBezTo>
                      <a:pt x="728" y="93"/>
                      <a:pt x="726" y="93"/>
                      <a:pt x="726" y="95"/>
                    </a:cubicBezTo>
                    <a:cubicBezTo>
                      <a:pt x="727" y="97"/>
                      <a:pt x="731" y="96"/>
                      <a:pt x="731" y="93"/>
                    </a:cubicBezTo>
                    <a:close/>
                    <a:moveTo>
                      <a:pt x="827" y="111"/>
                    </a:moveTo>
                    <a:cubicBezTo>
                      <a:pt x="826" y="112"/>
                      <a:pt x="823" y="112"/>
                      <a:pt x="823" y="114"/>
                    </a:cubicBezTo>
                    <a:cubicBezTo>
                      <a:pt x="827" y="113"/>
                      <a:pt x="829" y="110"/>
                      <a:pt x="830" y="107"/>
                    </a:cubicBezTo>
                    <a:cubicBezTo>
                      <a:pt x="827" y="108"/>
                      <a:pt x="821" y="107"/>
                      <a:pt x="820" y="111"/>
                    </a:cubicBezTo>
                    <a:cubicBezTo>
                      <a:pt x="822" y="111"/>
                      <a:pt x="826" y="108"/>
                      <a:pt x="827" y="111"/>
                    </a:cubicBezTo>
                    <a:close/>
                    <a:moveTo>
                      <a:pt x="1020" y="108"/>
                    </a:moveTo>
                    <a:cubicBezTo>
                      <a:pt x="1017" y="108"/>
                      <a:pt x="1017" y="110"/>
                      <a:pt x="1016" y="112"/>
                    </a:cubicBezTo>
                    <a:cubicBezTo>
                      <a:pt x="1019" y="113"/>
                      <a:pt x="1019" y="110"/>
                      <a:pt x="1020" y="108"/>
                    </a:cubicBezTo>
                    <a:close/>
                    <a:moveTo>
                      <a:pt x="552" y="137"/>
                    </a:moveTo>
                    <a:cubicBezTo>
                      <a:pt x="553" y="133"/>
                      <a:pt x="559" y="133"/>
                      <a:pt x="558" y="127"/>
                    </a:cubicBezTo>
                    <a:cubicBezTo>
                      <a:pt x="553" y="122"/>
                      <a:pt x="545" y="134"/>
                      <a:pt x="552" y="137"/>
                    </a:cubicBezTo>
                    <a:close/>
                    <a:moveTo>
                      <a:pt x="343" y="134"/>
                    </a:moveTo>
                    <a:cubicBezTo>
                      <a:pt x="338" y="134"/>
                      <a:pt x="336" y="136"/>
                      <a:pt x="335" y="139"/>
                    </a:cubicBezTo>
                    <a:cubicBezTo>
                      <a:pt x="340" y="140"/>
                      <a:pt x="342" y="137"/>
                      <a:pt x="343" y="134"/>
                    </a:cubicBezTo>
                    <a:close/>
                    <a:moveTo>
                      <a:pt x="1239" y="143"/>
                    </a:moveTo>
                    <a:cubicBezTo>
                      <a:pt x="1235" y="146"/>
                      <a:pt x="1230" y="147"/>
                      <a:pt x="1227" y="151"/>
                    </a:cubicBezTo>
                    <a:cubicBezTo>
                      <a:pt x="1233" y="150"/>
                      <a:pt x="1232" y="148"/>
                      <a:pt x="1238" y="147"/>
                    </a:cubicBezTo>
                    <a:cubicBezTo>
                      <a:pt x="1238" y="145"/>
                      <a:pt x="1239" y="145"/>
                      <a:pt x="1239" y="143"/>
                    </a:cubicBezTo>
                    <a:close/>
                    <a:moveTo>
                      <a:pt x="1168" y="160"/>
                    </a:moveTo>
                    <a:cubicBezTo>
                      <a:pt x="1165" y="157"/>
                      <a:pt x="1158" y="159"/>
                      <a:pt x="1158" y="163"/>
                    </a:cubicBezTo>
                    <a:cubicBezTo>
                      <a:pt x="1160" y="166"/>
                      <a:pt x="1166" y="163"/>
                      <a:pt x="1168" y="160"/>
                    </a:cubicBezTo>
                    <a:close/>
                    <a:moveTo>
                      <a:pt x="1005" y="166"/>
                    </a:moveTo>
                    <a:cubicBezTo>
                      <a:pt x="1009" y="167"/>
                      <a:pt x="1012" y="164"/>
                      <a:pt x="1014" y="162"/>
                    </a:cubicBezTo>
                    <a:cubicBezTo>
                      <a:pt x="1011" y="160"/>
                      <a:pt x="1006" y="162"/>
                      <a:pt x="1005" y="166"/>
                    </a:cubicBezTo>
                    <a:close/>
                    <a:moveTo>
                      <a:pt x="611" y="163"/>
                    </a:moveTo>
                    <a:cubicBezTo>
                      <a:pt x="608" y="164"/>
                      <a:pt x="605" y="163"/>
                      <a:pt x="603" y="165"/>
                    </a:cubicBezTo>
                    <a:cubicBezTo>
                      <a:pt x="603" y="167"/>
                      <a:pt x="603" y="169"/>
                      <a:pt x="604" y="170"/>
                    </a:cubicBezTo>
                    <a:cubicBezTo>
                      <a:pt x="607" y="169"/>
                      <a:pt x="610" y="167"/>
                      <a:pt x="611" y="163"/>
                    </a:cubicBezTo>
                    <a:close/>
                    <a:moveTo>
                      <a:pt x="1165" y="179"/>
                    </a:moveTo>
                    <a:cubicBezTo>
                      <a:pt x="1168" y="177"/>
                      <a:pt x="1168" y="173"/>
                      <a:pt x="1171" y="171"/>
                    </a:cubicBezTo>
                    <a:cubicBezTo>
                      <a:pt x="1165" y="170"/>
                      <a:pt x="1171" y="167"/>
                      <a:pt x="1170" y="163"/>
                    </a:cubicBezTo>
                    <a:cubicBezTo>
                      <a:pt x="1163" y="165"/>
                      <a:pt x="1159" y="170"/>
                      <a:pt x="1157" y="177"/>
                    </a:cubicBezTo>
                    <a:cubicBezTo>
                      <a:pt x="1160" y="176"/>
                      <a:pt x="1160" y="180"/>
                      <a:pt x="1165" y="179"/>
                    </a:cubicBezTo>
                    <a:close/>
                    <a:moveTo>
                      <a:pt x="1070" y="192"/>
                    </a:moveTo>
                    <a:cubicBezTo>
                      <a:pt x="1075" y="192"/>
                      <a:pt x="1078" y="189"/>
                      <a:pt x="1085" y="188"/>
                    </a:cubicBezTo>
                    <a:cubicBezTo>
                      <a:pt x="1086" y="186"/>
                      <a:pt x="1088" y="185"/>
                      <a:pt x="1087" y="181"/>
                    </a:cubicBezTo>
                    <a:cubicBezTo>
                      <a:pt x="1083" y="181"/>
                      <a:pt x="1080" y="184"/>
                      <a:pt x="1079" y="181"/>
                    </a:cubicBezTo>
                    <a:cubicBezTo>
                      <a:pt x="1079" y="179"/>
                      <a:pt x="1080" y="178"/>
                      <a:pt x="1081" y="177"/>
                    </a:cubicBezTo>
                    <a:cubicBezTo>
                      <a:pt x="1072" y="167"/>
                      <a:pt x="1059" y="185"/>
                      <a:pt x="1070" y="192"/>
                    </a:cubicBezTo>
                    <a:close/>
                    <a:moveTo>
                      <a:pt x="262" y="175"/>
                    </a:moveTo>
                    <a:cubicBezTo>
                      <a:pt x="259" y="175"/>
                      <a:pt x="259" y="179"/>
                      <a:pt x="257" y="181"/>
                    </a:cubicBezTo>
                    <a:cubicBezTo>
                      <a:pt x="260" y="180"/>
                      <a:pt x="263" y="179"/>
                      <a:pt x="262" y="175"/>
                    </a:cubicBezTo>
                    <a:close/>
                    <a:moveTo>
                      <a:pt x="1056" y="194"/>
                    </a:moveTo>
                    <a:cubicBezTo>
                      <a:pt x="1056" y="191"/>
                      <a:pt x="1054" y="191"/>
                      <a:pt x="1053" y="190"/>
                    </a:cubicBezTo>
                    <a:cubicBezTo>
                      <a:pt x="1051" y="193"/>
                      <a:pt x="1044" y="192"/>
                      <a:pt x="1043" y="196"/>
                    </a:cubicBezTo>
                    <a:cubicBezTo>
                      <a:pt x="1049" y="197"/>
                      <a:pt x="1051" y="194"/>
                      <a:pt x="1056" y="194"/>
                    </a:cubicBezTo>
                    <a:close/>
                    <a:moveTo>
                      <a:pt x="1041" y="196"/>
                    </a:moveTo>
                    <a:cubicBezTo>
                      <a:pt x="1036" y="197"/>
                      <a:pt x="1038" y="200"/>
                      <a:pt x="1037" y="203"/>
                    </a:cubicBezTo>
                    <a:cubicBezTo>
                      <a:pt x="1041" y="202"/>
                      <a:pt x="1040" y="199"/>
                      <a:pt x="1041" y="196"/>
                    </a:cubicBezTo>
                    <a:close/>
                    <a:moveTo>
                      <a:pt x="1106" y="201"/>
                    </a:moveTo>
                    <a:cubicBezTo>
                      <a:pt x="1106" y="204"/>
                      <a:pt x="1106" y="206"/>
                      <a:pt x="1109" y="206"/>
                    </a:cubicBezTo>
                    <a:cubicBezTo>
                      <a:pt x="1109" y="203"/>
                      <a:pt x="1113" y="201"/>
                      <a:pt x="1109" y="200"/>
                    </a:cubicBezTo>
                    <a:cubicBezTo>
                      <a:pt x="1109" y="201"/>
                      <a:pt x="1108" y="201"/>
                      <a:pt x="1106" y="201"/>
                    </a:cubicBezTo>
                    <a:close/>
                    <a:moveTo>
                      <a:pt x="1023" y="204"/>
                    </a:moveTo>
                    <a:cubicBezTo>
                      <a:pt x="1021" y="206"/>
                      <a:pt x="1018" y="206"/>
                      <a:pt x="1018" y="209"/>
                    </a:cubicBezTo>
                    <a:cubicBezTo>
                      <a:pt x="1020" y="209"/>
                      <a:pt x="1020" y="210"/>
                      <a:pt x="1021" y="210"/>
                    </a:cubicBezTo>
                    <a:cubicBezTo>
                      <a:pt x="1020" y="207"/>
                      <a:pt x="1026" y="207"/>
                      <a:pt x="1023" y="204"/>
                    </a:cubicBezTo>
                    <a:close/>
                    <a:moveTo>
                      <a:pt x="1001" y="222"/>
                    </a:moveTo>
                    <a:cubicBezTo>
                      <a:pt x="1004" y="223"/>
                      <a:pt x="1011" y="220"/>
                      <a:pt x="1013" y="216"/>
                    </a:cubicBezTo>
                    <a:cubicBezTo>
                      <a:pt x="1008" y="217"/>
                      <a:pt x="1002" y="217"/>
                      <a:pt x="1001" y="222"/>
                    </a:cubicBezTo>
                    <a:close/>
                    <a:moveTo>
                      <a:pt x="985" y="221"/>
                    </a:moveTo>
                    <a:cubicBezTo>
                      <a:pt x="981" y="221"/>
                      <a:pt x="979" y="223"/>
                      <a:pt x="977" y="225"/>
                    </a:cubicBezTo>
                    <a:cubicBezTo>
                      <a:pt x="980" y="224"/>
                      <a:pt x="985" y="226"/>
                      <a:pt x="985" y="221"/>
                    </a:cubicBezTo>
                    <a:close/>
                    <a:moveTo>
                      <a:pt x="1122" y="240"/>
                    </a:moveTo>
                    <a:cubicBezTo>
                      <a:pt x="1124" y="240"/>
                      <a:pt x="1124" y="243"/>
                      <a:pt x="1126" y="244"/>
                    </a:cubicBezTo>
                    <a:cubicBezTo>
                      <a:pt x="1127" y="243"/>
                      <a:pt x="1128" y="243"/>
                      <a:pt x="1129" y="243"/>
                    </a:cubicBezTo>
                    <a:cubicBezTo>
                      <a:pt x="1129" y="241"/>
                      <a:pt x="1129" y="239"/>
                      <a:pt x="1128" y="239"/>
                    </a:cubicBezTo>
                    <a:cubicBezTo>
                      <a:pt x="1128" y="241"/>
                      <a:pt x="1126" y="237"/>
                      <a:pt x="1126" y="236"/>
                    </a:cubicBezTo>
                    <a:cubicBezTo>
                      <a:pt x="1128" y="237"/>
                      <a:pt x="1129" y="235"/>
                      <a:pt x="1127" y="234"/>
                    </a:cubicBezTo>
                    <a:cubicBezTo>
                      <a:pt x="1126" y="236"/>
                      <a:pt x="1124" y="236"/>
                      <a:pt x="1124" y="238"/>
                    </a:cubicBezTo>
                    <a:cubicBezTo>
                      <a:pt x="1127" y="241"/>
                      <a:pt x="1122" y="238"/>
                      <a:pt x="1122" y="240"/>
                    </a:cubicBezTo>
                    <a:close/>
                    <a:moveTo>
                      <a:pt x="1145" y="258"/>
                    </a:moveTo>
                    <a:cubicBezTo>
                      <a:pt x="1141" y="259"/>
                      <a:pt x="1141" y="256"/>
                      <a:pt x="1138" y="256"/>
                    </a:cubicBezTo>
                    <a:cubicBezTo>
                      <a:pt x="1138" y="257"/>
                      <a:pt x="1138" y="259"/>
                      <a:pt x="1137" y="259"/>
                    </a:cubicBezTo>
                    <a:cubicBezTo>
                      <a:pt x="1141" y="260"/>
                      <a:pt x="1143" y="259"/>
                      <a:pt x="1145" y="258"/>
                    </a:cubicBezTo>
                    <a:close/>
                    <a:moveTo>
                      <a:pt x="1140" y="326"/>
                    </a:moveTo>
                    <a:cubicBezTo>
                      <a:pt x="1136" y="328"/>
                      <a:pt x="1140" y="321"/>
                      <a:pt x="1136" y="323"/>
                    </a:cubicBezTo>
                    <a:cubicBezTo>
                      <a:pt x="1136" y="326"/>
                      <a:pt x="1139" y="330"/>
                      <a:pt x="1140" y="326"/>
                    </a:cubicBezTo>
                    <a:close/>
                    <a:moveTo>
                      <a:pt x="1151" y="341"/>
                    </a:moveTo>
                    <a:cubicBezTo>
                      <a:pt x="1158" y="341"/>
                      <a:pt x="1164" y="334"/>
                      <a:pt x="1162" y="327"/>
                    </a:cubicBezTo>
                    <a:cubicBezTo>
                      <a:pt x="1153" y="326"/>
                      <a:pt x="1148" y="336"/>
                      <a:pt x="1151" y="341"/>
                    </a:cubicBezTo>
                    <a:close/>
                    <a:moveTo>
                      <a:pt x="119" y="329"/>
                    </a:moveTo>
                    <a:cubicBezTo>
                      <a:pt x="115" y="329"/>
                      <a:pt x="113" y="330"/>
                      <a:pt x="111" y="333"/>
                    </a:cubicBezTo>
                    <a:cubicBezTo>
                      <a:pt x="116" y="334"/>
                      <a:pt x="116" y="331"/>
                      <a:pt x="119" y="329"/>
                    </a:cubicBezTo>
                    <a:close/>
                    <a:moveTo>
                      <a:pt x="1131" y="342"/>
                    </a:moveTo>
                    <a:cubicBezTo>
                      <a:pt x="1132" y="338"/>
                      <a:pt x="1134" y="336"/>
                      <a:pt x="1136" y="334"/>
                    </a:cubicBezTo>
                    <a:cubicBezTo>
                      <a:pt x="1131" y="335"/>
                      <a:pt x="1129" y="335"/>
                      <a:pt x="1127" y="337"/>
                    </a:cubicBezTo>
                    <a:cubicBezTo>
                      <a:pt x="1131" y="336"/>
                      <a:pt x="1126" y="342"/>
                      <a:pt x="1131" y="342"/>
                    </a:cubicBezTo>
                    <a:close/>
                    <a:moveTo>
                      <a:pt x="1136" y="343"/>
                    </a:moveTo>
                    <a:cubicBezTo>
                      <a:pt x="1132" y="343"/>
                      <a:pt x="1128" y="341"/>
                      <a:pt x="1128" y="347"/>
                    </a:cubicBezTo>
                    <a:cubicBezTo>
                      <a:pt x="1131" y="349"/>
                      <a:pt x="1136" y="346"/>
                      <a:pt x="1136" y="343"/>
                    </a:cubicBezTo>
                    <a:close/>
                    <a:moveTo>
                      <a:pt x="1208" y="347"/>
                    </a:moveTo>
                    <a:cubicBezTo>
                      <a:pt x="1208" y="345"/>
                      <a:pt x="1208" y="344"/>
                      <a:pt x="1209" y="343"/>
                    </a:cubicBezTo>
                    <a:cubicBezTo>
                      <a:pt x="1202" y="345"/>
                      <a:pt x="1195" y="346"/>
                      <a:pt x="1192" y="351"/>
                    </a:cubicBezTo>
                    <a:cubicBezTo>
                      <a:pt x="1199" y="351"/>
                      <a:pt x="1202" y="345"/>
                      <a:pt x="1208" y="347"/>
                    </a:cubicBezTo>
                    <a:close/>
                    <a:moveTo>
                      <a:pt x="1191" y="376"/>
                    </a:moveTo>
                    <a:cubicBezTo>
                      <a:pt x="1204" y="374"/>
                      <a:pt x="1208" y="366"/>
                      <a:pt x="1215" y="359"/>
                    </a:cubicBezTo>
                    <a:cubicBezTo>
                      <a:pt x="1204" y="358"/>
                      <a:pt x="1200" y="365"/>
                      <a:pt x="1191" y="367"/>
                    </a:cubicBezTo>
                    <a:cubicBezTo>
                      <a:pt x="1192" y="371"/>
                      <a:pt x="1193" y="374"/>
                      <a:pt x="1191" y="376"/>
                    </a:cubicBezTo>
                    <a:close/>
                    <a:moveTo>
                      <a:pt x="1212" y="393"/>
                    </a:moveTo>
                    <a:cubicBezTo>
                      <a:pt x="1211" y="399"/>
                      <a:pt x="1207" y="394"/>
                      <a:pt x="1203" y="400"/>
                    </a:cubicBezTo>
                    <a:cubicBezTo>
                      <a:pt x="1208" y="400"/>
                      <a:pt x="1209" y="398"/>
                      <a:pt x="1212" y="398"/>
                    </a:cubicBezTo>
                    <a:cubicBezTo>
                      <a:pt x="1213" y="399"/>
                      <a:pt x="1212" y="400"/>
                      <a:pt x="1212" y="401"/>
                    </a:cubicBezTo>
                    <a:cubicBezTo>
                      <a:pt x="1218" y="401"/>
                      <a:pt x="1216" y="395"/>
                      <a:pt x="1212" y="393"/>
                    </a:cubicBezTo>
                    <a:close/>
                    <a:moveTo>
                      <a:pt x="1108" y="408"/>
                    </a:moveTo>
                    <a:cubicBezTo>
                      <a:pt x="1110" y="408"/>
                      <a:pt x="1110" y="408"/>
                      <a:pt x="1110" y="408"/>
                    </a:cubicBezTo>
                    <a:cubicBezTo>
                      <a:pt x="1110" y="409"/>
                      <a:pt x="1109" y="413"/>
                      <a:pt x="1111" y="413"/>
                    </a:cubicBezTo>
                    <a:cubicBezTo>
                      <a:pt x="1113" y="411"/>
                      <a:pt x="1110" y="410"/>
                      <a:pt x="1111" y="407"/>
                    </a:cubicBezTo>
                    <a:cubicBezTo>
                      <a:pt x="1110" y="407"/>
                      <a:pt x="1108" y="407"/>
                      <a:pt x="1108" y="408"/>
                    </a:cubicBezTo>
                    <a:close/>
                    <a:moveTo>
                      <a:pt x="1147" y="417"/>
                    </a:moveTo>
                    <a:cubicBezTo>
                      <a:pt x="1150" y="416"/>
                      <a:pt x="1152" y="414"/>
                      <a:pt x="1155" y="414"/>
                    </a:cubicBezTo>
                    <a:cubicBezTo>
                      <a:pt x="1156" y="410"/>
                      <a:pt x="1152" y="413"/>
                      <a:pt x="1152" y="411"/>
                    </a:cubicBezTo>
                    <a:cubicBezTo>
                      <a:pt x="1153" y="411"/>
                      <a:pt x="1154" y="411"/>
                      <a:pt x="1154" y="410"/>
                    </a:cubicBezTo>
                    <a:cubicBezTo>
                      <a:pt x="1150" y="409"/>
                      <a:pt x="1149" y="411"/>
                      <a:pt x="1147" y="412"/>
                    </a:cubicBezTo>
                    <a:cubicBezTo>
                      <a:pt x="1147" y="413"/>
                      <a:pt x="1145" y="417"/>
                      <a:pt x="1147" y="417"/>
                    </a:cubicBezTo>
                    <a:close/>
                    <a:moveTo>
                      <a:pt x="1179" y="431"/>
                    </a:moveTo>
                    <a:cubicBezTo>
                      <a:pt x="1183" y="429"/>
                      <a:pt x="1188" y="427"/>
                      <a:pt x="1193" y="425"/>
                    </a:cubicBezTo>
                    <a:cubicBezTo>
                      <a:pt x="1195" y="426"/>
                      <a:pt x="1192" y="428"/>
                      <a:pt x="1194" y="429"/>
                    </a:cubicBezTo>
                    <a:cubicBezTo>
                      <a:pt x="1200" y="429"/>
                      <a:pt x="1200" y="429"/>
                      <a:pt x="1200" y="429"/>
                    </a:cubicBezTo>
                    <a:cubicBezTo>
                      <a:pt x="1202" y="426"/>
                      <a:pt x="1204" y="421"/>
                      <a:pt x="1209" y="419"/>
                    </a:cubicBezTo>
                    <a:cubicBezTo>
                      <a:pt x="1210" y="418"/>
                      <a:pt x="1206" y="416"/>
                      <a:pt x="1209" y="416"/>
                    </a:cubicBezTo>
                    <a:cubicBezTo>
                      <a:pt x="1210" y="411"/>
                      <a:pt x="1197" y="413"/>
                      <a:pt x="1191" y="416"/>
                    </a:cubicBezTo>
                    <a:cubicBezTo>
                      <a:pt x="1191" y="421"/>
                      <a:pt x="1179" y="427"/>
                      <a:pt x="1179" y="431"/>
                    </a:cubicBezTo>
                    <a:close/>
                    <a:moveTo>
                      <a:pt x="1073" y="425"/>
                    </a:moveTo>
                    <a:cubicBezTo>
                      <a:pt x="1075" y="425"/>
                      <a:pt x="1075" y="426"/>
                      <a:pt x="1077" y="426"/>
                    </a:cubicBezTo>
                    <a:cubicBezTo>
                      <a:pt x="1076" y="420"/>
                      <a:pt x="1083" y="422"/>
                      <a:pt x="1082" y="416"/>
                    </a:cubicBezTo>
                    <a:cubicBezTo>
                      <a:pt x="1079" y="416"/>
                      <a:pt x="1079" y="416"/>
                      <a:pt x="1079" y="416"/>
                    </a:cubicBezTo>
                    <a:cubicBezTo>
                      <a:pt x="1080" y="420"/>
                      <a:pt x="1075" y="418"/>
                      <a:pt x="1074" y="420"/>
                    </a:cubicBezTo>
                    <a:cubicBezTo>
                      <a:pt x="1077" y="422"/>
                      <a:pt x="1072" y="422"/>
                      <a:pt x="1073" y="425"/>
                    </a:cubicBezTo>
                    <a:close/>
                    <a:moveTo>
                      <a:pt x="1152" y="425"/>
                    </a:moveTo>
                    <a:cubicBezTo>
                      <a:pt x="1154" y="425"/>
                      <a:pt x="1157" y="425"/>
                      <a:pt x="1158" y="424"/>
                    </a:cubicBezTo>
                    <a:cubicBezTo>
                      <a:pt x="1160" y="417"/>
                      <a:pt x="1152" y="422"/>
                      <a:pt x="1157" y="417"/>
                    </a:cubicBezTo>
                    <a:cubicBezTo>
                      <a:pt x="1154" y="418"/>
                      <a:pt x="1150" y="418"/>
                      <a:pt x="1149" y="421"/>
                    </a:cubicBezTo>
                    <a:cubicBezTo>
                      <a:pt x="1152" y="422"/>
                      <a:pt x="1154" y="419"/>
                      <a:pt x="1154" y="421"/>
                    </a:cubicBezTo>
                    <a:cubicBezTo>
                      <a:pt x="1152" y="421"/>
                      <a:pt x="1152" y="423"/>
                      <a:pt x="1152" y="425"/>
                    </a:cubicBezTo>
                    <a:close/>
                    <a:moveTo>
                      <a:pt x="1104" y="424"/>
                    </a:moveTo>
                    <a:cubicBezTo>
                      <a:pt x="1107" y="423"/>
                      <a:pt x="1110" y="420"/>
                      <a:pt x="1109" y="418"/>
                    </a:cubicBezTo>
                    <a:cubicBezTo>
                      <a:pt x="1108" y="420"/>
                      <a:pt x="1104" y="420"/>
                      <a:pt x="1104" y="424"/>
                    </a:cubicBezTo>
                    <a:close/>
                    <a:moveTo>
                      <a:pt x="68" y="432"/>
                    </a:moveTo>
                    <a:cubicBezTo>
                      <a:pt x="68" y="429"/>
                      <a:pt x="68" y="429"/>
                      <a:pt x="68" y="429"/>
                    </a:cubicBezTo>
                    <a:cubicBezTo>
                      <a:pt x="67" y="429"/>
                      <a:pt x="65" y="428"/>
                      <a:pt x="65" y="429"/>
                    </a:cubicBezTo>
                    <a:cubicBezTo>
                      <a:pt x="66" y="430"/>
                      <a:pt x="65" y="433"/>
                      <a:pt x="68" y="432"/>
                    </a:cubicBezTo>
                    <a:close/>
                    <a:moveTo>
                      <a:pt x="1185" y="436"/>
                    </a:moveTo>
                    <a:cubicBezTo>
                      <a:pt x="1190" y="436"/>
                      <a:pt x="1193" y="434"/>
                      <a:pt x="1195" y="431"/>
                    </a:cubicBezTo>
                    <a:cubicBezTo>
                      <a:pt x="1192" y="430"/>
                      <a:pt x="1187" y="434"/>
                      <a:pt x="1185" y="436"/>
                    </a:cubicBezTo>
                    <a:close/>
                    <a:moveTo>
                      <a:pt x="1159" y="432"/>
                    </a:moveTo>
                    <a:cubicBezTo>
                      <a:pt x="1158" y="436"/>
                      <a:pt x="1154" y="437"/>
                      <a:pt x="1153" y="441"/>
                    </a:cubicBezTo>
                    <a:cubicBezTo>
                      <a:pt x="1158" y="440"/>
                      <a:pt x="1161" y="438"/>
                      <a:pt x="1164" y="435"/>
                    </a:cubicBezTo>
                    <a:cubicBezTo>
                      <a:pt x="1161" y="435"/>
                      <a:pt x="1162" y="432"/>
                      <a:pt x="1159" y="432"/>
                    </a:cubicBezTo>
                    <a:close/>
                    <a:moveTo>
                      <a:pt x="1201" y="437"/>
                    </a:moveTo>
                    <a:cubicBezTo>
                      <a:pt x="1199" y="437"/>
                      <a:pt x="1199" y="437"/>
                      <a:pt x="1199" y="437"/>
                    </a:cubicBezTo>
                    <a:cubicBezTo>
                      <a:pt x="1198" y="442"/>
                      <a:pt x="1192" y="441"/>
                      <a:pt x="1191" y="445"/>
                    </a:cubicBezTo>
                    <a:cubicBezTo>
                      <a:pt x="1194" y="442"/>
                      <a:pt x="1201" y="443"/>
                      <a:pt x="1201" y="437"/>
                    </a:cubicBezTo>
                    <a:close/>
                    <a:moveTo>
                      <a:pt x="1240" y="443"/>
                    </a:moveTo>
                    <a:cubicBezTo>
                      <a:pt x="1239" y="440"/>
                      <a:pt x="1241" y="439"/>
                      <a:pt x="1241" y="437"/>
                    </a:cubicBezTo>
                    <a:cubicBezTo>
                      <a:pt x="1234" y="438"/>
                      <a:pt x="1228" y="441"/>
                      <a:pt x="1226" y="447"/>
                    </a:cubicBezTo>
                    <a:cubicBezTo>
                      <a:pt x="1233" y="448"/>
                      <a:pt x="1234" y="443"/>
                      <a:pt x="1240" y="443"/>
                    </a:cubicBezTo>
                    <a:close/>
                    <a:moveTo>
                      <a:pt x="1059" y="439"/>
                    </a:moveTo>
                    <a:cubicBezTo>
                      <a:pt x="1051" y="438"/>
                      <a:pt x="1048" y="443"/>
                      <a:pt x="1048" y="450"/>
                    </a:cubicBezTo>
                    <a:cubicBezTo>
                      <a:pt x="1043" y="453"/>
                      <a:pt x="1037" y="456"/>
                      <a:pt x="1032" y="459"/>
                    </a:cubicBezTo>
                    <a:cubicBezTo>
                      <a:pt x="1031" y="463"/>
                      <a:pt x="1033" y="464"/>
                      <a:pt x="1035" y="466"/>
                    </a:cubicBezTo>
                    <a:cubicBezTo>
                      <a:pt x="1039" y="464"/>
                      <a:pt x="1042" y="461"/>
                      <a:pt x="1048" y="461"/>
                    </a:cubicBezTo>
                    <a:cubicBezTo>
                      <a:pt x="1049" y="458"/>
                      <a:pt x="1045" y="460"/>
                      <a:pt x="1046" y="457"/>
                    </a:cubicBezTo>
                    <a:cubicBezTo>
                      <a:pt x="1051" y="456"/>
                      <a:pt x="1055" y="454"/>
                      <a:pt x="1058" y="451"/>
                    </a:cubicBezTo>
                    <a:cubicBezTo>
                      <a:pt x="1055" y="450"/>
                      <a:pt x="1054" y="452"/>
                      <a:pt x="1052" y="452"/>
                    </a:cubicBezTo>
                    <a:cubicBezTo>
                      <a:pt x="1055" y="449"/>
                      <a:pt x="1050" y="450"/>
                      <a:pt x="1050" y="449"/>
                    </a:cubicBezTo>
                    <a:cubicBezTo>
                      <a:pt x="1051" y="444"/>
                      <a:pt x="1057" y="444"/>
                      <a:pt x="1059" y="439"/>
                    </a:cubicBezTo>
                    <a:close/>
                    <a:moveTo>
                      <a:pt x="1030" y="451"/>
                    </a:moveTo>
                    <a:cubicBezTo>
                      <a:pt x="1032" y="453"/>
                      <a:pt x="1034" y="451"/>
                      <a:pt x="1037" y="451"/>
                    </a:cubicBezTo>
                    <a:cubicBezTo>
                      <a:pt x="1037" y="448"/>
                      <a:pt x="1035" y="448"/>
                      <a:pt x="1036" y="446"/>
                    </a:cubicBezTo>
                    <a:cubicBezTo>
                      <a:pt x="1032" y="446"/>
                      <a:pt x="1031" y="448"/>
                      <a:pt x="1030" y="451"/>
                    </a:cubicBezTo>
                    <a:close/>
                    <a:moveTo>
                      <a:pt x="1194" y="448"/>
                    </a:moveTo>
                    <a:cubicBezTo>
                      <a:pt x="1193" y="449"/>
                      <a:pt x="1193" y="451"/>
                      <a:pt x="1193" y="453"/>
                    </a:cubicBezTo>
                    <a:cubicBezTo>
                      <a:pt x="1196" y="452"/>
                      <a:pt x="1198" y="451"/>
                      <a:pt x="1199" y="449"/>
                    </a:cubicBezTo>
                    <a:cubicBezTo>
                      <a:pt x="1197" y="449"/>
                      <a:pt x="1197" y="447"/>
                      <a:pt x="1194" y="448"/>
                    </a:cubicBezTo>
                    <a:close/>
                    <a:moveTo>
                      <a:pt x="1245" y="449"/>
                    </a:moveTo>
                    <a:cubicBezTo>
                      <a:pt x="1243" y="449"/>
                      <a:pt x="1243" y="450"/>
                      <a:pt x="1241" y="450"/>
                    </a:cubicBezTo>
                    <a:cubicBezTo>
                      <a:pt x="1241" y="449"/>
                      <a:pt x="1240" y="448"/>
                      <a:pt x="1239" y="448"/>
                    </a:cubicBezTo>
                    <a:cubicBezTo>
                      <a:pt x="1239" y="450"/>
                      <a:pt x="1237" y="452"/>
                      <a:pt x="1238" y="455"/>
                    </a:cubicBezTo>
                    <a:cubicBezTo>
                      <a:pt x="1241" y="454"/>
                      <a:pt x="1242" y="451"/>
                      <a:pt x="1245" y="449"/>
                    </a:cubicBezTo>
                    <a:close/>
                    <a:moveTo>
                      <a:pt x="1212" y="456"/>
                    </a:moveTo>
                    <a:cubicBezTo>
                      <a:pt x="1213" y="457"/>
                      <a:pt x="1211" y="452"/>
                      <a:pt x="1209" y="452"/>
                    </a:cubicBezTo>
                    <a:cubicBezTo>
                      <a:pt x="1207" y="455"/>
                      <a:pt x="1205" y="452"/>
                      <a:pt x="1203" y="453"/>
                    </a:cubicBezTo>
                    <a:cubicBezTo>
                      <a:pt x="1195" y="454"/>
                      <a:pt x="1192" y="462"/>
                      <a:pt x="1185" y="466"/>
                    </a:cubicBezTo>
                    <a:cubicBezTo>
                      <a:pt x="1177" y="470"/>
                      <a:pt x="1168" y="473"/>
                      <a:pt x="1159" y="477"/>
                    </a:cubicBezTo>
                    <a:cubicBezTo>
                      <a:pt x="1159" y="480"/>
                      <a:pt x="1156" y="481"/>
                      <a:pt x="1156" y="484"/>
                    </a:cubicBezTo>
                    <a:cubicBezTo>
                      <a:pt x="1168" y="484"/>
                      <a:pt x="1178" y="470"/>
                      <a:pt x="1195" y="468"/>
                    </a:cubicBezTo>
                    <a:cubicBezTo>
                      <a:pt x="1200" y="463"/>
                      <a:pt x="1207" y="460"/>
                      <a:pt x="1212" y="456"/>
                    </a:cubicBezTo>
                    <a:close/>
                    <a:moveTo>
                      <a:pt x="1055" y="455"/>
                    </a:moveTo>
                    <a:cubicBezTo>
                      <a:pt x="1055" y="457"/>
                      <a:pt x="1051" y="456"/>
                      <a:pt x="1051" y="458"/>
                    </a:cubicBezTo>
                    <a:cubicBezTo>
                      <a:pt x="1053" y="458"/>
                      <a:pt x="1052" y="461"/>
                      <a:pt x="1054" y="461"/>
                    </a:cubicBezTo>
                    <a:cubicBezTo>
                      <a:pt x="1053" y="459"/>
                      <a:pt x="1058" y="457"/>
                      <a:pt x="1055" y="455"/>
                    </a:cubicBezTo>
                    <a:close/>
                    <a:moveTo>
                      <a:pt x="128" y="500"/>
                    </a:moveTo>
                    <a:cubicBezTo>
                      <a:pt x="131" y="500"/>
                      <a:pt x="133" y="499"/>
                      <a:pt x="134" y="497"/>
                    </a:cubicBezTo>
                    <a:cubicBezTo>
                      <a:pt x="132" y="495"/>
                      <a:pt x="129" y="498"/>
                      <a:pt x="128" y="500"/>
                    </a:cubicBezTo>
                    <a:close/>
                    <a:moveTo>
                      <a:pt x="123" y="531"/>
                    </a:moveTo>
                    <a:cubicBezTo>
                      <a:pt x="127" y="529"/>
                      <a:pt x="131" y="527"/>
                      <a:pt x="137" y="528"/>
                    </a:cubicBezTo>
                    <a:cubicBezTo>
                      <a:pt x="141" y="524"/>
                      <a:pt x="139" y="514"/>
                      <a:pt x="144" y="511"/>
                    </a:cubicBezTo>
                    <a:cubicBezTo>
                      <a:pt x="141" y="507"/>
                      <a:pt x="134" y="509"/>
                      <a:pt x="130" y="512"/>
                    </a:cubicBezTo>
                    <a:cubicBezTo>
                      <a:pt x="134" y="516"/>
                      <a:pt x="131" y="519"/>
                      <a:pt x="133" y="521"/>
                    </a:cubicBezTo>
                    <a:cubicBezTo>
                      <a:pt x="131" y="526"/>
                      <a:pt x="126" y="527"/>
                      <a:pt x="123" y="531"/>
                    </a:cubicBezTo>
                    <a:close/>
                    <a:moveTo>
                      <a:pt x="1252" y="521"/>
                    </a:moveTo>
                    <a:cubicBezTo>
                      <a:pt x="1255" y="520"/>
                      <a:pt x="1259" y="520"/>
                      <a:pt x="1260" y="517"/>
                    </a:cubicBezTo>
                    <a:cubicBezTo>
                      <a:pt x="1256" y="517"/>
                      <a:pt x="1253" y="518"/>
                      <a:pt x="1252" y="521"/>
                    </a:cubicBezTo>
                    <a:close/>
                    <a:moveTo>
                      <a:pt x="163" y="524"/>
                    </a:moveTo>
                    <a:cubicBezTo>
                      <a:pt x="162" y="528"/>
                      <a:pt x="157" y="529"/>
                      <a:pt x="154" y="533"/>
                    </a:cubicBezTo>
                    <a:cubicBezTo>
                      <a:pt x="160" y="533"/>
                      <a:pt x="160" y="533"/>
                      <a:pt x="160" y="533"/>
                    </a:cubicBezTo>
                    <a:cubicBezTo>
                      <a:pt x="160" y="530"/>
                      <a:pt x="166" y="527"/>
                      <a:pt x="163" y="524"/>
                    </a:cubicBezTo>
                    <a:close/>
                    <a:moveTo>
                      <a:pt x="143" y="551"/>
                    </a:moveTo>
                    <a:cubicBezTo>
                      <a:pt x="142" y="551"/>
                      <a:pt x="143" y="548"/>
                      <a:pt x="141" y="548"/>
                    </a:cubicBezTo>
                    <a:cubicBezTo>
                      <a:pt x="140" y="549"/>
                      <a:pt x="139" y="549"/>
                      <a:pt x="138" y="549"/>
                    </a:cubicBezTo>
                    <a:cubicBezTo>
                      <a:pt x="136" y="554"/>
                      <a:pt x="143" y="554"/>
                      <a:pt x="143" y="551"/>
                    </a:cubicBezTo>
                    <a:close/>
                    <a:moveTo>
                      <a:pt x="133" y="576"/>
                    </a:moveTo>
                    <a:cubicBezTo>
                      <a:pt x="130" y="576"/>
                      <a:pt x="126" y="580"/>
                      <a:pt x="128" y="582"/>
                    </a:cubicBezTo>
                    <a:cubicBezTo>
                      <a:pt x="129" y="580"/>
                      <a:pt x="132" y="579"/>
                      <a:pt x="133" y="576"/>
                    </a:cubicBezTo>
                    <a:close/>
                    <a:moveTo>
                      <a:pt x="139" y="587"/>
                    </a:moveTo>
                    <a:cubicBezTo>
                      <a:pt x="145" y="585"/>
                      <a:pt x="152" y="583"/>
                      <a:pt x="153" y="576"/>
                    </a:cubicBezTo>
                    <a:cubicBezTo>
                      <a:pt x="145" y="576"/>
                      <a:pt x="145" y="585"/>
                      <a:pt x="139" y="587"/>
                    </a:cubicBezTo>
                    <a:close/>
                    <a:moveTo>
                      <a:pt x="129" y="597"/>
                    </a:moveTo>
                    <a:cubicBezTo>
                      <a:pt x="128" y="600"/>
                      <a:pt x="135" y="597"/>
                      <a:pt x="136" y="597"/>
                    </a:cubicBezTo>
                    <a:cubicBezTo>
                      <a:pt x="134" y="595"/>
                      <a:pt x="131" y="596"/>
                      <a:pt x="129" y="597"/>
                    </a:cubicBezTo>
                    <a:close/>
                    <a:moveTo>
                      <a:pt x="1159" y="601"/>
                    </a:moveTo>
                    <a:cubicBezTo>
                      <a:pt x="1154" y="604"/>
                      <a:pt x="1147" y="604"/>
                      <a:pt x="1147" y="611"/>
                    </a:cubicBezTo>
                    <a:cubicBezTo>
                      <a:pt x="1152" y="610"/>
                      <a:pt x="1163" y="605"/>
                      <a:pt x="1159" y="601"/>
                    </a:cubicBezTo>
                    <a:close/>
                    <a:moveTo>
                      <a:pt x="95" y="617"/>
                    </a:moveTo>
                    <a:cubicBezTo>
                      <a:pt x="100" y="616"/>
                      <a:pt x="103" y="611"/>
                      <a:pt x="105" y="607"/>
                    </a:cubicBezTo>
                    <a:cubicBezTo>
                      <a:pt x="99" y="607"/>
                      <a:pt x="96" y="612"/>
                      <a:pt x="95" y="617"/>
                    </a:cubicBezTo>
                    <a:close/>
                    <a:moveTo>
                      <a:pt x="1184" y="609"/>
                    </a:moveTo>
                    <a:cubicBezTo>
                      <a:pt x="1182" y="610"/>
                      <a:pt x="1179" y="611"/>
                      <a:pt x="1177" y="612"/>
                    </a:cubicBezTo>
                    <a:cubicBezTo>
                      <a:pt x="1176" y="614"/>
                      <a:pt x="1177" y="617"/>
                      <a:pt x="1179" y="619"/>
                    </a:cubicBezTo>
                    <a:cubicBezTo>
                      <a:pt x="1181" y="616"/>
                      <a:pt x="1184" y="613"/>
                      <a:pt x="1184" y="609"/>
                    </a:cubicBezTo>
                    <a:close/>
                    <a:moveTo>
                      <a:pt x="1170" y="621"/>
                    </a:moveTo>
                    <a:cubicBezTo>
                      <a:pt x="1172" y="623"/>
                      <a:pt x="1173" y="620"/>
                      <a:pt x="1175" y="620"/>
                    </a:cubicBezTo>
                    <a:cubicBezTo>
                      <a:pt x="1175" y="618"/>
                      <a:pt x="1175" y="616"/>
                      <a:pt x="1172" y="616"/>
                    </a:cubicBezTo>
                    <a:cubicBezTo>
                      <a:pt x="1172" y="618"/>
                      <a:pt x="1171" y="619"/>
                      <a:pt x="1170" y="621"/>
                    </a:cubicBezTo>
                    <a:close/>
                    <a:moveTo>
                      <a:pt x="229" y="618"/>
                    </a:moveTo>
                    <a:cubicBezTo>
                      <a:pt x="222" y="620"/>
                      <a:pt x="218" y="616"/>
                      <a:pt x="208" y="617"/>
                    </a:cubicBezTo>
                    <a:cubicBezTo>
                      <a:pt x="209" y="621"/>
                      <a:pt x="212" y="624"/>
                      <a:pt x="215" y="626"/>
                    </a:cubicBezTo>
                    <a:cubicBezTo>
                      <a:pt x="223" y="627"/>
                      <a:pt x="227" y="623"/>
                      <a:pt x="229" y="618"/>
                    </a:cubicBezTo>
                    <a:close/>
                    <a:moveTo>
                      <a:pt x="131" y="618"/>
                    </a:moveTo>
                    <a:cubicBezTo>
                      <a:pt x="131" y="620"/>
                      <a:pt x="129" y="620"/>
                      <a:pt x="129" y="622"/>
                    </a:cubicBezTo>
                    <a:cubicBezTo>
                      <a:pt x="131" y="622"/>
                      <a:pt x="135" y="623"/>
                      <a:pt x="135" y="620"/>
                    </a:cubicBezTo>
                    <a:cubicBezTo>
                      <a:pt x="132" y="621"/>
                      <a:pt x="134" y="617"/>
                      <a:pt x="131" y="618"/>
                    </a:cubicBezTo>
                    <a:close/>
                    <a:moveTo>
                      <a:pt x="119" y="637"/>
                    </a:moveTo>
                    <a:cubicBezTo>
                      <a:pt x="114" y="634"/>
                      <a:pt x="123" y="630"/>
                      <a:pt x="118" y="626"/>
                    </a:cubicBezTo>
                    <a:cubicBezTo>
                      <a:pt x="116" y="630"/>
                      <a:pt x="113" y="622"/>
                      <a:pt x="111" y="625"/>
                    </a:cubicBezTo>
                    <a:cubicBezTo>
                      <a:pt x="113" y="626"/>
                      <a:pt x="114" y="627"/>
                      <a:pt x="114" y="629"/>
                    </a:cubicBezTo>
                    <a:cubicBezTo>
                      <a:pt x="113" y="631"/>
                      <a:pt x="109" y="630"/>
                      <a:pt x="109" y="633"/>
                    </a:cubicBezTo>
                    <a:cubicBezTo>
                      <a:pt x="110" y="636"/>
                      <a:pt x="106" y="641"/>
                      <a:pt x="105" y="645"/>
                    </a:cubicBezTo>
                    <a:cubicBezTo>
                      <a:pt x="109" y="642"/>
                      <a:pt x="116" y="641"/>
                      <a:pt x="119" y="637"/>
                    </a:cubicBezTo>
                    <a:close/>
                    <a:moveTo>
                      <a:pt x="126" y="633"/>
                    </a:moveTo>
                    <a:cubicBezTo>
                      <a:pt x="127" y="632"/>
                      <a:pt x="128" y="631"/>
                      <a:pt x="128" y="629"/>
                    </a:cubicBezTo>
                    <a:cubicBezTo>
                      <a:pt x="125" y="628"/>
                      <a:pt x="123" y="628"/>
                      <a:pt x="121" y="630"/>
                    </a:cubicBezTo>
                    <a:cubicBezTo>
                      <a:pt x="124" y="630"/>
                      <a:pt x="123" y="633"/>
                      <a:pt x="126" y="633"/>
                    </a:cubicBezTo>
                    <a:close/>
                    <a:moveTo>
                      <a:pt x="85" y="656"/>
                    </a:moveTo>
                    <a:cubicBezTo>
                      <a:pt x="90" y="653"/>
                      <a:pt x="99" y="656"/>
                      <a:pt x="101" y="646"/>
                    </a:cubicBezTo>
                    <a:cubicBezTo>
                      <a:pt x="98" y="647"/>
                      <a:pt x="96" y="645"/>
                      <a:pt x="95" y="644"/>
                    </a:cubicBezTo>
                    <a:cubicBezTo>
                      <a:pt x="94" y="646"/>
                      <a:pt x="92" y="648"/>
                      <a:pt x="93" y="651"/>
                    </a:cubicBezTo>
                    <a:cubicBezTo>
                      <a:pt x="90" y="653"/>
                      <a:pt x="86" y="653"/>
                      <a:pt x="85" y="656"/>
                    </a:cubicBezTo>
                    <a:close/>
                    <a:moveTo>
                      <a:pt x="1150" y="651"/>
                    </a:moveTo>
                    <a:cubicBezTo>
                      <a:pt x="1149" y="649"/>
                      <a:pt x="1145" y="650"/>
                      <a:pt x="1145" y="651"/>
                    </a:cubicBezTo>
                    <a:cubicBezTo>
                      <a:pt x="1146" y="652"/>
                      <a:pt x="1145" y="655"/>
                      <a:pt x="1148" y="654"/>
                    </a:cubicBezTo>
                    <a:cubicBezTo>
                      <a:pt x="1148" y="652"/>
                      <a:pt x="1150" y="652"/>
                      <a:pt x="1150" y="651"/>
                    </a:cubicBezTo>
                    <a:close/>
                    <a:moveTo>
                      <a:pt x="1164" y="657"/>
                    </a:moveTo>
                    <a:cubicBezTo>
                      <a:pt x="1165" y="654"/>
                      <a:pt x="1165" y="652"/>
                      <a:pt x="1162" y="651"/>
                    </a:cubicBezTo>
                    <a:cubicBezTo>
                      <a:pt x="1160" y="653"/>
                      <a:pt x="1162" y="656"/>
                      <a:pt x="1164" y="657"/>
                    </a:cubicBezTo>
                    <a:close/>
                    <a:moveTo>
                      <a:pt x="1195" y="662"/>
                    </a:moveTo>
                    <a:cubicBezTo>
                      <a:pt x="1195" y="659"/>
                      <a:pt x="1193" y="658"/>
                      <a:pt x="1192" y="657"/>
                    </a:cubicBezTo>
                    <a:cubicBezTo>
                      <a:pt x="1191" y="659"/>
                      <a:pt x="1189" y="660"/>
                      <a:pt x="1187" y="661"/>
                    </a:cubicBezTo>
                    <a:cubicBezTo>
                      <a:pt x="1186" y="664"/>
                      <a:pt x="1188" y="665"/>
                      <a:pt x="1188" y="668"/>
                    </a:cubicBezTo>
                    <a:cubicBezTo>
                      <a:pt x="1193" y="669"/>
                      <a:pt x="1190" y="661"/>
                      <a:pt x="1195" y="662"/>
                    </a:cubicBezTo>
                    <a:close/>
                    <a:moveTo>
                      <a:pt x="1196" y="671"/>
                    </a:moveTo>
                    <a:cubicBezTo>
                      <a:pt x="1196" y="672"/>
                      <a:pt x="1195" y="672"/>
                      <a:pt x="1194" y="671"/>
                    </a:cubicBezTo>
                    <a:cubicBezTo>
                      <a:pt x="1194" y="674"/>
                      <a:pt x="1191" y="675"/>
                      <a:pt x="1188" y="675"/>
                    </a:cubicBezTo>
                    <a:cubicBezTo>
                      <a:pt x="1188" y="676"/>
                      <a:pt x="1187" y="677"/>
                      <a:pt x="1187" y="678"/>
                    </a:cubicBezTo>
                    <a:cubicBezTo>
                      <a:pt x="1192" y="680"/>
                      <a:pt x="1192" y="675"/>
                      <a:pt x="1196" y="676"/>
                    </a:cubicBezTo>
                    <a:cubicBezTo>
                      <a:pt x="1195" y="673"/>
                      <a:pt x="1199" y="672"/>
                      <a:pt x="1196" y="671"/>
                    </a:cubicBezTo>
                    <a:close/>
                    <a:moveTo>
                      <a:pt x="1161" y="690"/>
                    </a:moveTo>
                    <a:cubicBezTo>
                      <a:pt x="1171" y="690"/>
                      <a:pt x="1166" y="685"/>
                      <a:pt x="1161" y="690"/>
                    </a:cubicBezTo>
                    <a:close/>
                    <a:moveTo>
                      <a:pt x="1213" y="728"/>
                    </a:moveTo>
                    <a:cubicBezTo>
                      <a:pt x="1210" y="728"/>
                      <a:pt x="1208" y="730"/>
                      <a:pt x="1207" y="733"/>
                    </a:cubicBezTo>
                    <a:cubicBezTo>
                      <a:pt x="1208" y="735"/>
                      <a:pt x="1209" y="736"/>
                      <a:pt x="1211" y="737"/>
                    </a:cubicBezTo>
                    <a:cubicBezTo>
                      <a:pt x="1210" y="735"/>
                      <a:pt x="1213" y="736"/>
                      <a:pt x="1213" y="734"/>
                    </a:cubicBezTo>
                    <a:cubicBezTo>
                      <a:pt x="1211" y="733"/>
                      <a:pt x="1214" y="730"/>
                      <a:pt x="1213" y="728"/>
                    </a:cubicBezTo>
                    <a:close/>
                    <a:moveTo>
                      <a:pt x="1152" y="730"/>
                    </a:moveTo>
                    <a:cubicBezTo>
                      <a:pt x="1149" y="731"/>
                      <a:pt x="1145" y="734"/>
                      <a:pt x="1149" y="735"/>
                    </a:cubicBezTo>
                    <a:cubicBezTo>
                      <a:pt x="1149" y="732"/>
                      <a:pt x="1152" y="733"/>
                      <a:pt x="1152" y="730"/>
                    </a:cubicBezTo>
                    <a:close/>
                    <a:moveTo>
                      <a:pt x="1090" y="772"/>
                    </a:moveTo>
                    <a:cubicBezTo>
                      <a:pt x="1090" y="770"/>
                      <a:pt x="1094" y="771"/>
                      <a:pt x="1093" y="768"/>
                    </a:cubicBezTo>
                    <a:cubicBezTo>
                      <a:pt x="1092" y="768"/>
                      <a:pt x="1092" y="766"/>
                      <a:pt x="1091" y="767"/>
                    </a:cubicBezTo>
                    <a:cubicBezTo>
                      <a:pt x="1090" y="768"/>
                      <a:pt x="1087" y="771"/>
                      <a:pt x="1090" y="772"/>
                    </a:cubicBezTo>
                    <a:close/>
                    <a:moveTo>
                      <a:pt x="176" y="780"/>
                    </a:moveTo>
                    <a:cubicBezTo>
                      <a:pt x="173" y="779"/>
                      <a:pt x="167" y="778"/>
                      <a:pt x="165" y="782"/>
                    </a:cubicBezTo>
                    <a:cubicBezTo>
                      <a:pt x="170" y="783"/>
                      <a:pt x="175" y="783"/>
                      <a:pt x="176" y="780"/>
                    </a:cubicBezTo>
                    <a:close/>
                    <a:moveTo>
                      <a:pt x="1020" y="798"/>
                    </a:moveTo>
                    <a:cubicBezTo>
                      <a:pt x="1020" y="795"/>
                      <a:pt x="1022" y="794"/>
                      <a:pt x="1023" y="792"/>
                    </a:cubicBezTo>
                    <a:cubicBezTo>
                      <a:pt x="1021" y="792"/>
                      <a:pt x="1022" y="789"/>
                      <a:pt x="1019" y="790"/>
                    </a:cubicBezTo>
                    <a:cubicBezTo>
                      <a:pt x="1022" y="794"/>
                      <a:pt x="1016" y="796"/>
                      <a:pt x="1020" y="798"/>
                    </a:cubicBezTo>
                    <a:close/>
                    <a:moveTo>
                      <a:pt x="1191" y="812"/>
                    </a:moveTo>
                    <a:cubicBezTo>
                      <a:pt x="1191" y="811"/>
                      <a:pt x="1191" y="810"/>
                      <a:pt x="1191" y="810"/>
                    </a:cubicBezTo>
                    <a:cubicBezTo>
                      <a:pt x="1191" y="814"/>
                      <a:pt x="1190" y="815"/>
                      <a:pt x="1192" y="817"/>
                    </a:cubicBezTo>
                    <a:cubicBezTo>
                      <a:pt x="1193" y="815"/>
                      <a:pt x="1198" y="811"/>
                      <a:pt x="1200" y="813"/>
                    </a:cubicBezTo>
                    <a:cubicBezTo>
                      <a:pt x="1200" y="817"/>
                      <a:pt x="1197" y="812"/>
                      <a:pt x="1198" y="816"/>
                    </a:cubicBezTo>
                    <a:cubicBezTo>
                      <a:pt x="1199" y="816"/>
                      <a:pt x="1200" y="816"/>
                      <a:pt x="1201" y="817"/>
                    </a:cubicBezTo>
                    <a:cubicBezTo>
                      <a:pt x="1201" y="813"/>
                      <a:pt x="1205" y="811"/>
                      <a:pt x="1204" y="809"/>
                    </a:cubicBezTo>
                    <a:cubicBezTo>
                      <a:pt x="1207" y="809"/>
                      <a:pt x="1207" y="812"/>
                      <a:pt x="1208" y="813"/>
                    </a:cubicBezTo>
                    <a:cubicBezTo>
                      <a:pt x="1212" y="812"/>
                      <a:pt x="1213" y="808"/>
                      <a:pt x="1218" y="808"/>
                    </a:cubicBezTo>
                    <a:cubicBezTo>
                      <a:pt x="1217" y="803"/>
                      <a:pt x="1218" y="802"/>
                      <a:pt x="1220" y="798"/>
                    </a:cubicBezTo>
                    <a:cubicBezTo>
                      <a:pt x="1208" y="801"/>
                      <a:pt x="1205" y="811"/>
                      <a:pt x="1191" y="812"/>
                    </a:cubicBezTo>
                    <a:close/>
                    <a:moveTo>
                      <a:pt x="1157" y="815"/>
                    </a:moveTo>
                    <a:cubicBezTo>
                      <a:pt x="1158" y="815"/>
                      <a:pt x="1159" y="816"/>
                      <a:pt x="1160" y="816"/>
                    </a:cubicBezTo>
                    <a:cubicBezTo>
                      <a:pt x="1161" y="813"/>
                      <a:pt x="1164" y="813"/>
                      <a:pt x="1164" y="810"/>
                    </a:cubicBezTo>
                    <a:cubicBezTo>
                      <a:pt x="1163" y="810"/>
                      <a:pt x="1162" y="810"/>
                      <a:pt x="1161" y="809"/>
                    </a:cubicBezTo>
                    <a:cubicBezTo>
                      <a:pt x="1160" y="812"/>
                      <a:pt x="1157" y="812"/>
                      <a:pt x="1157" y="815"/>
                    </a:cubicBezTo>
                    <a:close/>
                    <a:moveTo>
                      <a:pt x="963" y="823"/>
                    </a:moveTo>
                    <a:cubicBezTo>
                      <a:pt x="963" y="825"/>
                      <a:pt x="961" y="824"/>
                      <a:pt x="961" y="825"/>
                    </a:cubicBezTo>
                    <a:cubicBezTo>
                      <a:pt x="961" y="827"/>
                      <a:pt x="961" y="830"/>
                      <a:pt x="962" y="831"/>
                    </a:cubicBezTo>
                    <a:cubicBezTo>
                      <a:pt x="963" y="829"/>
                      <a:pt x="966" y="829"/>
                      <a:pt x="967" y="828"/>
                    </a:cubicBezTo>
                    <a:cubicBezTo>
                      <a:pt x="966" y="826"/>
                      <a:pt x="966" y="824"/>
                      <a:pt x="963" y="823"/>
                    </a:cubicBezTo>
                    <a:close/>
                    <a:moveTo>
                      <a:pt x="928" y="831"/>
                    </a:moveTo>
                    <a:cubicBezTo>
                      <a:pt x="928" y="834"/>
                      <a:pt x="922" y="838"/>
                      <a:pt x="927" y="840"/>
                    </a:cubicBezTo>
                    <a:cubicBezTo>
                      <a:pt x="927" y="838"/>
                      <a:pt x="931" y="833"/>
                      <a:pt x="928" y="831"/>
                    </a:cubicBezTo>
                    <a:close/>
                    <a:moveTo>
                      <a:pt x="991" y="831"/>
                    </a:moveTo>
                    <a:cubicBezTo>
                      <a:pt x="991" y="833"/>
                      <a:pt x="988" y="832"/>
                      <a:pt x="989" y="834"/>
                    </a:cubicBezTo>
                    <a:cubicBezTo>
                      <a:pt x="991" y="834"/>
                      <a:pt x="991" y="836"/>
                      <a:pt x="992" y="836"/>
                    </a:cubicBezTo>
                    <a:cubicBezTo>
                      <a:pt x="991" y="835"/>
                      <a:pt x="993" y="831"/>
                      <a:pt x="991" y="831"/>
                    </a:cubicBezTo>
                    <a:close/>
                    <a:moveTo>
                      <a:pt x="1016" y="833"/>
                    </a:moveTo>
                    <a:cubicBezTo>
                      <a:pt x="1013" y="830"/>
                      <a:pt x="1010" y="834"/>
                      <a:pt x="1010" y="837"/>
                    </a:cubicBezTo>
                    <a:cubicBezTo>
                      <a:pt x="1013" y="837"/>
                      <a:pt x="1016" y="837"/>
                      <a:pt x="1016" y="833"/>
                    </a:cubicBezTo>
                    <a:close/>
                    <a:moveTo>
                      <a:pt x="1096" y="833"/>
                    </a:moveTo>
                    <a:cubicBezTo>
                      <a:pt x="1096" y="834"/>
                      <a:pt x="1096" y="834"/>
                      <a:pt x="1096" y="834"/>
                    </a:cubicBezTo>
                    <a:cubicBezTo>
                      <a:pt x="1095" y="835"/>
                      <a:pt x="1093" y="834"/>
                      <a:pt x="1092" y="835"/>
                    </a:cubicBezTo>
                    <a:cubicBezTo>
                      <a:pt x="1094" y="836"/>
                      <a:pt x="1094" y="837"/>
                      <a:pt x="1096" y="836"/>
                    </a:cubicBezTo>
                    <a:cubicBezTo>
                      <a:pt x="1096" y="836"/>
                      <a:pt x="1098" y="833"/>
                      <a:pt x="1096" y="833"/>
                    </a:cubicBezTo>
                    <a:close/>
                    <a:moveTo>
                      <a:pt x="1012" y="845"/>
                    </a:moveTo>
                    <a:cubicBezTo>
                      <a:pt x="1012" y="840"/>
                      <a:pt x="1017" y="846"/>
                      <a:pt x="1019" y="840"/>
                    </a:cubicBezTo>
                    <a:cubicBezTo>
                      <a:pt x="1015" y="841"/>
                      <a:pt x="1019" y="838"/>
                      <a:pt x="1019" y="836"/>
                    </a:cubicBezTo>
                    <a:cubicBezTo>
                      <a:pt x="1016" y="838"/>
                      <a:pt x="1009" y="840"/>
                      <a:pt x="1012" y="845"/>
                    </a:cubicBezTo>
                    <a:close/>
                    <a:moveTo>
                      <a:pt x="111" y="855"/>
                    </a:moveTo>
                    <a:cubicBezTo>
                      <a:pt x="108" y="856"/>
                      <a:pt x="107" y="858"/>
                      <a:pt x="105" y="860"/>
                    </a:cubicBezTo>
                    <a:cubicBezTo>
                      <a:pt x="108" y="861"/>
                      <a:pt x="113" y="857"/>
                      <a:pt x="111" y="855"/>
                    </a:cubicBezTo>
                    <a:close/>
                    <a:moveTo>
                      <a:pt x="967" y="855"/>
                    </a:moveTo>
                    <a:cubicBezTo>
                      <a:pt x="968" y="860"/>
                      <a:pt x="965" y="856"/>
                      <a:pt x="962" y="857"/>
                    </a:cubicBezTo>
                    <a:cubicBezTo>
                      <a:pt x="962" y="859"/>
                      <a:pt x="963" y="861"/>
                      <a:pt x="964" y="861"/>
                    </a:cubicBezTo>
                    <a:cubicBezTo>
                      <a:pt x="965" y="859"/>
                      <a:pt x="969" y="860"/>
                      <a:pt x="970" y="857"/>
                    </a:cubicBezTo>
                    <a:cubicBezTo>
                      <a:pt x="968" y="857"/>
                      <a:pt x="969" y="854"/>
                      <a:pt x="967" y="855"/>
                    </a:cubicBezTo>
                    <a:close/>
                    <a:moveTo>
                      <a:pt x="100" y="870"/>
                    </a:moveTo>
                    <a:cubicBezTo>
                      <a:pt x="102" y="869"/>
                      <a:pt x="105" y="869"/>
                      <a:pt x="105" y="866"/>
                    </a:cubicBezTo>
                    <a:cubicBezTo>
                      <a:pt x="102" y="866"/>
                      <a:pt x="102" y="866"/>
                      <a:pt x="102" y="866"/>
                    </a:cubicBezTo>
                    <a:cubicBezTo>
                      <a:pt x="103" y="869"/>
                      <a:pt x="100" y="868"/>
                      <a:pt x="100" y="870"/>
                    </a:cubicBezTo>
                    <a:close/>
                    <a:moveTo>
                      <a:pt x="177" y="879"/>
                    </a:moveTo>
                    <a:cubicBezTo>
                      <a:pt x="172" y="873"/>
                      <a:pt x="164" y="880"/>
                      <a:pt x="161" y="885"/>
                    </a:cubicBezTo>
                    <a:cubicBezTo>
                      <a:pt x="166" y="888"/>
                      <a:pt x="174" y="884"/>
                      <a:pt x="177" y="879"/>
                    </a:cubicBezTo>
                    <a:close/>
                    <a:moveTo>
                      <a:pt x="1111" y="885"/>
                    </a:moveTo>
                    <a:cubicBezTo>
                      <a:pt x="1109" y="888"/>
                      <a:pt x="1105" y="888"/>
                      <a:pt x="1104" y="892"/>
                    </a:cubicBezTo>
                    <a:cubicBezTo>
                      <a:pt x="1112" y="898"/>
                      <a:pt x="1111" y="900"/>
                      <a:pt x="1112" y="909"/>
                    </a:cubicBezTo>
                    <a:cubicBezTo>
                      <a:pt x="1116" y="907"/>
                      <a:pt x="1118" y="904"/>
                      <a:pt x="1120" y="899"/>
                    </a:cubicBezTo>
                    <a:cubicBezTo>
                      <a:pt x="1114" y="899"/>
                      <a:pt x="1113" y="889"/>
                      <a:pt x="1111" y="885"/>
                    </a:cubicBezTo>
                    <a:close/>
                    <a:moveTo>
                      <a:pt x="146" y="887"/>
                    </a:moveTo>
                    <a:cubicBezTo>
                      <a:pt x="139" y="888"/>
                      <a:pt x="134" y="892"/>
                      <a:pt x="132" y="898"/>
                    </a:cubicBezTo>
                    <a:cubicBezTo>
                      <a:pt x="137" y="895"/>
                      <a:pt x="152" y="890"/>
                      <a:pt x="145" y="887"/>
                    </a:cubicBezTo>
                    <a:cubicBezTo>
                      <a:pt x="146" y="887"/>
                      <a:pt x="146" y="887"/>
                      <a:pt x="146" y="887"/>
                    </a:cubicBezTo>
                    <a:close/>
                    <a:moveTo>
                      <a:pt x="152" y="894"/>
                    </a:moveTo>
                    <a:cubicBezTo>
                      <a:pt x="155" y="894"/>
                      <a:pt x="155" y="894"/>
                      <a:pt x="155" y="894"/>
                    </a:cubicBezTo>
                    <a:cubicBezTo>
                      <a:pt x="156" y="891"/>
                      <a:pt x="154" y="891"/>
                      <a:pt x="152" y="890"/>
                    </a:cubicBezTo>
                    <a:cubicBezTo>
                      <a:pt x="152" y="891"/>
                      <a:pt x="151" y="892"/>
                      <a:pt x="152" y="894"/>
                    </a:cubicBezTo>
                    <a:close/>
                    <a:moveTo>
                      <a:pt x="1199" y="891"/>
                    </a:moveTo>
                    <a:cubicBezTo>
                      <a:pt x="1195" y="894"/>
                      <a:pt x="1193" y="894"/>
                      <a:pt x="1192" y="900"/>
                    </a:cubicBezTo>
                    <a:cubicBezTo>
                      <a:pt x="1195" y="898"/>
                      <a:pt x="1199" y="899"/>
                      <a:pt x="1201" y="896"/>
                    </a:cubicBezTo>
                    <a:cubicBezTo>
                      <a:pt x="1198" y="895"/>
                      <a:pt x="1203" y="891"/>
                      <a:pt x="1199" y="891"/>
                    </a:cubicBezTo>
                    <a:close/>
                    <a:moveTo>
                      <a:pt x="1133" y="913"/>
                    </a:moveTo>
                    <a:cubicBezTo>
                      <a:pt x="1134" y="916"/>
                      <a:pt x="1142" y="909"/>
                      <a:pt x="1141" y="915"/>
                    </a:cubicBezTo>
                    <a:cubicBezTo>
                      <a:pt x="1149" y="915"/>
                      <a:pt x="1144" y="910"/>
                      <a:pt x="1147" y="906"/>
                    </a:cubicBezTo>
                    <a:cubicBezTo>
                      <a:pt x="1141" y="905"/>
                      <a:pt x="1136" y="909"/>
                      <a:pt x="1133" y="913"/>
                    </a:cubicBezTo>
                    <a:close/>
                    <a:moveTo>
                      <a:pt x="118" y="907"/>
                    </a:moveTo>
                    <a:cubicBezTo>
                      <a:pt x="117" y="911"/>
                      <a:pt x="113" y="910"/>
                      <a:pt x="111" y="913"/>
                    </a:cubicBezTo>
                    <a:cubicBezTo>
                      <a:pt x="116" y="915"/>
                      <a:pt x="116" y="912"/>
                      <a:pt x="120" y="913"/>
                    </a:cubicBezTo>
                    <a:cubicBezTo>
                      <a:pt x="120" y="910"/>
                      <a:pt x="121" y="906"/>
                      <a:pt x="118" y="907"/>
                    </a:cubicBezTo>
                    <a:close/>
                    <a:moveTo>
                      <a:pt x="1122" y="910"/>
                    </a:moveTo>
                    <a:cubicBezTo>
                      <a:pt x="1121" y="910"/>
                      <a:pt x="1121" y="908"/>
                      <a:pt x="1121" y="907"/>
                    </a:cubicBezTo>
                    <a:cubicBezTo>
                      <a:pt x="1118" y="907"/>
                      <a:pt x="1118" y="907"/>
                      <a:pt x="1118" y="907"/>
                    </a:cubicBezTo>
                    <a:cubicBezTo>
                      <a:pt x="1118" y="909"/>
                      <a:pt x="1117" y="909"/>
                      <a:pt x="1117" y="911"/>
                    </a:cubicBezTo>
                    <a:cubicBezTo>
                      <a:pt x="1119" y="910"/>
                      <a:pt x="1122" y="912"/>
                      <a:pt x="1122" y="910"/>
                    </a:cubicBezTo>
                    <a:close/>
                    <a:moveTo>
                      <a:pt x="47" y="910"/>
                    </a:moveTo>
                    <a:cubicBezTo>
                      <a:pt x="44" y="907"/>
                      <a:pt x="38" y="912"/>
                      <a:pt x="41" y="914"/>
                    </a:cubicBezTo>
                    <a:cubicBezTo>
                      <a:pt x="42" y="912"/>
                      <a:pt x="46" y="913"/>
                      <a:pt x="47" y="910"/>
                    </a:cubicBezTo>
                    <a:close/>
                    <a:moveTo>
                      <a:pt x="1167" y="913"/>
                    </a:moveTo>
                    <a:cubicBezTo>
                      <a:pt x="1168" y="914"/>
                      <a:pt x="1168" y="915"/>
                      <a:pt x="1170" y="914"/>
                    </a:cubicBezTo>
                    <a:cubicBezTo>
                      <a:pt x="1170" y="912"/>
                      <a:pt x="1171" y="911"/>
                      <a:pt x="1171" y="909"/>
                    </a:cubicBezTo>
                    <a:cubicBezTo>
                      <a:pt x="1169" y="909"/>
                      <a:pt x="1167" y="911"/>
                      <a:pt x="1167" y="913"/>
                    </a:cubicBezTo>
                    <a:close/>
                    <a:moveTo>
                      <a:pt x="1158" y="911"/>
                    </a:moveTo>
                    <a:cubicBezTo>
                      <a:pt x="1157" y="914"/>
                      <a:pt x="1153" y="913"/>
                      <a:pt x="1151" y="913"/>
                    </a:cubicBezTo>
                    <a:cubicBezTo>
                      <a:pt x="1151" y="915"/>
                      <a:pt x="1148" y="916"/>
                      <a:pt x="1146" y="917"/>
                    </a:cubicBezTo>
                    <a:cubicBezTo>
                      <a:pt x="1145" y="922"/>
                      <a:pt x="1145" y="922"/>
                      <a:pt x="1146" y="926"/>
                    </a:cubicBezTo>
                    <a:cubicBezTo>
                      <a:pt x="1149" y="926"/>
                      <a:pt x="1152" y="923"/>
                      <a:pt x="1155" y="925"/>
                    </a:cubicBezTo>
                    <a:cubicBezTo>
                      <a:pt x="1154" y="926"/>
                      <a:pt x="1153" y="927"/>
                      <a:pt x="1153" y="928"/>
                    </a:cubicBezTo>
                    <a:cubicBezTo>
                      <a:pt x="1157" y="926"/>
                      <a:pt x="1161" y="925"/>
                      <a:pt x="1158" y="921"/>
                    </a:cubicBezTo>
                    <a:cubicBezTo>
                      <a:pt x="1161" y="921"/>
                      <a:pt x="1161" y="921"/>
                      <a:pt x="1161" y="921"/>
                    </a:cubicBezTo>
                    <a:cubicBezTo>
                      <a:pt x="1161" y="923"/>
                      <a:pt x="1160" y="924"/>
                      <a:pt x="1162" y="926"/>
                    </a:cubicBezTo>
                    <a:cubicBezTo>
                      <a:pt x="1163" y="921"/>
                      <a:pt x="1166" y="919"/>
                      <a:pt x="1165" y="914"/>
                    </a:cubicBezTo>
                    <a:cubicBezTo>
                      <a:pt x="1159" y="916"/>
                      <a:pt x="1160" y="911"/>
                      <a:pt x="1158" y="911"/>
                    </a:cubicBezTo>
                    <a:close/>
                    <a:moveTo>
                      <a:pt x="1147" y="923"/>
                    </a:moveTo>
                    <a:cubicBezTo>
                      <a:pt x="1146" y="920"/>
                      <a:pt x="1149" y="921"/>
                      <a:pt x="1148" y="917"/>
                    </a:cubicBezTo>
                    <a:cubicBezTo>
                      <a:pt x="1149" y="918"/>
                      <a:pt x="1150" y="918"/>
                      <a:pt x="1151" y="918"/>
                    </a:cubicBezTo>
                    <a:cubicBezTo>
                      <a:pt x="1151" y="921"/>
                      <a:pt x="1150" y="923"/>
                      <a:pt x="1147" y="923"/>
                    </a:cubicBezTo>
                    <a:close/>
                    <a:moveTo>
                      <a:pt x="88" y="926"/>
                    </a:moveTo>
                    <a:cubicBezTo>
                      <a:pt x="92" y="922"/>
                      <a:pt x="97" y="920"/>
                      <a:pt x="101" y="916"/>
                    </a:cubicBezTo>
                    <a:cubicBezTo>
                      <a:pt x="95" y="911"/>
                      <a:pt x="91" y="920"/>
                      <a:pt x="87" y="923"/>
                    </a:cubicBezTo>
                    <a:cubicBezTo>
                      <a:pt x="88" y="923"/>
                      <a:pt x="87" y="925"/>
                      <a:pt x="88" y="926"/>
                    </a:cubicBezTo>
                    <a:close/>
                    <a:moveTo>
                      <a:pt x="994" y="937"/>
                    </a:moveTo>
                    <a:cubicBezTo>
                      <a:pt x="1001" y="937"/>
                      <a:pt x="1006" y="930"/>
                      <a:pt x="1012" y="931"/>
                    </a:cubicBezTo>
                    <a:cubicBezTo>
                      <a:pt x="1013" y="927"/>
                      <a:pt x="1012" y="927"/>
                      <a:pt x="1012" y="922"/>
                    </a:cubicBezTo>
                    <a:cubicBezTo>
                      <a:pt x="1002" y="920"/>
                      <a:pt x="1004" y="933"/>
                      <a:pt x="996" y="931"/>
                    </a:cubicBezTo>
                    <a:cubicBezTo>
                      <a:pt x="998" y="927"/>
                      <a:pt x="1001" y="926"/>
                      <a:pt x="1005" y="924"/>
                    </a:cubicBezTo>
                    <a:cubicBezTo>
                      <a:pt x="1001" y="923"/>
                      <a:pt x="997" y="922"/>
                      <a:pt x="994" y="925"/>
                    </a:cubicBezTo>
                    <a:cubicBezTo>
                      <a:pt x="997" y="930"/>
                      <a:pt x="993" y="931"/>
                      <a:pt x="994" y="937"/>
                    </a:cubicBezTo>
                    <a:close/>
                    <a:moveTo>
                      <a:pt x="178" y="931"/>
                    </a:moveTo>
                    <a:cubicBezTo>
                      <a:pt x="175" y="931"/>
                      <a:pt x="176" y="933"/>
                      <a:pt x="174" y="935"/>
                    </a:cubicBezTo>
                    <a:cubicBezTo>
                      <a:pt x="178" y="935"/>
                      <a:pt x="178" y="933"/>
                      <a:pt x="178" y="931"/>
                    </a:cubicBezTo>
                    <a:close/>
                    <a:moveTo>
                      <a:pt x="1184" y="948"/>
                    </a:moveTo>
                    <a:cubicBezTo>
                      <a:pt x="1186" y="945"/>
                      <a:pt x="1188" y="942"/>
                      <a:pt x="1189" y="939"/>
                    </a:cubicBezTo>
                    <a:cubicBezTo>
                      <a:pt x="1184" y="941"/>
                      <a:pt x="1188" y="934"/>
                      <a:pt x="1184" y="935"/>
                    </a:cubicBezTo>
                    <a:cubicBezTo>
                      <a:pt x="1177" y="945"/>
                      <a:pt x="1160" y="942"/>
                      <a:pt x="1160" y="956"/>
                    </a:cubicBezTo>
                    <a:cubicBezTo>
                      <a:pt x="1159" y="954"/>
                      <a:pt x="1158" y="957"/>
                      <a:pt x="1158" y="955"/>
                    </a:cubicBezTo>
                    <a:cubicBezTo>
                      <a:pt x="1158" y="954"/>
                      <a:pt x="1159" y="953"/>
                      <a:pt x="1158" y="952"/>
                    </a:cubicBezTo>
                    <a:cubicBezTo>
                      <a:pt x="1156" y="954"/>
                      <a:pt x="1155" y="956"/>
                      <a:pt x="1154" y="958"/>
                    </a:cubicBezTo>
                    <a:cubicBezTo>
                      <a:pt x="1149" y="959"/>
                      <a:pt x="1153" y="956"/>
                      <a:pt x="1149" y="955"/>
                    </a:cubicBezTo>
                    <a:cubicBezTo>
                      <a:pt x="1150" y="963"/>
                      <a:pt x="1143" y="964"/>
                      <a:pt x="1135" y="964"/>
                    </a:cubicBezTo>
                    <a:cubicBezTo>
                      <a:pt x="1132" y="973"/>
                      <a:pt x="1125" y="977"/>
                      <a:pt x="1117" y="980"/>
                    </a:cubicBezTo>
                    <a:cubicBezTo>
                      <a:pt x="1114" y="975"/>
                      <a:pt x="1120" y="972"/>
                      <a:pt x="1122" y="969"/>
                    </a:cubicBezTo>
                    <a:cubicBezTo>
                      <a:pt x="1117" y="969"/>
                      <a:pt x="1126" y="967"/>
                      <a:pt x="1122" y="965"/>
                    </a:cubicBezTo>
                    <a:cubicBezTo>
                      <a:pt x="1121" y="968"/>
                      <a:pt x="1119" y="965"/>
                      <a:pt x="1118" y="965"/>
                    </a:cubicBezTo>
                    <a:cubicBezTo>
                      <a:pt x="1116" y="966"/>
                      <a:pt x="1115" y="969"/>
                      <a:pt x="1114" y="972"/>
                    </a:cubicBezTo>
                    <a:cubicBezTo>
                      <a:pt x="1109" y="971"/>
                      <a:pt x="1108" y="974"/>
                      <a:pt x="1106" y="977"/>
                    </a:cubicBezTo>
                    <a:cubicBezTo>
                      <a:pt x="1110" y="976"/>
                      <a:pt x="1110" y="973"/>
                      <a:pt x="1114" y="974"/>
                    </a:cubicBezTo>
                    <a:cubicBezTo>
                      <a:pt x="1118" y="982"/>
                      <a:pt x="1110" y="982"/>
                      <a:pt x="1107" y="987"/>
                    </a:cubicBezTo>
                    <a:cubicBezTo>
                      <a:pt x="1115" y="986"/>
                      <a:pt x="1119" y="980"/>
                      <a:pt x="1127" y="978"/>
                    </a:cubicBezTo>
                    <a:cubicBezTo>
                      <a:pt x="1128" y="981"/>
                      <a:pt x="1129" y="983"/>
                      <a:pt x="1130" y="984"/>
                    </a:cubicBezTo>
                    <a:cubicBezTo>
                      <a:pt x="1134" y="981"/>
                      <a:pt x="1140" y="978"/>
                      <a:pt x="1143" y="973"/>
                    </a:cubicBezTo>
                    <a:cubicBezTo>
                      <a:pt x="1153" y="977"/>
                      <a:pt x="1151" y="960"/>
                      <a:pt x="1158" y="958"/>
                    </a:cubicBezTo>
                    <a:cubicBezTo>
                      <a:pt x="1161" y="958"/>
                      <a:pt x="1161" y="961"/>
                      <a:pt x="1164" y="960"/>
                    </a:cubicBezTo>
                    <a:cubicBezTo>
                      <a:pt x="1171" y="957"/>
                      <a:pt x="1174" y="946"/>
                      <a:pt x="1184" y="948"/>
                    </a:cubicBezTo>
                    <a:close/>
                    <a:moveTo>
                      <a:pt x="215" y="940"/>
                    </a:moveTo>
                    <a:cubicBezTo>
                      <a:pt x="216" y="940"/>
                      <a:pt x="218" y="940"/>
                      <a:pt x="218" y="942"/>
                    </a:cubicBezTo>
                    <a:cubicBezTo>
                      <a:pt x="219" y="942"/>
                      <a:pt x="221" y="942"/>
                      <a:pt x="221" y="940"/>
                    </a:cubicBezTo>
                    <a:cubicBezTo>
                      <a:pt x="220" y="940"/>
                      <a:pt x="220" y="940"/>
                      <a:pt x="220" y="939"/>
                    </a:cubicBezTo>
                    <a:cubicBezTo>
                      <a:pt x="218" y="939"/>
                      <a:pt x="215" y="938"/>
                      <a:pt x="215" y="940"/>
                    </a:cubicBezTo>
                    <a:close/>
                    <a:moveTo>
                      <a:pt x="1064" y="943"/>
                    </a:moveTo>
                    <a:cubicBezTo>
                      <a:pt x="1065" y="946"/>
                      <a:pt x="1063" y="946"/>
                      <a:pt x="1062" y="948"/>
                    </a:cubicBezTo>
                    <a:cubicBezTo>
                      <a:pt x="1066" y="947"/>
                      <a:pt x="1065" y="950"/>
                      <a:pt x="1068" y="950"/>
                    </a:cubicBezTo>
                    <a:cubicBezTo>
                      <a:pt x="1069" y="948"/>
                      <a:pt x="1073" y="948"/>
                      <a:pt x="1072" y="944"/>
                    </a:cubicBezTo>
                    <a:cubicBezTo>
                      <a:pt x="1070" y="943"/>
                      <a:pt x="1069" y="948"/>
                      <a:pt x="1069" y="945"/>
                    </a:cubicBezTo>
                    <a:cubicBezTo>
                      <a:pt x="1069" y="944"/>
                      <a:pt x="1070" y="943"/>
                      <a:pt x="1070" y="942"/>
                    </a:cubicBezTo>
                    <a:cubicBezTo>
                      <a:pt x="1068" y="942"/>
                      <a:pt x="1067" y="940"/>
                      <a:pt x="1064" y="939"/>
                    </a:cubicBezTo>
                    <a:cubicBezTo>
                      <a:pt x="1063" y="944"/>
                      <a:pt x="1057" y="942"/>
                      <a:pt x="1058" y="948"/>
                    </a:cubicBezTo>
                    <a:cubicBezTo>
                      <a:pt x="1063" y="949"/>
                      <a:pt x="1061" y="944"/>
                      <a:pt x="1064" y="943"/>
                    </a:cubicBezTo>
                    <a:close/>
                    <a:moveTo>
                      <a:pt x="942" y="948"/>
                    </a:moveTo>
                    <a:cubicBezTo>
                      <a:pt x="942" y="944"/>
                      <a:pt x="942" y="944"/>
                      <a:pt x="942" y="944"/>
                    </a:cubicBezTo>
                    <a:cubicBezTo>
                      <a:pt x="939" y="943"/>
                      <a:pt x="939" y="949"/>
                      <a:pt x="942" y="948"/>
                    </a:cubicBezTo>
                    <a:close/>
                    <a:moveTo>
                      <a:pt x="1171" y="961"/>
                    </a:moveTo>
                    <a:cubicBezTo>
                      <a:pt x="1171" y="966"/>
                      <a:pt x="1164" y="965"/>
                      <a:pt x="1164" y="970"/>
                    </a:cubicBezTo>
                    <a:cubicBezTo>
                      <a:pt x="1176" y="963"/>
                      <a:pt x="1186" y="960"/>
                      <a:pt x="1195" y="950"/>
                    </a:cubicBezTo>
                    <a:cubicBezTo>
                      <a:pt x="1185" y="945"/>
                      <a:pt x="1181" y="960"/>
                      <a:pt x="1171" y="961"/>
                    </a:cubicBezTo>
                    <a:close/>
                    <a:moveTo>
                      <a:pt x="199" y="950"/>
                    </a:moveTo>
                    <a:cubicBezTo>
                      <a:pt x="197" y="950"/>
                      <a:pt x="194" y="950"/>
                      <a:pt x="195" y="952"/>
                    </a:cubicBezTo>
                    <a:cubicBezTo>
                      <a:pt x="197" y="952"/>
                      <a:pt x="199" y="952"/>
                      <a:pt x="199" y="950"/>
                    </a:cubicBezTo>
                    <a:close/>
                    <a:moveTo>
                      <a:pt x="72" y="952"/>
                    </a:moveTo>
                    <a:cubicBezTo>
                      <a:pt x="70" y="949"/>
                      <a:pt x="65" y="951"/>
                      <a:pt x="64" y="954"/>
                    </a:cubicBezTo>
                    <a:cubicBezTo>
                      <a:pt x="67" y="954"/>
                      <a:pt x="71" y="955"/>
                      <a:pt x="72" y="952"/>
                    </a:cubicBezTo>
                    <a:close/>
                    <a:moveTo>
                      <a:pt x="1136" y="954"/>
                    </a:moveTo>
                    <a:cubicBezTo>
                      <a:pt x="1139" y="955"/>
                      <a:pt x="1141" y="954"/>
                      <a:pt x="1140" y="951"/>
                    </a:cubicBezTo>
                    <a:cubicBezTo>
                      <a:pt x="1137" y="951"/>
                      <a:pt x="1137" y="951"/>
                      <a:pt x="1137" y="951"/>
                    </a:cubicBezTo>
                    <a:cubicBezTo>
                      <a:pt x="1138" y="952"/>
                      <a:pt x="1136" y="953"/>
                      <a:pt x="1136" y="954"/>
                    </a:cubicBezTo>
                    <a:close/>
                    <a:moveTo>
                      <a:pt x="90" y="958"/>
                    </a:moveTo>
                    <a:cubicBezTo>
                      <a:pt x="89" y="960"/>
                      <a:pt x="87" y="960"/>
                      <a:pt x="87" y="962"/>
                    </a:cubicBezTo>
                    <a:cubicBezTo>
                      <a:pt x="91" y="962"/>
                      <a:pt x="91" y="962"/>
                      <a:pt x="91" y="962"/>
                    </a:cubicBezTo>
                    <a:cubicBezTo>
                      <a:pt x="91" y="960"/>
                      <a:pt x="91" y="958"/>
                      <a:pt x="90" y="958"/>
                    </a:cubicBezTo>
                    <a:close/>
                    <a:moveTo>
                      <a:pt x="130" y="964"/>
                    </a:moveTo>
                    <a:cubicBezTo>
                      <a:pt x="134" y="965"/>
                      <a:pt x="135" y="959"/>
                      <a:pt x="133" y="958"/>
                    </a:cubicBezTo>
                    <a:cubicBezTo>
                      <a:pt x="132" y="959"/>
                      <a:pt x="128" y="961"/>
                      <a:pt x="130" y="964"/>
                    </a:cubicBezTo>
                    <a:close/>
                    <a:moveTo>
                      <a:pt x="236" y="965"/>
                    </a:moveTo>
                    <a:cubicBezTo>
                      <a:pt x="236" y="967"/>
                      <a:pt x="236" y="968"/>
                      <a:pt x="237" y="969"/>
                    </a:cubicBezTo>
                    <a:cubicBezTo>
                      <a:pt x="243" y="967"/>
                      <a:pt x="247" y="971"/>
                      <a:pt x="248" y="975"/>
                    </a:cubicBezTo>
                    <a:cubicBezTo>
                      <a:pt x="248" y="967"/>
                      <a:pt x="247" y="967"/>
                      <a:pt x="247" y="960"/>
                    </a:cubicBezTo>
                    <a:cubicBezTo>
                      <a:pt x="242" y="960"/>
                      <a:pt x="240" y="963"/>
                      <a:pt x="236" y="965"/>
                    </a:cubicBezTo>
                    <a:close/>
                    <a:moveTo>
                      <a:pt x="171" y="965"/>
                    </a:moveTo>
                    <a:cubicBezTo>
                      <a:pt x="167" y="965"/>
                      <a:pt x="167" y="968"/>
                      <a:pt x="164" y="969"/>
                    </a:cubicBezTo>
                    <a:cubicBezTo>
                      <a:pt x="168" y="969"/>
                      <a:pt x="170" y="968"/>
                      <a:pt x="171" y="965"/>
                    </a:cubicBezTo>
                    <a:close/>
                    <a:moveTo>
                      <a:pt x="1060" y="970"/>
                    </a:moveTo>
                    <a:cubicBezTo>
                      <a:pt x="1064" y="970"/>
                      <a:pt x="1066" y="969"/>
                      <a:pt x="1067" y="966"/>
                    </a:cubicBezTo>
                    <a:cubicBezTo>
                      <a:pt x="1064" y="967"/>
                      <a:pt x="1061" y="967"/>
                      <a:pt x="1060" y="970"/>
                    </a:cubicBezTo>
                    <a:close/>
                    <a:moveTo>
                      <a:pt x="187" y="977"/>
                    </a:moveTo>
                    <a:cubicBezTo>
                      <a:pt x="187" y="978"/>
                      <a:pt x="188" y="981"/>
                      <a:pt x="186" y="981"/>
                    </a:cubicBezTo>
                    <a:cubicBezTo>
                      <a:pt x="182" y="981"/>
                      <a:pt x="178" y="982"/>
                      <a:pt x="176" y="985"/>
                    </a:cubicBezTo>
                    <a:cubicBezTo>
                      <a:pt x="173" y="986"/>
                      <a:pt x="175" y="982"/>
                      <a:pt x="172" y="983"/>
                    </a:cubicBezTo>
                    <a:cubicBezTo>
                      <a:pt x="166" y="985"/>
                      <a:pt x="164" y="989"/>
                      <a:pt x="161" y="992"/>
                    </a:cubicBezTo>
                    <a:cubicBezTo>
                      <a:pt x="156" y="997"/>
                      <a:pt x="149" y="999"/>
                      <a:pt x="145" y="1001"/>
                    </a:cubicBezTo>
                    <a:cubicBezTo>
                      <a:pt x="159" y="1005"/>
                      <a:pt x="173" y="992"/>
                      <a:pt x="179" y="985"/>
                    </a:cubicBezTo>
                    <a:cubicBezTo>
                      <a:pt x="191" y="984"/>
                      <a:pt x="196" y="977"/>
                      <a:pt x="204" y="972"/>
                    </a:cubicBezTo>
                    <a:cubicBezTo>
                      <a:pt x="196" y="971"/>
                      <a:pt x="193" y="975"/>
                      <a:pt x="187" y="977"/>
                    </a:cubicBezTo>
                    <a:close/>
                    <a:moveTo>
                      <a:pt x="1174" y="972"/>
                    </a:moveTo>
                    <a:cubicBezTo>
                      <a:pt x="1175" y="975"/>
                      <a:pt x="1171" y="974"/>
                      <a:pt x="1172" y="977"/>
                    </a:cubicBezTo>
                    <a:cubicBezTo>
                      <a:pt x="1175" y="977"/>
                      <a:pt x="1177" y="973"/>
                      <a:pt x="1174" y="972"/>
                    </a:cubicBezTo>
                    <a:close/>
                    <a:moveTo>
                      <a:pt x="1190" y="976"/>
                    </a:moveTo>
                    <a:cubicBezTo>
                      <a:pt x="1185" y="977"/>
                      <a:pt x="1178" y="975"/>
                      <a:pt x="1177" y="980"/>
                    </a:cubicBezTo>
                    <a:cubicBezTo>
                      <a:pt x="1183" y="977"/>
                      <a:pt x="1187" y="984"/>
                      <a:pt x="1190" y="980"/>
                    </a:cubicBezTo>
                    <a:cubicBezTo>
                      <a:pt x="1185" y="980"/>
                      <a:pt x="1188" y="977"/>
                      <a:pt x="1190" y="976"/>
                    </a:cubicBezTo>
                    <a:close/>
                    <a:moveTo>
                      <a:pt x="989" y="985"/>
                    </a:moveTo>
                    <a:cubicBezTo>
                      <a:pt x="991" y="985"/>
                      <a:pt x="991" y="986"/>
                      <a:pt x="991" y="988"/>
                    </a:cubicBezTo>
                    <a:cubicBezTo>
                      <a:pt x="995" y="986"/>
                      <a:pt x="997" y="983"/>
                      <a:pt x="999" y="979"/>
                    </a:cubicBezTo>
                    <a:cubicBezTo>
                      <a:pt x="994" y="980"/>
                      <a:pt x="991" y="982"/>
                      <a:pt x="989" y="985"/>
                    </a:cubicBezTo>
                    <a:close/>
                    <a:moveTo>
                      <a:pt x="207" y="982"/>
                    </a:moveTo>
                    <a:cubicBezTo>
                      <a:pt x="210" y="985"/>
                      <a:pt x="216" y="983"/>
                      <a:pt x="219" y="982"/>
                    </a:cubicBezTo>
                    <a:cubicBezTo>
                      <a:pt x="217" y="981"/>
                      <a:pt x="211" y="979"/>
                      <a:pt x="207" y="982"/>
                    </a:cubicBezTo>
                    <a:close/>
                    <a:moveTo>
                      <a:pt x="4" y="982"/>
                    </a:moveTo>
                    <a:cubicBezTo>
                      <a:pt x="2" y="983"/>
                      <a:pt x="1" y="985"/>
                      <a:pt x="0" y="988"/>
                    </a:cubicBezTo>
                    <a:cubicBezTo>
                      <a:pt x="4" y="987"/>
                      <a:pt x="6" y="990"/>
                      <a:pt x="9" y="991"/>
                    </a:cubicBezTo>
                    <a:cubicBezTo>
                      <a:pt x="9" y="987"/>
                      <a:pt x="15" y="989"/>
                      <a:pt x="14" y="985"/>
                    </a:cubicBezTo>
                    <a:cubicBezTo>
                      <a:pt x="9" y="987"/>
                      <a:pt x="8" y="984"/>
                      <a:pt x="4" y="982"/>
                    </a:cubicBezTo>
                    <a:close/>
                    <a:moveTo>
                      <a:pt x="1088" y="991"/>
                    </a:moveTo>
                    <a:cubicBezTo>
                      <a:pt x="1090" y="987"/>
                      <a:pt x="1095" y="986"/>
                      <a:pt x="1099" y="986"/>
                    </a:cubicBezTo>
                    <a:cubicBezTo>
                      <a:pt x="1098" y="977"/>
                      <a:pt x="1086" y="988"/>
                      <a:pt x="1088" y="991"/>
                    </a:cubicBezTo>
                    <a:close/>
                    <a:moveTo>
                      <a:pt x="1136" y="986"/>
                    </a:moveTo>
                    <a:cubicBezTo>
                      <a:pt x="1138" y="986"/>
                      <a:pt x="1138" y="987"/>
                      <a:pt x="1139" y="988"/>
                    </a:cubicBezTo>
                    <a:cubicBezTo>
                      <a:pt x="1138" y="985"/>
                      <a:pt x="1142" y="987"/>
                      <a:pt x="1141" y="984"/>
                    </a:cubicBezTo>
                    <a:cubicBezTo>
                      <a:pt x="1139" y="984"/>
                      <a:pt x="1137" y="985"/>
                      <a:pt x="1136" y="986"/>
                    </a:cubicBezTo>
                    <a:close/>
                    <a:moveTo>
                      <a:pt x="1151" y="990"/>
                    </a:moveTo>
                    <a:cubicBezTo>
                      <a:pt x="1152" y="990"/>
                      <a:pt x="1153" y="991"/>
                      <a:pt x="1154" y="991"/>
                    </a:cubicBezTo>
                    <a:cubicBezTo>
                      <a:pt x="1153" y="998"/>
                      <a:pt x="1147" y="992"/>
                      <a:pt x="1146" y="995"/>
                    </a:cubicBezTo>
                    <a:cubicBezTo>
                      <a:pt x="1150" y="996"/>
                      <a:pt x="1151" y="999"/>
                      <a:pt x="1154" y="1000"/>
                    </a:cubicBezTo>
                    <a:cubicBezTo>
                      <a:pt x="1152" y="997"/>
                      <a:pt x="1153" y="993"/>
                      <a:pt x="1157" y="992"/>
                    </a:cubicBezTo>
                    <a:cubicBezTo>
                      <a:pt x="1156" y="991"/>
                      <a:pt x="1156" y="989"/>
                      <a:pt x="1155" y="988"/>
                    </a:cubicBezTo>
                    <a:cubicBezTo>
                      <a:pt x="1155" y="990"/>
                      <a:pt x="1150" y="987"/>
                      <a:pt x="1151" y="990"/>
                    </a:cubicBezTo>
                    <a:close/>
                    <a:moveTo>
                      <a:pt x="845" y="991"/>
                    </a:moveTo>
                    <a:cubicBezTo>
                      <a:pt x="842" y="993"/>
                      <a:pt x="834" y="994"/>
                      <a:pt x="836" y="998"/>
                    </a:cubicBezTo>
                    <a:cubicBezTo>
                      <a:pt x="839" y="996"/>
                      <a:pt x="843" y="995"/>
                      <a:pt x="845" y="991"/>
                    </a:cubicBezTo>
                    <a:close/>
                    <a:moveTo>
                      <a:pt x="996" y="992"/>
                    </a:moveTo>
                    <a:cubicBezTo>
                      <a:pt x="994" y="993"/>
                      <a:pt x="992" y="994"/>
                      <a:pt x="991" y="995"/>
                    </a:cubicBezTo>
                    <a:cubicBezTo>
                      <a:pt x="994" y="995"/>
                      <a:pt x="996" y="995"/>
                      <a:pt x="996" y="992"/>
                    </a:cubicBezTo>
                    <a:close/>
                    <a:moveTo>
                      <a:pt x="1031" y="997"/>
                    </a:moveTo>
                    <a:cubicBezTo>
                      <a:pt x="1031" y="995"/>
                      <a:pt x="1034" y="996"/>
                      <a:pt x="1035" y="994"/>
                    </a:cubicBezTo>
                    <a:cubicBezTo>
                      <a:pt x="1033" y="992"/>
                      <a:pt x="1028" y="996"/>
                      <a:pt x="1031" y="997"/>
                    </a:cubicBezTo>
                    <a:close/>
                    <a:moveTo>
                      <a:pt x="856" y="1002"/>
                    </a:moveTo>
                    <a:cubicBezTo>
                      <a:pt x="861" y="1004"/>
                      <a:pt x="865" y="997"/>
                      <a:pt x="869" y="995"/>
                    </a:cubicBezTo>
                    <a:cubicBezTo>
                      <a:pt x="865" y="998"/>
                      <a:pt x="858" y="994"/>
                      <a:pt x="854" y="1000"/>
                    </a:cubicBezTo>
                    <a:cubicBezTo>
                      <a:pt x="856" y="1001"/>
                      <a:pt x="858" y="997"/>
                      <a:pt x="859" y="999"/>
                    </a:cubicBezTo>
                    <a:cubicBezTo>
                      <a:pt x="858" y="999"/>
                      <a:pt x="857" y="1000"/>
                      <a:pt x="856" y="1002"/>
                    </a:cubicBezTo>
                    <a:close/>
                    <a:moveTo>
                      <a:pt x="882" y="994"/>
                    </a:moveTo>
                    <a:cubicBezTo>
                      <a:pt x="880" y="996"/>
                      <a:pt x="873" y="997"/>
                      <a:pt x="876" y="1001"/>
                    </a:cubicBezTo>
                    <a:cubicBezTo>
                      <a:pt x="880" y="1001"/>
                      <a:pt x="884" y="997"/>
                      <a:pt x="882" y="994"/>
                    </a:cubicBezTo>
                    <a:close/>
                    <a:moveTo>
                      <a:pt x="327" y="1005"/>
                    </a:moveTo>
                    <a:cubicBezTo>
                      <a:pt x="328" y="1004"/>
                      <a:pt x="332" y="1005"/>
                      <a:pt x="331" y="1002"/>
                    </a:cubicBezTo>
                    <a:cubicBezTo>
                      <a:pt x="329" y="1002"/>
                      <a:pt x="325" y="1004"/>
                      <a:pt x="327" y="1005"/>
                    </a:cubicBezTo>
                    <a:close/>
                    <a:moveTo>
                      <a:pt x="126" y="1017"/>
                    </a:moveTo>
                    <a:cubicBezTo>
                      <a:pt x="133" y="1015"/>
                      <a:pt x="141" y="1013"/>
                      <a:pt x="143" y="1006"/>
                    </a:cubicBezTo>
                    <a:cubicBezTo>
                      <a:pt x="136" y="1000"/>
                      <a:pt x="127" y="1008"/>
                      <a:pt x="126" y="1017"/>
                    </a:cubicBezTo>
                    <a:close/>
                    <a:moveTo>
                      <a:pt x="825" y="1024"/>
                    </a:moveTo>
                    <a:cubicBezTo>
                      <a:pt x="837" y="1021"/>
                      <a:pt x="845" y="1013"/>
                      <a:pt x="852" y="1005"/>
                    </a:cubicBezTo>
                    <a:cubicBezTo>
                      <a:pt x="840" y="1006"/>
                      <a:pt x="834" y="1017"/>
                      <a:pt x="825" y="1018"/>
                    </a:cubicBezTo>
                    <a:cubicBezTo>
                      <a:pt x="827" y="1021"/>
                      <a:pt x="822" y="1022"/>
                      <a:pt x="825" y="1024"/>
                    </a:cubicBezTo>
                    <a:close/>
                    <a:moveTo>
                      <a:pt x="834" y="1010"/>
                    </a:moveTo>
                    <a:cubicBezTo>
                      <a:pt x="836" y="1007"/>
                      <a:pt x="840" y="1009"/>
                      <a:pt x="840" y="1006"/>
                    </a:cubicBezTo>
                    <a:cubicBezTo>
                      <a:pt x="838" y="1004"/>
                      <a:pt x="830" y="1007"/>
                      <a:pt x="834" y="1010"/>
                    </a:cubicBezTo>
                    <a:close/>
                    <a:moveTo>
                      <a:pt x="828" y="1006"/>
                    </a:moveTo>
                    <a:cubicBezTo>
                      <a:pt x="828" y="1009"/>
                      <a:pt x="824" y="1008"/>
                      <a:pt x="824" y="1011"/>
                    </a:cubicBezTo>
                    <a:cubicBezTo>
                      <a:pt x="827" y="1012"/>
                      <a:pt x="830" y="1012"/>
                      <a:pt x="832" y="1011"/>
                    </a:cubicBezTo>
                    <a:cubicBezTo>
                      <a:pt x="831" y="1009"/>
                      <a:pt x="830" y="1007"/>
                      <a:pt x="828" y="1006"/>
                    </a:cubicBezTo>
                    <a:close/>
                    <a:moveTo>
                      <a:pt x="985" y="1009"/>
                    </a:moveTo>
                    <a:cubicBezTo>
                      <a:pt x="977" y="1010"/>
                      <a:pt x="972" y="1015"/>
                      <a:pt x="967" y="1019"/>
                    </a:cubicBezTo>
                    <a:cubicBezTo>
                      <a:pt x="976" y="1019"/>
                      <a:pt x="982" y="1015"/>
                      <a:pt x="985" y="1009"/>
                    </a:cubicBezTo>
                    <a:close/>
                    <a:moveTo>
                      <a:pt x="1131" y="1012"/>
                    </a:moveTo>
                    <a:cubicBezTo>
                      <a:pt x="1133" y="1012"/>
                      <a:pt x="1135" y="1011"/>
                      <a:pt x="1136" y="1009"/>
                    </a:cubicBezTo>
                    <a:cubicBezTo>
                      <a:pt x="1133" y="1009"/>
                      <a:pt x="1131" y="1009"/>
                      <a:pt x="1131" y="1012"/>
                    </a:cubicBezTo>
                    <a:close/>
                    <a:moveTo>
                      <a:pt x="816" y="1013"/>
                    </a:moveTo>
                    <a:cubicBezTo>
                      <a:pt x="813" y="1013"/>
                      <a:pt x="810" y="1014"/>
                      <a:pt x="808" y="1016"/>
                    </a:cubicBezTo>
                    <a:cubicBezTo>
                      <a:pt x="811" y="1015"/>
                      <a:pt x="815" y="1015"/>
                      <a:pt x="816" y="1013"/>
                    </a:cubicBezTo>
                    <a:close/>
                    <a:moveTo>
                      <a:pt x="937" y="1026"/>
                    </a:moveTo>
                    <a:cubicBezTo>
                      <a:pt x="942" y="1026"/>
                      <a:pt x="945" y="1024"/>
                      <a:pt x="948" y="1021"/>
                    </a:cubicBezTo>
                    <a:cubicBezTo>
                      <a:pt x="947" y="1020"/>
                      <a:pt x="947" y="1017"/>
                      <a:pt x="946" y="1017"/>
                    </a:cubicBezTo>
                    <a:cubicBezTo>
                      <a:pt x="945" y="1018"/>
                      <a:pt x="942" y="1019"/>
                      <a:pt x="943" y="1016"/>
                    </a:cubicBezTo>
                    <a:cubicBezTo>
                      <a:pt x="938" y="1018"/>
                      <a:pt x="940" y="1022"/>
                      <a:pt x="937" y="1026"/>
                    </a:cubicBezTo>
                    <a:close/>
                    <a:moveTo>
                      <a:pt x="239" y="1024"/>
                    </a:moveTo>
                    <a:cubicBezTo>
                      <a:pt x="239" y="1023"/>
                      <a:pt x="244" y="1021"/>
                      <a:pt x="241" y="1019"/>
                    </a:cubicBezTo>
                    <a:cubicBezTo>
                      <a:pt x="241" y="1021"/>
                      <a:pt x="235" y="1022"/>
                      <a:pt x="239" y="1024"/>
                    </a:cubicBezTo>
                    <a:close/>
                    <a:moveTo>
                      <a:pt x="976" y="1035"/>
                    </a:moveTo>
                    <a:cubicBezTo>
                      <a:pt x="977" y="1036"/>
                      <a:pt x="983" y="1034"/>
                      <a:pt x="983" y="1030"/>
                    </a:cubicBezTo>
                    <a:cubicBezTo>
                      <a:pt x="976" y="1034"/>
                      <a:pt x="962" y="1038"/>
                      <a:pt x="956" y="1044"/>
                    </a:cubicBezTo>
                    <a:cubicBezTo>
                      <a:pt x="965" y="1044"/>
                      <a:pt x="970" y="1039"/>
                      <a:pt x="976" y="1035"/>
                    </a:cubicBezTo>
                    <a:close/>
                    <a:moveTo>
                      <a:pt x="978" y="1043"/>
                    </a:moveTo>
                    <a:cubicBezTo>
                      <a:pt x="975" y="1043"/>
                      <a:pt x="973" y="1045"/>
                      <a:pt x="972" y="1046"/>
                    </a:cubicBezTo>
                    <a:cubicBezTo>
                      <a:pt x="974" y="1046"/>
                      <a:pt x="978" y="1046"/>
                      <a:pt x="978" y="1043"/>
                    </a:cubicBezTo>
                    <a:close/>
                    <a:moveTo>
                      <a:pt x="245" y="1049"/>
                    </a:moveTo>
                    <a:cubicBezTo>
                      <a:pt x="243" y="1053"/>
                      <a:pt x="242" y="1059"/>
                      <a:pt x="240" y="1062"/>
                    </a:cubicBezTo>
                    <a:cubicBezTo>
                      <a:pt x="248" y="1060"/>
                      <a:pt x="255" y="1056"/>
                      <a:pt x="258" y="1048"/>
                    </a:cubicBezTo>
                    <a:cubicBezTo>
                      <a:pt x="254" y="1051"/>
                      <a:pt x="250" y="1050"/>
                      <a:pt x="245" y="1049"/>
                    </a:cubicBezTo>
                    <a:close/>
                    <a:moveTo>
                      <a:pt x="921" y="1054"/>
                    </a:moveTo>
                    <a:cubicBezTo>
                      <a:pt x="923" y="1053"/>
                      <a:pt x="932" y="1052"/>
                      <a:pt x="933" y="1048"/>
                    </a:cubicBezTo>
                    <a:cubicBezTo>
                      <a:pt x="930" y="1050"/>
                      <a:pt x="923" y="1050"/>
                      <a:pt x="921" y="1054"/>
                    </a:cubicBezTo>
                    <a:close/>
                    <a:moveTo>
                      <a:pt x="926" y="1062"/>
                    </a:moveTo>
                    <a:cubicBezTo>
                      <a:pt x="928" y="1057"/>
                      <a:pt x="934" y="1057"/>
                      <a:pt x="938" y="1054"/>
                    </a:cubicBezTo>
                    <a:cubicBezTo>
                      <a:pt x="931" y="1054"/>
                      <a:pt x="925" y="1057"/>
                      <a:pt x="921" y="1060"/>
                    </a:cubicBezTo>
                    <a:cubicBezTo>
                      <a:pt x="922" y="1061"/>
                      <a:pt x="925" y="1061"/>
                      <a:pt x="926" y="1062"/>
                    </a:cubicBezTo>
                    <a:close/>
                    <a:moveTo>
                      <a:pt x="768" y="1057"/>
                    </a:moveTo>
                    <a:cubicBezTo>
                      <a:pt x="762" y="1054"/>
                      <a:pt x="760" y="1062"/>
                      <a:pt x="755" y="1060"/>
                    </a:cubicBezTo>
                    <a:cubicBezTo>
                      <a:pt x="755" y="1063"/>
                      <a:pt x="757" y="1063"/>
                      <a:pt x="758" y="1064"/>
                    </a:cubicBezTo>
                    <a:cubicBezTo>
                      <a:pt x="761" y="1060"/>
                      <a:pt x="766" y="1061"/>
                      <a:pt x="768" y="1057"/>
                    </a:cubicBezTo>
                    <a:close/>
                    <a:moveTo>
                      <a:pt x="718" y="1059"/>
                    </a:moveTo>
                    <a:cubicBezTo>
                      <a:pt x="715" y="1059"/>
                      <a:pt x="713" y="1060"/>
                      <a:pt x="712" y="1062"/>
                    </a:cubicBezTo>
                    <a:cubicBezTo>
                      <a:pt x="713" y="1062"/>
                      <a:pt x="713" y="1063"/>
                      <a:pt x="712" y="1064"/>
                    </a:cubicBezTo>
                    <a:cubicBezTo>
                      <a:pt x="715" y="1063"/>
                      <a:pt x="718" y="1062"/>
                      <a:pt x="718" y="1059"/>
                    </a:cubicBezTo>
                    <a:close/>
                    <a:moveTo>
                      <a:pt x="906" y="1070"/>
                    </a:moveTo>
                    <a:cubicBezTo>
                      <a:pt x="911" y="1069"/>
                      <a:pt x="915" y="1067"/>
                      <a:pt x="919" y="1064"/>
                    </a:cubicBezTo>
                    <a:cubicBezTo>
                      <a:pt x="919" y="1064"/>
                      <a:pt x="918" y="1063"/>
                      <a:pt x="918" y="1062"/>
                    </a:cubicBezTo>
                    <a:cubicBezTo>
                      <a:pt x="914" y="1065"/>
                      <a:pt x="906" y="1064"/>
                      <a:pt x="906" y="1070"/>
                    </a:cubicBezTo>
                    <a:close/>
                    <a:moveTo>
                      <a:pt x="524" y="1069"/>
                    </a:moveTo>
                    <a:cubicBezTo>
                      <a:pt x="524" y="1066"/>
                      <a:pt x="526" y="1066"/>
                      <a:pt x="526" y="1063"/>
                    </a:cubicBezTo>
                    <a:cubicBezTo>
                      <a:pt x="523" y="1062"/>
                      <a:pt x="523" y="1065"/>
                      <a:pt x="522" y="1063"/>
                    </a:cubicBezTo>
                    <a:cubicBezTo>
                      <a:pt x="522" y="1069"/>
                      <a:pt x="515" y="1064"/>
                      <a:pt x="515" y="1068"/>
                    </a:cubicBezTo>
                    <a:cubicBezTo>
                      <a:pt x="516" y="1070"/>
                      <a:pt x="521" y="1068"/>
                      <a:pt x="524" y="1069"/>
                    </a:cubicBezTo>
                    <a:close/>
                    <a:moveTo>
                      <a:pt x="678" y="1074"/>
                    </a:moveTo>
                    <a:cubicBezTo>
                      <a:pt x="691" y="1077"/>
                      <a:pt x="702" y="1069"/>
                      <a:pt x="710" y="1063"/>
                    </a:cubicBezTo>
                    <a:cubicBezTo>
                      <a:pt x="699" y="1065"/>
                      <a:pt x="688" y="1067"/>
                      <a:pt x="682" y="1073"/>
                    </a:cubicBezTo>
                    <a:cubicBezTo>
                      <a:pt x="682" y="1072"/>
                      <a:pt x="682" y="1071"/>
                      <a:pt x="681" y="1070"/>
                    </a:cubicBezTo>
                    <a:cubicBezTo>
                      <a:pt x="682" y="1074"/>
                      <a:pt x="677" y="1071"/>
                      <a:pt x="678" y="1074"/>
                    </a:cubicBezTo>
                    <a:close/>
                    <a:moveTo>
                      <a:pt x="747" y="1066"/>
                    </a:moveTo>
                    <a:cubicBezTo>
                      <a:pt x="736" y="1067"/>
                      <a:pt x="724" y="1073"/>
                      <a:pt x="716" y="1078"/>
                    </a:cubicBezTo>
                    <a:cubicBezTo>
                      <a:pt x="727" y="1080"/>
                      <a:pt x="733" y="1070"/>
                      <a:pt x="744" y="1070"/>
                    </a:cubicBezTo>
                    <a:cubicBezTo>
                      <a:pt x="743" y="1067"/>
                      <a:pt x="746" y="1067"/>
                      <a:pt x="747" y="1066"/>
                    </a:cubicBezTo>
                    <a:close/>
                    <a:moveTo>
                      <a:pt x="1029" y="1088"/>
                    </a:moveTo>
                    <a:cubicBezTo>
                      <a:pt x="1035" y="1088"/>
                      <a:pt x="1051" y="1081"/>
                      <a:pt x="1048" y="1075"/>
                    </a:cubicBezTo>
                    <a:cubicBezTo>
                      <a:pt x="1043" y="1080"/>
                      <a:pt x="1034" y="1083"/>
                      <a:pt x="1029" y="1088"/>
                    </a:cubicBezTo>
                    <a:close/>
                    <a:moveTo>
                      <a:pt x="402" y="1084"/>
                    </a:moveTo>
                    <a:cubicBezTo>
                      <a:pt x="402" y="1086"/>
                      <a:pt x="399" y="1085"/>
                      <a:pt x="399" y="1086"/>
                    </a:cubicBezTo>
                    <a:cubicBezTo>
                      <a:pt x="402" y="1085"/>
                      <a:pt x="399" y="1089"/>
                      <a:pt x="402" y="1089"/>
                    </a:cubicBezTo>
                    <a:cubicBezTo>
                      <a:pt x="403" y="1088"/>
                      <a:pt x="405" y="1085"/>
                      <a:pt x="402" y="1084"/>
                    </a:cubicBezTo>
                    <a:close/>
                    <a:moveTo>
                      <a:pt x="710" y="1088"/>
                    </a:moveTo>
                    <a:cubicBezTo>
                      <a:pt x="708" y="1090"/>
                      <a:pt x="702" y="1089"/>
                      <a:pt x="702" y="1093"/>
                    </a:cubicBezTo>
                    <a:cubicBezTo>
                      <a:pt x="704" y="1094"/>
                      <a:pt x="707" y="1094"/>
                      <a:pt x="711" y="1094"/>
                    </a:cubicBezTo>
                    <a:cubicBezTo>
                      <a:pt x="712" y="1092"/>
                      <a:pt x="713" y="1089"/>
                      <a:pt x="710" y="1088"/>
                    </a:cubicBezTo>
                    <a:close/>
                    <a:moveTo>
                      <a:pt x="710" y="1097"/>
                    </a:moveTo>
                    <a:cubicBezTo>
                      <a:pt x="712" y="1098"/>
                      <a:pt x="715" y="1096"/>
                      <a:pt x="714" y="1099"/>
                    </a:cubicBezTo>
                    <a:cubicBezTo>
                      <a:pt x="709" y="1100"/>
                      <a:pt x="709" y="1101"/>
                      <a:pt x="709" y="1105"/>
                    </a:cubicBezTo>
                    <a:cubicBezTo>
                      <a:pt x="711" y="1105"/>
                      <a:pt x="713" y="1105"/>
                      <a:pt x="714" y="1107"/>
                    </a:cubicBezTo>
                    <a:cubicBezTo>
                      <a:pt x="711" y="1108"/>
                      <a:pt x="710" y="1107"/>
                      <a:pt x="710" y="1109"/>
                    </a:cubicBezTo>
                    <a:cubicBezTo>
                      <a:pt x="715" y="1109"/>
                      <a:pt x="718" y="1106"/>
                      <a:pt x="721" y="1104"/>
                    </a:cubicBezTo>
                    <a:cubicBezTo>
                      <a:pt x="718" y="1103"/>
                      <a:pt x="716" y="1107"/>
                      <a:pt x="714" y="1104"/>
                    </a:cubicBezTo>
                    <a:cubicBezTo>
                      <a:pt x="717" y="1103"/>
                      <a:pt x="722" y="1099"/>
                      <a:pt x="725" y="1101"/>
                    </a:cubicBezTo>
                    <a:cubicBezTo>
                      <a:pt x="725" y="1103"/>
                      <a:pt x="722" y="1102"/>
                      <a:pt x="722" y="1104"/>
                    </a:cubicBezTo>
                    <a:cubicBezTo>
                      <a:pt x="725" y="1106"/>
                      <a:pt x="729" y="1104"/>
                      <a:pt x="731" y="1102"/>
                    </a:cubicBezTo>
                    <a:cubicBezTo>
                      <a:pt x="728" y="1102"/>
                      <a:pt x="726" y="1099"/>
                      <a:pt x="728" y="1097"/>
                    </a:cubicBezTo>
                    <a:cubicBezTo>
                      <a:pt x="726" y="1097"/>
                      <a:pt x="724" y="1098"/>
                      <a:pt x="724" y="1096"/>
                    </a:cubicBezTo>
                    <a:cubicBezTo>
                      <a:pt x="724" y="1094"/>
                      <a:pt x="727" y="1095"/>
                      <a:pt x="727" y="1094"/>
                    </a:cubicBezTo>
                    <a:cubicBezTo>
                      <a:pt x="725" y="1092"/>
                      <a:pt x="723" y="1090"/>
                      <a:pt x="721" y="1089"/>
                    </a:cubicBezTo>
                    <a:cubicBezTo>
                      <a:pt x="720" y="1095"/>
                      <a:pt x="712" y="1092"/>
                      <a:pt x="710" y="1097"/>
                    </a:cubicBezTo>
                    <a:close/>
                    <a:moveTo>
                      <a:pt x="939" y="1102"/>
                    </a:moveTo>
                    <a:cubicBezTo>
                      <a:pt x="932" y="1106"/>
                      <a:pt x="924" y="1109"/>
                      <a:pt x="917" y="1113"/>
                    </a:cubicBezTo>
                    <a:cubicBezTo>
                      <a:pt x="928" y="1113"/>
                      <a:pt x="933" y="1105"/>
                      <a:pt x="940" y="1105"/>
                    </a:cubicBezTo>
                    <a:cubicBezTo>
                      <a:pt x="940" y="1104"/>
                      <a:pt x="941" y="1102"/>
                      <a:pt x="939" y="1102"/>
                    </a:cubicBezTo>
                    <a:close/>
                    <a:moveTo>
                      <a:pt x="625" y="1108"/>
                    </a:moveTo>
                    <a:cubicBezTo>
                      <a:pt x="629" y="1107"/>
                      <a:pt x="634" y="1107"/>
                      <a:pt x="635" y="1104"/>
                    </a:cubicBezTo>
                    <a:cubicBezTo>
                      <a:pt x="631" y="1105"/>
                      <a:pt x="628" y="1105"/>
                      <a:pt x="625" y="1108"/>
                    </a:cubicBezTo>
                    <a:close/>
                    <a:moveTo>
                      <a:pt x="682" y="1117"/>
                    </a:moveTo>
                    <a:cubicBezTo>
                      <a:pt x="685" y="1117"/>
                      <a:pt x="695" y="1117"/>
                      <a:pt x="697" y="1113"/>
                    </a:cubicBezTo>
                    <a:cubicBezTo>
                      <a:pt x="693" y="1112"/>
                      <a:pt x="692" y="1113"/>
                      <a:pt x="688" y="1113"/>
                    </a:cubicBezTo>
                    <a:cubicBezTo>
                      <a:pt x="684" y="1110"/>
                      <a:pt x="689" y="1110"/>
                      <a:pt x="689" y="1108"/>
                    </a:cubicBezTo>
                    <a:cubicBezTo>
                      <a:pt x="682" y="1108"/>
                      <a:pt x="687" y="1111"/>
                      <a:pt x="682" y="1113"/>
                    </a:cubicBezTo>
                    <a:cubicBezTo>
                      <a:pt x="686" y="1115"/>
                      <a:pt x="683" y="1115"/>
                      <a:pt x="682" y="1117"/>
                    </a:cubicBezTo>
                    <a:close/>
                    <a:moveTo>
                      <a:pt x="561" y="1110"/>
                    </a:moveTo>
                    <a:cubicBezTo>
                      <a:pt x="558" y="1112"/>
                      <a:pt x="550" y="1108"/>
                      <a:pt x="547" y="1112"/>
                    </a:cubicBezTo>
                    <a:cubicBezTo>
                      <a:pt x="551" y="1114"/>
                      <a:pt x="560" y="1114"/>
                      <a:pt x="561" y="1110"/>
                    </a:cubicBezTo>
                    <a:close/>
                    <a:moveTo>
                      <a:pt x="870" y="1113"/>
                    </a:moveTo>
                    <a:cubicBezTo>
                      <a:pt x="867" y="1113"/>
                      <a:pt x="866" y="1115"/>
                      <a:pt x="863" y="1115"/>
                    </a:cubicBezTo>
                    <a:cubicBezTo>
                      <a:pt x="865" y="1119"/>
                      <a:pt x="863" y="1120"/>
                      <a:pt x="862" y="1122"/>
                    </a:cubicBezTo>
                    <a:cubicBezTo>
                      <a:pt x="871" y="1122"/>
                      <a:pt x="869" y="1120"/>
                      <a:pt x="870" y="1113"/>
                    </a:cubicBezTo>
                    <a:close/>
                    <a:moveTo>
                      <a:pt x="809" y="1121"/>
                    </a:moveTo>
                    <a:cubicBezTo>
                      <a:pt x="806" y="1121"/>
                      <a:pt x="802" y="1120"/>
                      <a:pt x="801" y="1123"/>
                    </a:cubicBezTo>
                    <a:cubicBezTo>
                      <a:pt x="804" y="1123"/>
                      <a:pt x="807" y="1122"/>
                      <a:pt x="809" y="1121"/>
                    </a:cubicBezTo>
                    <a:close/>
                    <a:moveTo>
                      <a:pt x="742" y="1145"/>
                    </a:moveTo>
                    <a:cubicBezTo>
                      <a:pt x="746" y="1144"/>
                      <a:pt x="748" y="1141"/>
                      <a:pt x="749" y="1137"/>
                    </a:cubicBezTo>
                    <a:cubicBezTo>
                      <a:pt x="745" y="1140"/>
                      <a:pt x="743" y="1140"/>
                      <a:pt x="742" y="1145"/>
                    </a:cubicBezTo>
                    <a:close/>
                    <a:moveTo>
                      <a:pt x="571" y="1138"/>
                    </a:moveTo>
                    <a:cubicBezTo>
                      <a:pt x="568" y="1141"/>
                      <a:pt x="562" y="1142"/>
                      <a:pt x="559" y="1145"/>
                    </a:cubicBezTo>
                    <a:cubicBezTo>
                      <a:pt x="564" y="1147"/>
                      <a:pt x="569" y="1142"/>
                      <a:pt x="571" y="1138"/>
                    </a:cubicBezTo>
                    <a:close/>
                    <a:moveTo>
                      <a:pt x="611" y="1147"/>
                    </a:moveTo>
                    <a:cubicBezTo>
                      <a:pt x="609" y="1143"/>
                      <a:pt x="603" y="1146"/>
                      <a:pt x="602" y="1148"/>
                    </a:cubicBezTo>
                    <a:cubicBezTo>
                      <a:pt x="606" y="1148"/>
                      <a:pt x="610" y="1149"/>
                      <a:pt x="611" y="1147"/>
                    </a:cubicBezTo>
                    <a:close/>
                    <a:moveTo>
                      <a:pt x="634" y="1152"/>
                    </a:moveTo>
                    <a:cubicBezTo>
                      <a:pt x="638" y="1153"/>
                      <a:pt x="644" y="1149"/>
                      <a:pt x="649" y="1148"/>
                    </a:cubicBezTo>
                    <a:cubicBezTo>
                      <a:pt x="644" y="1148"/>
                      <a:pt x="637" y="1148"/>
                      <a:pt x="634" y="1152"/>
                    </a:cubicBezTo>
                    <a:close/>
                    <a:moveTo>
                      <a:pt x="695" y="1156"/>
                    </a:moveTo>
                    <a:cubicBezTo>
                      <a:pt x="689" y="1154"/>
                      <a:pt x="686" y="1160"/>
                      <a:pt x="681" y="1161"/>
                    </a:cubicBezTo>
                    <a:cubicBezTo>
                      <a:pt x="681" y="1161"/>
                      <a:pt x="680" y="1159"/>
                      <a:pt x="678" y="1160"/>
                    </a:cubicBezTo>
                    <a:cubicBezTo>
                      <a:pt x="674" y="1160"/>
                      <a:pt x="669" y="1166"/>
                      <a:pt x="662" y="1165"/>
                    </a:cubicBezTo>
                    <a:cubicBezTo>
                      <a:pt x="667" y="1171"/>
                      <a:pt x="677" y="1165"/>
                      <a:pt x="686" y="1162"/>
                    </a:cubicBezTo>
                    <a:cubicBezTo>
                      <a:pt x="693" y="1160"/>
                      <a:pt x="701" y="1159"/>
                      <a:pt x="708" y="1157"/>
                    </a:cubicBezTo>
                    <a:cubicBezTo>
                      <a:pt x="706" y="1151"/>
                      <a:pt x="697" y="1151"/>
                      <a:pt x="695" y="1156"/>
                    </a:cubicBezTo>
                    <a:close/>
                    <a:moveTo>
                      <a:pt x="557" y="1166"/>
                    </a:moveTo>
                    <a:cubicBezTo>
                      <a:pt x="557" y="1170"/>
                      <a:pt x="558" y="1171"/>
                      <a:pt x="559" y="1174"/>
                    </a:cubicBezTo>
                    <a:cubicBezTo>
                      <a:pt x="571" y="1173"/>
                      <a:pt x="577" y="1170"/>
                      <a:pt x="582" y="1160"/>
                    </a:cubicBezTo>
                    <a:cubicBezTo>
                      <a:pt x="572" y="1156"/>
                      <a:pt x="566" y="1165"/>
                      <a:pt x="557" y="1166"/>
                    </a:cubicBezTo>
                    <a:close/>
                    <a:moveTo>
                      <a:pt x="605" y="1161"/>
                    </a:moveTo>
                    <a:cubicBezTo>
                      <a:pt x="607" y="1163"/>
                      <a:pt x="614" y="1162"/>
                      <a:pt x="615" y="1160"/>
                    </a:cubicBezTo>
                    <a:cubicBezTo>
                      <a:pt x="612" y="1161"/>
                      <a:pt x="605" y="1158"/>
                      <a:pt x="605" y="1161"/>
                    </a:cubicBezTo>
                    <a:close/>
                    <a:moveTo>
                      <a:pt x="606" y="1170"/>
                    </a:moveTo>
                    <a:cubicBezTo>
                      <a:pt x="606" y="1168"/>
                      <a:pt x="604" y="1167"/>
                      <a:pt x="605" y="1164"/>
                    </a:cubicBezTo>
                    <a:cubicBezTo>
                      <a:pt x="601" y="1165"/>
                      <a:pt x="602" y="1162"/>
                      <a:pt x="599" y="1162"/>
                    </a:cubicBezTo>
                    <a:cubicBezTo>
                      <a:pt x="599" y="1164"/>
                      <a:pt x="599" y="1164"/>
                      <a:pt x="599" y="1164"/>
                    </a:cubicBezTo>
                    <a:cubicBezTo>
                      <a:pt x="598" y="1164"/>
                      <a:pt x="598" y="1164"/>
                      <a:pt x="598" y="1165"/>
                    </a:cubicBezTo>
                    <a:cubicBezTo>
                      <a:pt x="601" y="1165"/>
                      <a:pt x="604" y="1165"/>
                      <a:pt x="604" y="1168"/>
                    </a:cubicBezTo>
                    <a:cubicBezTo>
                      <a:pt x="601" y="1168"/>
                      <a:pt x="598" y="1169"/>
                      <a:pt x="595" y="1171"/>
                    </a:cubicBezTo>
                    <a:cubicBezTo>
                      <a:pt x="599" y="1174"/>
                      <a:pt x="602" y="1170"/>
                      <a:pt x="606" y="1170"/>
                    </a:cubicBezTo>
                    <a:close/>
                    <a:moveTo>
                      <a:pt x="811" y="1194"/>
                    </a:moveTo>
                    <a:cubicBezTo>
                      <a:pt x="821" y="1191"/>
                      <a:pt x="837" y="1185"/>
                      <a:pt x="847" y="1179"/>
                    </a:cubicBezTo>
                    <a:cubicBezTo>
                      <a:pt x="838" y="1180"/>
                      <a:pt x="830" y="1185"/>
                      <a:pt x="822" y="1188"/>
                    </a:cubicBezTo>
                    <a:cubicBezTo>
                      <a:pt x="819" y="1189"/>
                      <a:pt x="811" y="1188"/>
                      <a:pt x="811" y="1194"/>
                    </a:cubicBezTo>
                    <a:close/>
                    <a:moveTo>
                      <a:pt x="569" y="1181"/>
                    </a:moveTo>
                    <a:cubicBezTo>
                      <a:pt x="567" y="1182"/>
                      <a:pt x="563" y="1182"/>
                      <a:pt x="563" y="1185"/>
                    </a:cubicBezTo>
                    <a:cubicBezTo>
                      <a:pt x="566" y="1184"/>
                      <a:pt x="574" y="1187"/>
                      <a:pt x="577" y="1184"/>
                    </a:cubicBezTo>
                    <a:cubicBezTo>
                      <a:pt x="574" y="1183"/>
                      <a:pt x="568" y="1186"/>
                      <a:pt x="569" y="1181"/>
                    </a:cubicBezTo>
                    <a:close/>
                    <a:moveTo>
                      <a:pt x="596" y="1188"/>
                    </a:moveTo>
                    <a:cubicBezTo>
                      <a:pt x="598" y="1188"/>
                      <a:pt x="599" y="1189"/>
                      <a:pt x="599" y="1191"/>
                    </a:cubicBezTo>
                    <a:cubicBezTo>
                      <a:pt x="604" y="1191"/>
                      <a:pt x="609" y="1191"/>
                      <a:pt x="612" y="1188"/>
                    </a:cubicBezTo>
                    <a:cubicBezTo>
                      <a:pt x="606" y="1188"/>
                      <a:pt x="602" y="1187"/>
                      <a:pt x="596" y="1188"/>
                    </a:cubicBezTo>
                    <a:close/>
                    <a:moveTo>
                      <a:pt x="1057" y="131"/>
                    </a:moveTo>
                    <a:cubicBezTo>
                      <a:pt x="1067" y="127"/>
                      <a:pt x="1072" y="123"/>
                      <a:pt x="1082" y="118"/>
                    </a:cubicBezTo>
                    <a:cubicBezTo>
                      <a:pt x="1083" y="123"/>
                      <a:pt x="1077" y="128"/>
                      <a:pt x="1081" y="129"/>
                    </a:cubicBezTo>
                    <a:cubicBezTo>
                      <a:pt x="1086" y="124"/>
                      <a:pt x="1095" y="123"/>
                      <a:pt x="1102" y="116"/>
                    </a:cubicBezTo>
                    <a:cubicBezTo>
                      <a:pt x="1102" y="118"/>
                      <a:pt x="1103" y="117"/>
                      <a:pt x="1103" y="118"/>
                    </a:cubicBezTo>
                    <a:cubicBezTo>
                      <a:pt x="1104" y="130"/>
                      <a:pt x="1088" y="126"/>
                      <a:pt x="1085" y="135"/>
                    </a:cubicBezTo>
                    <a:cubicBezTo>
                      <a:pt x="1086" y="136"/>
                      <a:pt x="1089" y="136"/>
                      <a:pt x="1089" y="139"/>
                    </a:cubicBezTo>
                    <a:cubicBezTo>
                      <a:pt x="1103" y="136"/>
                      <a:pt x="1112" y="135"/>
                      <a:pt x="1125" y="131"/>
                    </a:cubicBezTo>
                    <a:cubicBezTo>
                      <a:pt x="1135" y="149"/>
                      <a:pt x="1100" y="141"/>
                      <a:pt x="1105" y="156"/>
                    </a:cubicBezTo>
                    <a:cubicBezTo>
                      <a:pt x="1108" y="158"/>
                      <a:pt x="1109" y="155"/>
                      <a:pt x="1111" y="157"/>
                    </a:cubicBezTo>
                    <a:cubicBezTo>
                      <a:pt x="1106" y="157"/>
                      <a:pt x="1109" y="161"/>
                      <a:pt x="1111" y="162"/>
                    </a:cubicBezTo>
                    <a:cubicBezTo>
                      <a:pt x="1108" y="165"/>
                      <a:pt x="1099" y="166"/>
                      <a:pt x="1100" y="169"/>
                    </a:cubicBezTo>
                    <a:cubicBezTo>
                      <a:pt x="1104" y="167"/>
                      <a:pt x="1110" y="164"/>
                      <a:pt x="1115" y="165"/>
                    </a:cubicBezTo>
                    <a:cubicBezTo>
                      <a:pt x="1115" y="161"/>
                      <a:pt x="1118" y="161"/>
                      <a:pt x="1118" y="158"/>
                    </a:cubicBezTo>
                    <a:cubicBezTo>
                      <a:pt x="1116" y="158"/>
                      <a:pt x="1115" y="157"/>
                      <a:pt x="1115" y="154"/>
                    </a:cubicBezTo>
                    <a:cubicBezTo>
                      <a:pt x="1118" y="152"/>
                      <a:pt x="1119" y="148"/>
                      <a:pt x="1123" y="146"/>
                    </a:cubicBezTo>
                    <a:cubicBezTo>
                      <a:pt x="1127" y="146"/>
                      <a:pt x="1129" y="150"/>
                      <a:pt x="1129" y="154"/>
                    </a:cubicBezTo>
                    <a:cubicBezTo>
                      <a:pt x="1143" y="157"/>
                      <a:pt x="1173" y="157"/>
                      <a:pt x="1180" y="143"/>
                    </a:cubicBezTo>
                    <a:cubicBezTo>
                      <a:pt x="1182" y="144"/>
                      <a:pt x="1184" y="144"/>
                      <a:pt x="1184" y="146"/>
                    </a:cubicBezTo>
                    <a:cubicBezTo>
                      <a:pt x="1184" y="154"/>
                      <a:pt x="1178" y="159"/>
                      <a:pt x="1185" y="163"/>
                    </a:cubicBezTo>
                    <a:cubicBezTo>
                      <a:pt x="1184" y="166"/>
                      <a:pt x="1181" y="166"/>
                      <a:pt x="1179" y="167"/>
                    </a:cubicBezTo>
                    <a:cubicBezTo>
                      <a:pt x="1189" y="181"/>
                      <a:pt x="1172" y="189"/>
                      <a:pt x="1167" y="197"/>
                    </a:cubicBezTo>
                    <a:cubicBezTo>
                      <a:pt x="1178" y="197"/>
                      <a:pt x="1189" y="194"/>
                      <a:pt x="1195" y="190"/>
                    </a:cubicBezTo>
                    <a:cubicBezTo>
                      <a:pt x="1191" y="185"/>
                      <a:pt x="1196" y="177"/>
                      <a:pt x="1201" y="176"/>
                    </a:cubicBezTo>
                    <a:cubicBezTo>
                      <a:pt x="1201" y="177"/>
                      <a:pt x="1202" y="178"/>
                      <a:pt x="1201" y="180"/>
                    </a:cubicBezTo>
                    <a:cubicBezTo>
                      <a:pt x="1205" y="178"/>
                      <a:pt x="1208" y="175"/>
                      <a:pt x="1213" y="175"/>
                    </a:cubicBezTo>
                    <a:cubicBezTo>
                      <a:pt x="1213" y="173"/>
                      <a:pt x="1212" y="172"/>
                      <a:pt x="1214" y="170"/>
                    </a:cubicBezTo>
                    <a:cubicBezTo>
                      <a:pt x="1217" y="170"/>
                      <a:pt x="1214" y="175"/>
                      <a:pt x="1216" y="174"/>
                    </a:cubicBezTo>
                    <a:cubicBezTo>
                      <a:pt x="1218" y="172"/>
                      <a:pt x="1221" y="172"/>
                      <a:pt x="1221" y="168"/>
                    </a:cubicBezTo>
                    <a:cubicBezTo>
                      <a:pt x="1216" y="171"/>
                      <a:pt x="1214" y="167"/>
                      <a:pt x="1212" y="164"/>
                    </a:cubicBezTo>
                    <a:cubicBezTo>
                      <a:pt x="1214" y="162"/>
                      <a:pt x="1218" y="163"/>
                      <a:pt x="1220" y="161"/>
                    </a:cubicBezTo>
                    <a:cubicBezTo>
                      <a:pt x="1217" y="153"/>
                      <a:pt x="1223" y="145"/>
                      <a:pt x="1223" y="138"/>
                    </a:cubicBezTo>
                    <a:cubicBezTo>
                      <a:pt x="1229" y="135"/>
                      <a:pt x="1233" y="128"/>
                      <a:pt x="1236" y="122"/>
                    </a:cubicBezTo>
                    <a:cubicBezTo>
                      <a:pt x="1228" y="125"/>
                      <a:pt x="1216" y="140"/>
                      <a:pt x="1208" y="128"/>
                    </a:cubicBezTo>
                    <a:cubicBezTo>
                      <a:pt x="1211" y="116"/>
                      <a:pt x="1226" y="108"/>
                      <a:pt x="1230" y="97"/>
                    </a:cubicBezTo>
                    <a:cubicBezTo>
                      <a:pt x="1225" y="99"/>
                      <a:pt x="1221" y="103"/>
                      <a:pt x="1214" y="102"/>
                    </a:cubicBezTo>
                    <a:cubicBezTo>
                      <a:pt x="1215" y="98"/>
                      <a:pt x="1211" y="94"/>
                      <a:pt x="1210" y="89"/>
                    </a:cubicBezTo>
                    <a:cubicBezTo>
                      <a:pt x="1211" y="84"/>
                      <a:pt x="1215" y="81"/>
                      <a:pt x="1219" y="78"/>
                    </a:cubicBezTo>
                    <a:cubicBezTo>
                      <a:pt x="1206" y="82"/>
                      <a:pt x="1196" y="91"/>
                      <a:pt x="1182" y="89"/>
                    </a:cubicBezTo>
                    <a:cubicBezTo>
                      <a:pt x="1182" y="86"/>
                      <a:pt x="1184" y="85"/>
                      <a:pt x="1186" y="85"/>
                    </a:cubicBezTo>
                    <a:cubicBezTo>
                      <a:pt x="1187" y="85"/>
                      <a:pt x="1187" y="88"/>
                      <a:pt x="1190" y="87"/>
                    </a:cubicBezTo>
                    <a:cubicBezTo>
                      <a:pt x="1192" y="86"/>
                      <a:pt x="1191" y="83"/>
                      <a:pt x="1193" y="82"/>
                    </a:cubicBezTo>
                    <a:cubicBezTo>
                      <a:pt x="1197" y="82"/>
                      <a:pt x="1199" y="79"/>
                      <a:pt x="1202" y="76"/>
                    </a:cubicBezTo>
                    <a:cubicBezTo>
                      <a:pt x="1208" y="74"/>
                      <a:pt x="1214" y="73"/>
                      <a:pt x="1213" y="65"/>
                    </a:cubicBezTo>
                    <a:cubicBezTo>
                      <a:pt x="1211" y="63"/>
                      <a:pt x="1211" y="66"/>
                      <a:pt x="1208" y="65"/>
                    </a:cubicBezTo>
                    <a:cubicBezTo>
                      <a:pt x="1209" y="63"/>
                      <a:pt x="1207" y="63"/>
                      <a:pt x="1207" y="61"/>
                    </a:cubicBezTo>
                    <a:cubicBezTo>
                      <a:pt x="1211" y="57"/>
                      <a:pt x="1216" y="53"/>
                      <a:pt x="1220" y="49"/>
                    </a:cubicBezTo>
                    <a:cubicBezTo>
                      <a:pt x="1211" y="49"/>
                      <a:pt x="1207" y="54"/>
                      <a:pt x="1197" y="53"/>
                    </a:cubicBezTo>
                    <a:cubicBezTo>
                      <a:pt x="1201" y="47"/>
                      <a:pt x="1207" y="43"/>
                      <a:pt x="1211" y="37"/>
                    </a:cubicBezTo>
                    <a:cubicBezTo>
                      <a:pt x="1204" y="37"/>
                      <a:pt x="1197" y="45"/>
                      <a:pt x="1191" y="40"/>
                    </a:cubicBezTo>
                    <a:cubicBezTo>
                      <a:pt x="1187" y="33"/>
                      <a:pt x="1196" y="30"/>
                      <a:pt x="1195" y="27"/>
                    </a:cubicBezTo>
                    <a:cubicBezTo>
                      <a:pt x="1195" y="29"/>
                      <a:pt x="1190" y="29"/>
                      <a:pt x="1191" y="27"/>
                    </a:cubicBezTo>
                    <a:cubicBezTo>
                      <a:pt x="1191" y="24"/>
                      <a:pt x="1191" y="24"/>
                      <a:pt x="1193" y="21"/>
                    </a:cubicBezTo>
                    <a:cubicBezTo>
                      <a:pt x="1188" y="22"/>
                      <a:pt x="1187" y="19"/>
                      <a:pt x="1185" y="17"/>
                    </a:cubicBezTo>
                    <a:cubicBezTo>
                      <a:pt x="1186" y="13"/>
                      <a:pt x="1192" y="14"/>
                      <a:pt x="1191" y="9"/>
                    </a:cubicBezTo>
                    <a:cubicBezTo>
                      <a:pt x="1169" y="0"/>
                      <a:pt x="1158" y="26"/>
                      <a:pt x="1138" y="26"/>
                    </a:cubicBezTo>
                    <a:cubicBezTo>
                      <a:pt x="1138" y="30"/>
                      <a:pt x="1137" y="33"/>
                      <a:pt x="1135" y="37"/>
                    </a:cubicBezTo>
                    <a:cubicBezTo>
                      <a:pt x="1139" y="37"/>
                      <a:pt x="1144" y="31"/>
                      <a:pt x="1146" y="36"/>
                    </a:cubicBezTo>
                    <a:cubicBezTo>
                      <a:pt x="1134" y="51"/>
                      <a:pt x="1109" y="51"/>
                      <a:pt x="1093" y="63"/>
                    </a:cubicBezTo>
                    <a:cubicBezTo>
                      <a:pt x="1096" y="62"/>
                      <a:pt x="1095" y="64"/>
                      <a:pt x="1094" y="65"/>
                    </a:cubicBezTo>
                    <a:cubicBezTo>
                      <a:pt x="1098" y="66"/>
                      <a:pt x="1101" y="68"/>
                      <a:pt x="1103" y="70"/>
                    </a:cubicBezTo>
                    <a:cubicBezTo>
                      <a:pt x="1104" y="74"/>
                      <a:pt x="1100" y="74"/>
                      <a:pt x="1101" y="78"/>
                    </a:cubicBezTo>
                    <a:cubicBezTo>
                      <a:pt x="1108" y="90"/>
                      <a:pt x="1107" y="106"/>
                      <a:pt x="1094" y="112"/>
                    </a:cubicBezTo>
                    <a:cubicBezTo>
                      <a:pt x="1090" y="108"/>
                      <a:pt x="1082" y="112"/>
                      <a:pt x="1079" y="109"/>
                    </a:cubicBezTo>
                    <a:cubicBezTo>
                      <a:pt x="1080" y="106"/>
                      <a:pt x="1082" y="105"/>
                      <a:pt x="1084" y="104"/>
                    </a:cubicBezTo>
                    <a:cubicBezTo>
                      <a:pt x="1085" y="106"/>
                      <a:pt x="1086" y="106"/>
                      <a:pt x="1085" y="108"/>
                    </a:cubicBezTo>
                    <a:cubicBezTo>
                      <a:pt x="1094" y="106"/>
                      <a:pt x="1099" y="95"/>
                      <a:pt x="1098" y="86"/>
                    </a:cubicBezTo>
                    <a:cubicBezTo>
                      <a:pt x="1096" y="85"/>
                      <a:pt x="1094" y="88"/>
                      <a:pt x="1093" y="86"/>
                    </a:cubicBezTo>
                    <a:cubicBezTo>
                      <a:pt x="1095" y="83"/>
                      <a:pt x="1094" y="83"/>
                      <a:pt x="1093" y="79"/>
                    </a:cubicBezTo>
                    <a:cubicBezTo>
                      <a:pt x="1083" y="79"/>
                      <a:pt x="1080" y="86"/>
                      <a:pt x="1074" y="90"/>
                    </a:cubicBezTo>
                    <a:cubicBezTo>
                      <a:pt x="1076" y="96"/>
                      <a:pt x="1078" y="103"/>
                      <a:pt x="1074" y="108"/>
                    </a:cubicBezTo>
                    <a:cubicBezTo>
                      <a:pt x="1065" y="111"/>
                      <a:pt x="1061" y="120"/>
                      <a:pt x="1055" y="127"/>
                    </a:cubicBezTo>
                    <a:cubicBezTo>
                      <a:pt x="1057" y="127"/>
                      <a:pt x="1055" y="131"/>
                      <a:pt x="1057" y="131"/>
                    </a:cubicBezTo>
                    <a:close/>
                    <a:moveTo>
                      <a:pt x="1218" y="20"/>
                    </a:moveTo>
                    <a:cubicBezTo>
                      <a:pt x="1212" y="21"/>
                      <a:pt x="1203" y="24"/>
                      <a:pt x="1201" y="26"/>
                    </a:cubicBezTo>
                    <a:cubicBezTo>
                      <a:pt x="1208" y="25"/>
                      <a:pt x="1214" y="25"/>
                      <a:pt x="1218" y="20"/>
                    </a:cubicBezTo>
                    <a:close/>
                    <a:moveTo>
                      <a:pt x="1239" y="43"/>
                    </a:moveTo>
                    <a:cubicBezTo>
                      <a:pt x="1239" y="44"/>
                      <a:pt x="1237" y="44"/>
                      <a:pt x="1236" y="43"/>
                    </a:cubicBezTo>
                    <a:cubicBezTo>
                      <a:pt x="1236" y="41"/>
                      <a:pt x="1239" y="42"/>
                      <a:pt x="1239" y="40"/>
                    </a:cubicBezTo>
                    <a:cubicBezTo>
                      <a:pt x="1237" y="41"/>
                      <a:pt x="1237" y="38"/>
                      <a:pt x="1236" y="37"/>
                    </a:cubicBezTo>
                    <a:cubicBezTo>
                      <a:pt x="1238" y="36"/>
                      <a:pt x="1238" y="33"/>
                      <a:pt x="1240" y="32"/>
                    </a:cubicBezTo>
                    <a:cubicBezTo>
                      <a:pt x="1237" y="32"/>
                      <a:pt x="1236" y="35"/>
                      <a:pt x="1234" y="37"/>
                    </a:cubicBezTo>
                    <a:cubicBezTo>
                      <a:pt x="1238" y="42"/>
                      <a:pt x="1223" y="44"/>
                      <a:pt x="1221" y="50"/>
                    </a:cubicBezTo>
                    <a:cubicBezTo>
                      <a:pt x="1228" y="50"/>
                      <a:pt x="1239" y="48"/>
                      <a:pt x="1239" y="43"/>
                    </a:cubicBezTo>
                    <a:close/>
                    <a:moveTo>
                      <a:pt x="1204" y="47"/>
                    </a:moveTo>
                    <a:cubicBezTo>
                      <a:pt x="1210" y="48"/>
                      <a:pt x="1212" y="45"/>
                      <a:pt x="1214" y="43"/>
                    </a:cubicBezTo>
                    <a:cubicBezTo>
                      <a:pt x="1211" y="45"/>
                      <a:pt x="1206" y="42"/>
                      <a:pt x="1204" y="47"/>
                    </a:cubicBezTo>
                    <a:close/>
                    <a:moveTo>
                      <a:pt x="1117" y="481"/>
                    </a:moveTo>
                    <a:cubicBezTo>
                      <a:pt x="1118" y="481"/>
                      <a:pt x="1118" y="481"/>
                      <a:pt x="1119" y="481"/>
                    </a:cubicBezTo>
                    <a:cubicBezTo>
                      <a:pt x="1118" y="481"/>
                      <a:pt x="1118" y="481"/>
                      <a:pt x="1117" y="481"/>
                    </a:cubicBezTo>
                    <a:close/>
                    <a:moveTo>
                      <a:pt x="1284" y="478"/>
                    </a:moveTo>
                    <a:cubicBezTo>
                      <a:pt x="1280" y="478"/>
                      <a:pt x="1276" y="483"/>
                      <a:pt x="1274" y="481"/>
                    </a:cubicBezTo>
                    <a:cubicBezTo>
                      <a:pt x="1274" y="479"/>
                      <a:pt x="1277" y="479"/>
                      <a:pt x="1277" y="476"/>
                    </a:cubicBezTo>
                    <a:cubicBezTo>
                      <a:pt x="1263" y="476"/>
                      <a:pt x="1257" y="490"/>
                      <a:pt x="1237" y="485"/>
                    </a:cubicBezTo>
                    <a:cubicBezTo>
                      <a:pt x="1236" y="486"/>
                      <a:pt x="1232" y="490"/>
                      <a:pt x="1229" y="487"/>
                    </a:cubicBezTo>
                    <a:cubicBezTo>
                      <a:pt x="1233" y="485"/>
                      <a:pt x="1236" y="483"/>
                      <a:pt x="1239" y="480"/>
                    </a:cubicBezTo>
                    <a:cubicBezTo>
                      <a:pt x="1236" y="480"/>
                      <a:pt x="1232" y="485"/>
                      <a:pt x="1230" y="483"/>
                    </a:cubicBezTo>
                    <a:cubicBezTo>
                      <a:pt x="1233" y="480"/>
                      <a:pt x="1237" y="479"/>
                      <a:pt x="1240" y="475"/>
                    </a:cubicBezTo>
                    <a:cubicBezTo>
                      <a:pt x="1239" y="474"/>
                      <a:pt x="1238" y="473"/>
                      <a:pt x="1238" y="471"/>
                    </a:cubicBezTo>
                    <a:cubicBezTo>
                      <a:pt x="1239" y="471"/>
                      <a:pt x="1240" y="470"/>
                      <a:pt x="1242" y="469"/>
                    </a:cubicBezTo>
                    <a:cubicBezTo>
                      <a:pt x="1250" y="479"/>
                      <a:pt x="1256" y="465"/>
                      <a:pt x="1266" y="463"/>
                    </a:cubicBezTo>
                    <a:cubicBezTo>
                      <a:pt x="1266" y="467"/>
                      <a:pt x="1266" y="467"/>
                      <a:pt x="1266" y="467"/>
                    </a:cubicBezTo>
                    <a:cubicBezTo>
                      <a:pt x="1269" y="468"/>
                      <a:pt x="1272" y="463"/>
                      <a:pt x="1270" y="462"/>
                    </a:cubicBezTo>
                    <a:cubicBezTo>
                      <a:pt x="1270" y="463"/>
                      <a:pt x="1268" y="463"/>
                      <a:pt x="1267" y="462"/>
                    </a:cubicBezTo>
                    <a:cubicBezTo>
                      <a:pt x="1270" y="457"/>
                      <a:pt x="1282" y="456"/>
                      <a:pt x="1281" y="451"/>
                    </a:cubicBezTo>
                    <a:cubicBezTo>
                      <a:pt x="1277" y="456"/>
                      <a:pt x="1269" y="456"/>
                      <a:pt x="1263" y="457"/>
                    </a:cubicBezTo>
                    <a:cubicBezTo>
                      <a:pt x="1265" y="462"/>
                      <a:pt x="1259" y="464"/>
                      <a:pt x="1256" y="465"/>
                    </a:cubicBezTo>
                    <a:cubicBezTo>
                      <a:pt x="1253" y="461"/>
                      <a:pt x="1247" y="466"/>
                      <a:pt x="1244" y="465"/>
                    </a:cubicBezTo>
                    <a:cubicBezTo>
                      <a:pt x="1244" y="467"/>
                      <a:pt x="1243" y="468"/>
                      <a:pt x="1242" y="468"/>
                    </a:cubicBezTo>
                    <a:cubicBezTo>
                      <a:pt x="1230" y="469"/>
                      <a:pt x="1219" y="479"/>
                      <a:pt x="1209" y="485"/>
                    </a:cubicBezTo>
                    <a:cubicBezTo>
                      <a:pt x="1212" y="487"/>
                      <a:pt x="1210" y="494"/>
                      <a:pt x="1208" y="496"/>
                    </a:cubicBezTo>
                    <a:cubicBezTo>
                      <a:pt x="1205" y="497"/>
                      <a:pt x="1202" y="498"/>
                      <a:pt x="1200" y="499"/>
                    </a:cubicBezTo>
                    <a:cubicBezTo>
                      <a:pt x="1200" y="504"/>
                      <a:pt x="1204" y="505"/>
                      <a:pt x="1203" y="510"/>
                    </a:cubicBezTo>
                    <a:cubicBezTo>
                      <a:pt x="1199" y="511"/>
                      <a:pt x="1195" y="513"/>
                      <a:pt x="1192" y="508"/>
                    </a:cubicBezTo>
                    <a:cubicBezTo>
                      <a:pt x="1188" y="507"/>
                      <a:pt x="1188" y="510"/>
                      <a:pt x="1184" y="510"/>
                    </a:cubicBezTo>
                    <a:cubicBezTo>
                      <a:pt x="1184" y="504"/>
                      <a:pt x="1184" y="504"/>
                      <a:pt x="1184" y="504"/>
                    </a:cubicBezTo>
                    <a:cubicBezTo>
                      <a:pt x="1192" y="501"/>
                      <a:pt x="1199" y="497"/>
                      <a:pt x="1204" y="491"/>
                    </a:cubicBezTo>
                    <a:cubicBezTo>
                      <a:pt x="1200" y="491"/>
                      <a:pt x="1199" y="495"/>
                      <a:pt x="1194" y="494"/>
                    </a:cubicBezTo>
                    <a:cubicBezTo>
                      <a:pt x="1194" y="493"/>
                      <a:pt x="1194" y="492"/>
                      <a:pt x="1193" y="492"/>
                    </a:cubicBezTo>
                    <a:cubicBezTo>
                      <a:pt x="1191" y="493"/>
                      <a:pt x="1189" y="495"/>
                      <a:pt x="1186" y="495"/>
                    </a:cubicBezTo>
                    <a:cubicBezTo>
                      <a:pt x="1184" y="494"/>
                      <a:pt x="1185" y="491"/>
                      <a:pt x="1182" y="490"/>
                    </a:cubicBezTo>
                    <a:cubicBezTo>
                      <a:pt x="1181" y="492"/>
                      <a:pt x="1181" y="496"/>
                      <a:pt x="1178" y="496"/>
                    </a:cubicBezTo>
                    <a:cubicBezTo>
                      <a:pt x="1180" y="496"/>
                      <a:pt x="1180" y="499"/>
                      <a:pt x="1179" y="501"/>
                    </a:cubicBezTo>
                    <a:cubicBezTo>
                      <a:pt x="1179" y="504"/>
                      <a:pt x="1172" y="505"/>
                      <a:pt x="1173" y="508"/>
                    </a:cubicBezTo>
                    <a:cubicBezTo>
                      <a:pt x="1177" y="507"/>
                      <a:pt x="1179" y="501"/>
                      <a:pt x="1183" y="504"/>
                    </a:cubicBezTo>
                    <a:cubicBezTo>
                      <a:pt x="1179" y="506"/>
                      <a:pt x="1175" y="509"/>
                      <a:pt x="1173" y="514"/>
                    </a:cubicBezTo>
                    <a:cubicBezTo>
                      <a:pt x="1170" y="513"/>
                      <a:pt x="1170" y="516"/>
                      <a:pt x="1168" y="516"/>
                    </a:cubicBezTo>
                    <a:cubicBezTo>
                      <a:pt x="1166" y="512"/>
                      <a:pt x="1166" y="512"/>
                      <a:pt x="1167" y="508"/>
                    </a:cubicBezTo>
                    <a:cubicBezTo>
                      <a:pt x="1159" y="508"/>
                      <a:pt x="1160" y="498"/>
                      <a:pt x="1156" y="494"/>
                    </a:cubicBezTo>
                    <a:cubicBezTo>
                      <a:pt x="1152" y="493"/>
                      <a:pt x="1153" y="496"/>
                      <a:pt x="1150" y="495"/>
                    </a:cubicBezTo>
                    <a:cubicBezTo>
                      <a:pt x="1150" y="493"/>
                      <a:pt x="1147" y="493"/>
                      <a:pt x="1147" y="492"/>
                    </a:cubicBezTo>
                    <a:cubicBezTo>
                      <a:pt x="1147" y="490"/>
                      <a:pt x="1149" y="486"/>
                      <a:pt x="1147" y="485"/>
                    </a:cubicBezTo>
                    <a:cubicBezTo>
                      <a:pt x="1146" y="487"/>
                      <a:pt x="1141" y="485"/>
                      <a:pt x="1140" y="484"/>
                    </a:cubicBezTo>
                    <a:cubicBezTo>
                      <a:pt x="1140" y="481"/>
                      <a:pt x="1140" y="478"/>
                      <a:pt x="1144" y="476"/>
                    </a:cubicBezTo>
                    <a:cubicBezTo>
                      <a:pt x="1139" y="475"/>
                      <a:pt x="1138" y="476"/>
                      <a:pt x="1134" y="477"/>
                    </a:cubicBezTo>
                    <a:cubicBezTo>
                      <a:pt x="1133" y="470"/>
                      <a:pt x="1145" y="471"/>
                      <a:pt x="1145" y="467"/>
                    </a:cubicBezTo>
                    <a:cubicBezTo>
                      <a:pt x="1135" y="466"/>
                      <a:pt x="1132" y="477"/>
                      <a:pt x="1127" y="481"/>
                    </a:cubicBezTo>
                    <a:cubicBezTo>
                      <a:pt x="1127" y="477"/>
                      <a:pt x="1127" y="477"/>
                      <a:pt x="1127" y="477"/>
                    </a:cubicBezTo>
                    <a:cubicBezTo>
                      <a:pt x="1123" y="478"/>
                      <a:pt x="1122" y="480"/>
                      <a:pt x="1119" y="481"/>
                    </a:cubicBezTo>
                    <a:cubicBezTo>
                      <a:pt x="1120" y="481"/>
                      <a:pt x="1118" y="482"/>
                      <a:pt x="1118" y="483"/>
                    </a:cubicBezTo>
                    <a:cubicBezTo>
                      <a:pt x="1120" y="484"/>
                      <a:pt x="1121" y="479"/>
                      <a:pt x="1123" y="482"/>
                    </a:cubicBezTo>
                    <a:cubicBezTo>
                      <a:pt x="1122" y="483"/>
                      <a:pt x="1121" y="485"/>
                      <a:pt x="1122" y="487"/>
                    </a:cubicBezTo>
                    <a:cubicBezTo>
                      <a:pt x="1123" y="489"/>
                      <a:pt x="1126" y="488"/>
                      <a:pt x="1127" y="490"/>
                    </a:cubicBezTo>
                    <a:cubicBezTo>
                      <a:pt x="1126" y="492"/>
                      <a:pt x="1125" y="494"/>
                      <a:pt x="1122" y="494"/>
                    </a:cubicBezTo>
                    <a:cubicBezTo>
                      <a:pt x="1122" y="493"/>
                      <a:pt x="1123" y="492"/>
                      <a:pt x="1122" y="492"/>
                    </a:cubicBezTo>
                    <a:cubicBezTo>
                      <a:pt x="1121" y="496"/>
                      <a:pt x="1117" y="492"/>
                      <a:pt x="1114" y="495"/>
                    </a:cubicBezTo>
                    <a:cubicBezTo>
                      <a:pt x="1115" y="494"/>
                      <a:pt x="1116" y="493"/>
                      <a:pt x="1116" y="492"/>
                    </a:cubicBezTo>
                    <a:cubicBezTo>
                      <a:pt x="1113" y="491"/>
                      <a:pt x="1112" y="493"/>
                      <a:pt x="1108" y="493"/>
                    </a:cubicBezTo>
                    <a:cubicBezTo>
                      <a:pt x="1107" y="497"/>
                      <a:pt x="1110" y="498"/>
                      <a:pt x="1112" y="499"/>
                    </a:cubicBezTo>
                    <a:cubicBezTo>
                      <a:pt x="1106" y="505"/>
                      <a:pt x="1101" y="501"/>
                      <a:pt x="1094" y="505"/>
                    </a:cubicBezTo>
                    <a:cubicBezTo>
                      <a:pt x="1094" y="504"/>
                      <a:pt x="1094" y="502"/>
                      <a:pt x="1093" y="502"/>
                    </a:cubicBezTo>
                    <a:cubicBezTo>
                      <a:pt x="1092" y="505"/>
                      <a:pt x="1090" y="508"/>
                      <a:pt x="1086" y="508"/>
                    </a:cubicBezTo>
                    <a:cubicBezTo>
                      <a:pt x="1086" y="508"/>
                      <a:pt x="1085" y="507"/>
                      <a:pt x="1085" y="507"/>
                    </a:cubicBezTo>
                    <a:cubicBezTo>
                      <a:pt x="1089" y="500"/>
                      <a:pt x="1096" y="497"/>
                      <a:pt x="1104" y="494"/>
                    </a:cubicBezTo>
                    <a:cubicBezTo>
                      <a:pt x="1104" y="490"/>
                      <a:pt x="1109" y="491"/>
                      <a:pt x="1111" y="488"/>
                    </a:cubicBezTo>
                    <a:cubicBezTo>
                      <a:pt x="1100" y="492"/>
                      <a:pt x="1093" y="498"/>
                      <a:pt x="1083" y="499"/>
                    </a:cubicBezTo>
                    <a:cubicBezTo>
                      <a:pt x="1083" y="498"/>
                      <a:pt x="1082" y="496"/>
                      <a:pt x="1080" y="496"/>
                    </a:cubicBezTo>
                    <a:cubicBezTo>
                      <a:pt x="1080" y="500"/>
                      <a:pt x="1077" y="501"/>
                      <a:pt x="1075" y="498"/>
                    </a:cubicBezTo>
                    <a:cubicBezTo>
                      <a:pt x="1075" y="502"/>
                      <a:pt x="1070" y="500"/>
                      <a:pt x="1070" y="504"/>
                    </a:cubicBezTo>
                    <a:cubicBezTo>
                      <a:pt x="1071" y="504"/>
                      <a:pt x="1072" y="505"/>
                      <a:pt x="1072" y="506"/>
                    </a:cubicBezTo>
                    <a:cubicBezTo>
                      <a:pt x="1068" y="506"/>
                      <a:pt x="1068" y="510"/>
                      <a:pt x="1066" y="511"/>
                    </a:cubicBezTo>
                    <a:cubicBezTo>
                      <a:pt x="1054" y="509"/>
                      <a:pt x="1047" y="530"/>
                      <a:pt x="1036" y="521"/>
                    </a:cubicBezTo>
                    <a:cubicBezTo>
                      <a:pt x="1048" y="505"/>
                      <a:pt x="1064" y="499"/>
                      <a:pt x="1084" y="493"/>
                    </a:cubicBezTo>
                    <a:cubicBezTo>
                      <a:pt x="1088" y="495"/>
                      <a:pt x="1101" y="492"/>
                      <a:pt x="1103" y="487"/>
                    </a:cubicBezTo>
                    <a:cubicBezTo>
                      <a:pt x="1101" y="484"/>
                      <a:pt x="1097" y="487"/>
                      <a:pt x="1095" y="485"/>
                    </a:cubicBezTo>
                    <a:cubicBezTo>
                      <a:pt x="1098" y="482"/>
                      <a:pt x="1097" y="480"/>
                      <a:pt x="1096" y="477"/>
                    </a:cubicBezTo>
                    <a:cubicBezTo>
                      <a:pt x="1096" y="479"/>
                      <a:pt x="1090" y="480"/>
                      <a:pt x="1089" y="479"/>
                    </a:cubicBezTo>
                    <a:cubicBezTo>
                      <a:pt x="1093" y="475"/>
                      <a:pt x="1099" y="467"/>
                      <a:pt x="1101" y="463"/>
                    </a:cubicBezTo>
                    <a:cubicBezTo>
                      <a:pt x="1094" y="466"/>
                      <a:pt x="1087" y="474"/>
                      <a:pt x="1081" y="469"/>
                    </a:cubicBezTo>
                    <a:cubicBezTo>
                      <a:pt x="1082" y="477"/>
                      <a:pt x="1084" y="475"/>
                      <a:pt x="1083" y="483"/>
                    </a:cubicBezTo>
                    <a:cubicBezTo>
                      <a:pt x="1078" y="485"/>
                      <a:pt x="1073" y="492"/>
                      <a:pt x="1066" y="489"/>
                    </a:cubicBezTo>
                    <a:cubicBezTo>
                      <a:pt x="1074" y="487"/>
                      <a:pt x="1061" y="482"/>
                      <a:pt x="1067" y="480"/>
                    </a:cubicBezTo>
                    <a:cubicBezTo>
                      <a:pt x="1058" y="477"/>
                      <a:pt x="1056" y="487"/>
                      <a:pt x="1049" y="489"/>
                    </a:cubicBezTo>
                    <a:cubicBezTo>
                      <a:pt x="1044" y="477"/>
                      <a:pt x="1060" y="474"/>
                      <a:pt x="1067" y="467"/>
                    </a:cubicBezTo>
                    <a:cubicBezTo>
                      <a:pt x="1061" y="466"/>
                      <a:pt x="1059" y="471"/>
                      <a:pt x="1053" y="471"/>
                    </a:cubicBezTo>
                    <a:cubicBezTo>
                      <a:pt x="1053" y="469"/>
                      <a:pt x="1059" y="468"/>
                      <a:pt x="1057" y="467"/>
                    </a:cubicBezTo>
                    <a:cubicBezTo>
                      <a:pt x="1053" y="469"/>
                      <a:pt x="1047" y="472"/>
                      <a:pt x="1042" y="471"/>
                    </a:cubicBezTo>
                    <a:cubicBezTo>
                      <a:pt x="1040" y="468"/>
                      <a:pt x="1047" y="468"/>
                      <a:pt x="1044" y="466"/>
                    </a:cubicBezTo>
                    <a:cubicBezTo>
                      <a:pt x="1042" y="469"/>
                      <a:pt x="1039" y="470"/>
                      <a:pt x="1036" y="471"/>
                    </a:cubicBezTo>
                    <a:cubicBezTo>
                      <a:pt x="1035" y="474"/>
                      <a:pt x="1036" y="473"/>
                      <a:pt x="1036" y="477"/>
                    </a:cubicBezTo>
                    <a:cubicBezTo>
                      <a:pt x="1031" y="479"/>
                      <a:pt x="1028" y="483"/>
                      <a:pt x="1022" y="483"/>
                    </a:cubicBezTo>
                    <a:cubicBezTo>
                      <a:pt x="1012" y="476"/>
                      <a:pt x="1004" y="492"/>
                      <a:pt x="995" y="493"/>
                    </a:cubicBezTo>
                    <a:cubicBezTo>
                      <a:pt x="995" y="493"/>
                      <a:pt x="995" y="494"/>
                      <a:pt x="993" y="493"/>
                    </a:cubicBezTo>
                    <a:cubicBezTo>
                      <a:pt x="993" y="493"/>
                      <a:pt x="994" y="493"/>
                      <a:pt x="995" y="493"/>
                    </a:cubicBezTo>
                    <a:cubicBezTo>
                      <a:pt x="994" y="492"/>
                      <a:pt x="993" y="490"/>
                      <a:pt x="994" y="490"/>
                    </a:cubicBezTo>
                    <a:cubicBezTo>
                      <a:pt x="996" y="486"/>
                      <a:pt x="1004" y="483"/>
                      <a:pt x="999" y="478"/>
                    </a:cubicBezTo>
                    <a:cubicBezTo>
                      <a:pt x="995" y="481"/>
                      <a:pt x="990" y="480"/>
                      <a:pt x="986" y="483"/>
                    </a:cubicBezTo>
                    <a:cubicBezTo>
                      <a:pt x="986" y="490"/>
                      <a:pt x="982" y="493"/>
                      <a:pt x="977" y="494"/>
                    </a:cubicBezTo>
                    <a:cubicBezTo>
                      <a:pt x="977" y="498"/>
                      <a:pt x="980" y="498"/>
                      <a:pt x="980" y="502"/>
                    </a:cubicBezTo>
                    <a:cubicBezTo>
                      <a:pt x="977" y="504"/>
                      <a:pt x="971" y="509"/>
                      <a:pt x="968" y="505"/>
                    </a:cubicBezTo>
                    <a:cubicBezTo>
                      <a:pt x="975" y="501"/>
                      <a:pt x="976" y="488"/>
                      <a:pt x="979" y="482"/>
                    </a:cubicBezTo>
                    <a:cubicBezTo>
                      <a:pt x="980" y="482"/>
                      <a:pt x="981" y="483"/>
                      <a:pt x="982" y="483"/>
                    </a:cubicBezTo>
                    <a:cubicBezTo>
                      <a:pt x="987" y="475"/>
                      <a:pt x="1000" y="476"/>
                      <a:pt x="1005" y="467"/>
                    </a:cubicBezTo>
                    <a:cubicBezTo>
                      <a:pt x="1000" y="465"/>
                      <a:pt x="999" y="471"/>
                      <a:pt x="996" y="468"/>
                    </a:cubicBezTo>
                    <a:cubicBezTo>
                      <a:pt x="998" y="466"/>
                      <a:pt x="998" y="464"/>
                      <a:pt x="997" y="463"/>
                    </a:cubicBezTo>
                    <a:cubicBezTo>
                      <a:pt x="993" y="468"/>
                      <a:pt x="992" y="476"/>
                      <a:pt x="985" y="476"/>
                    </a:cubicBezTo>
                    <a:cubicBezTo>
                      <a:pt x="982" y="476"/>
                      <a:pt x="983" y="472"/>
                      <a:pt x="980" y="474"/>
                    </a:cubicBezTo>
                    <a:cubicBezTo>
                      <a:pt x="980" y="470"/>
                      <a:pt x="980" y="470"/>
                      <a:pt x="980" y="470"/>
                    </a:cubicBezTo>
                    <a:cubicBezTo>
                      <a:pt x="978" y="470"/>
                      <a:pt x="976" y="473"/>
                      <a:pt x="975" y="470"/>
                    </a:cubicBezTo>
                    <a:cubicBezTo>
                      <a:pt x="980" y="468"/>
                      <a:pt x="982" y="453"/>
                      <a:pt x="988" y="457"/>
                    </a:cubicBezTo>
                    <a:cubicBezTo>
                      <a:pt x="988" y="455"/>
                      <a:pt x="990" y="453"/>
                      <a:pt x="993" y="451"/>
                    </a:cubicBezTo>
                    <a:cubicBezTo>
                      <a:pt x="1007" y="446"/>
                      <a:pt x="1018" y="439"/>
                      <a:pt x="1033" y="433"/>
                    </a:cubicBezTo>
                    <a:cubicBezTo>
                      <a:pt x="1035" y="435"/>
                      <a:pt x="1033" y="435"/>
                      <a:pt x="1032" y="437"/>
                    </a:cubicBezTo>
                    <a:cubicBezTo>
                      <a:pt x="1043" y="428"/>
                      <a:pt x="1057" y="419"/>
                      <a:pt x="1073" y="417"/>
                    </a:cubicBezTo>
                    <a:cubicBezTo>
                      <a:pt x="1079" y="415"/>
                      <a:pt x="1084" y="406"/>
                      <a:pt x="1092" y="407"/>
                    </a:cubicBezTo>
                    <a:cubicBezTo>
                      <a:pt x="1094" y="401"/>
                      <a:pt x="1100" y="400"/>
                      <a:pt x="1106" y="398"/>
                    </a:cubicBezTo>
                    <a:cubicBezTo>
                      <a:pt x="1105" y="404"/>
                      <a:pt x="1099" y="401"/>
                      <a:pt x="1095" y="406"/>
                    </a:cubicBezTo>
                    <a:cubicBezTo>
                      <a:pt x="1097" y="407"/>
                      <a:pt x="1096" y="410"/>
                      <a:pt x="1098" y="411"/>
                    </a:cubicBezTo>
                    <a:cubicBezTo>
                      <a:pt x="1103" y="409"/>
                      <a:pt x="1105" y="404"/>
                      <a:pt x="1109" y="402"/>
                    </a:cubicBezTo>
                    <a:cubicBezTo>
                      <a:pt x="1110" y="403"/>
                      <a:pt x="1111" y="404"/>
                      <a:pt x="1110" y="405"/>
                    </a:cubicBezTo>
                    <a:cubicBezTo>
                      <a:pt x="1113" y="405"/>
                      <a:pt x="1114" y="404"/>
                      <a:pt x="1118" y="404"/>
                    </a:cubicBezTo>
                    <a:cubicBezTo>
                      <a:pt x="1117" y="397"/>
                      <a:pt x="1121" y="395"/>
                      <a:pt x="1125" y="392"/>
                    </a:cubicBezTo>
                    <a:cubicBezTo>
                      <a:pt x="1122" y="392"/>
                      <a:pt x="1120" y="394"/>
                      <a:pt x="1117" y="394"/>
                    </a:cubicBezTo>
                    <a:cubicBezTo>
                      <a:pt x="1117" y="393"/>
                      <a:pt x="1116" y="393"/>
                      <a:pt x="1116" y="392"/>
                    </a:cubicBezTo>
                    <a:cubicBezTo>
                      <a:pt x="1121" y="387"/>
                      <a:pt x="1128" y="383"/>
                      <a:pt x="1136" y="382"/>
                    </a:cubicBezTo>
                    <a:cubicBezTo>
                      <a:pt x="1134" y="384"/>
                      <a:pt x="1142" y="385"/>
                      <a:pt x="1137" y="389"/>
                    </a:cubicBezTo>
                    <a:cubicBezTo>
                      <a:pt x="1138" y="386"/>
                      <a:pt x="1134" y="386"/>
                      <a:pt x="1136" y="389"/>
                    </a:cubicBezTo>
                    <a:cubicBezTo>
                      <a:pt x="1133" y="390"/>
                      <a:pt x="1138" y="387"/>
                      <a:pt x="1137" y="390"/>
                    </a:cubicBezTo>
                    <a:cubicBezTo>
                      <a:pt x="1136" y="394"/>
                      <a:pt x="1131" y="397"/>
                      <a:pt x="1132" y="400"/>
                    </a:cubicBezTo>
                    <a:cubicBezTo>
                      <a:pt x="1132" y="397"/>
                      <a:pt x="1135" y="398"/>
                      <a:pt x="1136" y="400"/>
                    </a:cubicBezTo>
                    <a:cubicBezTo>
                      <a:pt x="1135" y="402"/>
                      <a:pt x="1131" y="402"/>
                      <a:pt x="1132" y="405"/>
                    </a:cubicBezTo>
                    <a:cubicBezTo>
                      <a:pt x="1135" y="407"/>
                      <a:pt x="1136" y="402"/>
                      <a:pt x="1136" y="404"/>
                    </a:cubicBezTo>
                    <a:cubicBezTo>
                      <a:pt x="1137" y="407"/>
                      <a:pt x="1134" y="407"/>
                      <a:pt x="1135" y="410"/>
                    </a:cubicBezTo>
                    <a:cubicBezTo>
                      <a:pt x="1138" y="411"/>
                      <a:pt x="1143" y="405"/>
                      <a:pt x="1146" y="403"/>
                    </a:cubicBezTo>
                    <a:cubicBezTo>
                      <a:pt x="1144" y="400"/>
                      <a:pt x="1139" y="405"/>
                      <a:pt x="1137" y="403"/>
                    </a:cubicBezTo>
                    <a:cubicBezTo>
                      <a:pt x="1147" y="401"/>
                      <a:pt x="1150" y="392"/>
                      <a:pt x="1158" y="387"/>
                    </a:cubicBezTo>
                    <a:cubicBezTo>
                      <a:pt x="1156" y="387"/>
                      <a:pt x="1154" y="387"/>
                      <a:pt x="1154" y="386"/>
                    </a:cubicBezTo>
                    <a:cubicBezTo>
                      <a:pt x="1160" y="382"/>
                      <a:pt x="1155" y="378"/>
                      <a:pt x="1162" y="374"/>
                    </a:cubicBezTo>
                    <a:cubicBezTo>
                      <a:pt x="1159" y="373"/>
                      <a:pt x="1157" y="376"/>
                      <a:pt x="1157" y="373"/>
                    </a:cubicBezTo>
                    <a:cubicBezTo>
                      <a:pt x="1159" y="370"/>
                      <a:pt x="1166" y="366"/>
                      <a:pt x="1165" y="364"/>
                    </a:cubicBezTo>
                    <a:cubicBezTo>
                      <a:pt x="1164" y="363"/>
                      <a:pt x="1155" y="366"/>
                      <a:pt x="1153" y="370"/>
                    </a:cubicBezTo>
                    <a:cubicBezTo>
                      <a:pt x="1152" y="370"/>
                      <a:pt x="1151" y="369"/>
                      <a:pt x="1149" y="368"/>
                    </a:cubicBezTo>
                    <a:cubicBezTo>
                      <a:pt x="1146" y="370"/>
                      <a:pt x="1145" y="373"/>
                      <a:pt x="1140" y="373"/>
                    </a:cubicBezTo>
                    <a:cubicBezTo>
                      <a:pt x="1140" y="371"/>
                      <a:pt x="1141" y="367"/>
                      <a:pt x="1139" y="366"/>
                    </a:cubicBezTo>
                    <a:cubicBezTo>
                      <a:pt x="1129" y="369"/>
                      <a:pt x="1120" y="381"/>
                      <a:pt x="1111" y="377"/>
                    </a:cubicBezTo>
                    <a:cubicBezTo>
                      <a:pt x="1104" y="387"/>
                      <a:pt x="1093" y="386"/>
                      <a:pt x="1083" y="390"/>
                    </a:cubicBezTo>
                    <a:cubicBezTo>
                      <a:pt x="1083" y="400"/>
                      <a:pt x="1069" y="397"/>
                      <a:pt x="1063" y="403"/>
                    </a:cubicBezTo>
                    <a:cubicBezTo>
                      <a:pt x="1061" y="400"/>
                      <a:pt x="1065" y="398"/>
                      <a:pt x="1061" y="397"/>
                    </a:cubicBezTo>
                    <a:cubicBezTo>
                      <a:pt x="1069" y="390"/>
                      <a:pt x="1076" y="376"/>
                      <a:pt x="1091" y="383"/>
                    </a:cubicBezTo>
                    <a:cubicBezTo>
                      <a:pt x="1093" y="381"/>
                      <a:pt x="1094" y="379"/>
                      <a:pt x="1098" y="378"/>
                    </a:cubicBezTo>
                    <a:cubicBezTo>
                      <a:pt x="1099" y="375"/>
                      <a:pt x="1097" y="376"/>
                      <a:pt x="1096" y="375"/>
                    </a:cubicBezTo>
                    <a:cubicBezTo>
                      <a:pt x="1099" y="373"/>
                      <a:pt x="1099" y="373"/>
                      <a:pt x="1098" y="370"/>
                    </a:cubicBezTo>
                    <a:cubicBezTo>
                      <a:pt x="1102" y="369"/>
                      <a:pt x="1104" y="366"/>
                      <a:pt x="1109" y="365"/>
                    </a:cubicBezTo>
                    <a:cubicBezTo>
                      <a:pt x="1112" y="365"/>
                      <a:pt x="1111" y="369"/>
                      <a:pt x="1114" y="369"/>
                    </a:cubicBezTo>
                    <a:cubicBezTo>
                      <a:pt x="1120" y="367"/>
                      <a:pt x="1124" y="363"/>
                      <a:pt x="1126" y="357"/>
                    </a:cubicBezTo>
                    <a:cubicBezTo>
                      <a:pt x="1121" y="356"/>
                      <a:pt x="1122" y="353"/>
                      <a:pt x="1122" y="350"/>
                    </a:cubicBezTo>
                    <a:cubicBezTo>
                      <a:pt x="1117" y="349"/>
                      <a:pt x="1117" y="344"/>
                      <a:pt x="1111" y="345"/>
                    </a:cubicBezTo>
                    <a:cubicBezTo>
                      <a:pt x="1111" y="342"/>
                      <a:pt x="1109" y="342"/>
                      <a:pt x="1110" y="339"/>
                    </a:cubicBezTo>
                    <a:cubicBezTo>
                      <a:pt x="1115" y="336"/>
                      <a:pt x="1120" y="333"/>
                      <a:pt x="1126" y="330"/>
                    </a:cubicBezTo>
                    <a:cubicBezTo>
                      <a:pt x="1125" y="323"/>
                      <a:pt x="1139" y="315"/>
                      <a:pt x="1144" y="318"/>
                    </a:cubicBezTo>
                    <a:cubicBezTo>
                      <a:pt x="1143" y="320"/>
                      <a:pt x="1139" y="320"/>
                      <a:pt x="1138" y="322"/>
                    </a:cubicBezTo>
                    <a:cubicBezTo>
                      <a:pt x="1147" y="322"/>
                      <a:pt x="1152" y="319"/>
                      <a:pt x="1158" y="315"/>
                    </a:cubicBezTo>
                    <a:cubicBezTo>
                      <a:pt x="1156" y="304"/>
                      <a:pt x="1167" y="311"/>
                      <a:pt x="1167" y="304"/>
                    </a:cubicBezTo>
                    <a:cubicBezTo>
                      <a:pt x="1159" y="307"/>
                      <a:pt x="1154" y="304"/>
                      <a:pt x="1147" y="308"/>
                    </a:cubicBezTo>
                    <a:cubicBezTo>
                      <a:pt x="1144" y="309"/>
                      <a:pt x="1142" y="315"/>
                      <a:pt x="1139" y="316"/>
                    </a:cubicBezTo>
                    <a:cubicBezTo>
                      <a:pt x="1139" y="316"/>
                      <a:pt x="1118" y="311"/>
                      <a:pt x="1116" y="311"/>
                    </a:cubicBezTo>
                    <a:cubicBezTo>
                      <a:pt x="1115" y="312"/>
                      <a:pt x="1112" y="316"/>
                      <a:pt x="1110" y="316"/>
                    </a:cubicBezTo>
                    <a:cubicBezTo>
                      <a:pt x="1107" y="317"/>
                      <a:pt x="1104" y="317"/>
                      <a:pt x="1102" y="321"/>
                    </a:cubicBezTo>
                    <a:cubicBezTo>
                      <a:pt x="1095" y="314"/>
                      <a:pt x="1088" y="326"/>
                      <a:pt x="1081" y="327"/>
                    </a:cubicBezTo>
                    <a:cubicBezTo>
                      <a:pt x="1076" y="326"/>
                      <a:pt x="1073" y="326"/>
                      <a:pt x="1070" y="324"/>
                    </a:cubicBezTo>
                    <a:cubicBezTo>
                      <a:pt x="1073" y="318"/>
                      <a:pt x="1078" y="314"/>
                      <a:pt x="1085" y="311"/>
                    </a:cubicBezTo>
                    <a:cubicBezTo>
                      <a:pt x="1087" y="312"/>
                      <a:pt x="1087" y="314"/>
                      <a:pt x="1089" y="315"/>
                    </a:cubicBezTo>
                    <a:cubicBezTo>
                      <a:pt x="1089" y="311"/>
                      <a:pt x="1089" y="312"/>
                      <a:pt x="1090" y="309"/>
                    </a:cubicBezTo>
                    <a:cubicBezTo>
                      <a:pt x="1098" y="307"/>
                      <a:pt x="1102" y="300"/>
                      <a:pt x="1108" y="295"/>
                    </a:cubicBezTo>
                    <a:cubicBezTo>
                      <a:pt x="1104" y="295"/>
                      <a:pt x="1104" y="297"/>
                      <a:pt x="1102" y="295"/>
                    </a:cubicBezTo>
                    <a:cubicBezTo>
                      <a:pt x="1107" y="291"/>
                      <a:pt x="1113" y="287"/>
                      <a:pt x="1121" y="285"/>
                    </a:cubicBezTo>
                    <a:cubicBezTo>
                      <a:pt x="1121" y="289"/>
                      <a:pt x="1124" y="288"/>
                      <a:pt x="1126" y="287"/>
                    </a:cubicBezTo>
                    <a:cubicBezTo>
                      <a:pt x="1126" y="286"/>
                      <a:pt x="1126" y="283"/>
                      <a:pt x="1125" y="282"/>
                    </a:cubicBezTo>
                    <a:cubicBezTo>
                      <a:pt x="1125" y="283"/>
                      <a:pt x="1120" y="283"/>
                      <a:pt x="1121" y="282"/>
                    </a:cubicBezTo>
                    <a:cubicBezTo>
                      <a:pt x="1121" y="281"/>
                      <a:pt x="1120" y="281"/>
                      <a:pt x="1120" y="280"/>
                    </a:cubicBezTo>
                    <a:cubicBezTo>
                      <a:pt x="1126" y="276"/>
                      <a:pt x="1130" y="273"/>
                      <a:pt x="1130" y="267"/>
                    </a:cubicBezTo>
                    <a:cubicBezTo>
                      <a:pt x="1126" y="267"/>
                      <a:pt x="1126" y="262"/>
                      <a:pt x="1122" y="262"/>
                    </a:cubicBezTo>
                    <a:cubicBezTo>
                      <a:pt x="1125" y="256"/>
                      <a:pt x="1132" y="253"/>
                      <a:pt x="1135" y="246"/>
                    </a:cubicBezTo>
                    <a:cubicBezTo>
                      <a:pt x="1123" y="249"/>
                      <a:pt x="1107" y="239"/>
                      <a:pt x="1098" y="249"/>
                    </a:cubicBezTo>
                    <a:cubicBezTo>
                      <a:pt x="1100" y="249"/>
                      <a:pt x="1099" y="253"/>
                      <a:pt x="1101" y="254"/>
                    </a:cubicBezTo>
                    <a:cubicBezTo>
                      <a:pt x="1096" y="256"/>
                      <a:pt x="1087" y="262"/>
                      <a:pt x="1082" y="259"/>
                    </a:cubicBezTo>
                    <a:cubicBezTo>
                      <a:pt x="1082" y="253"/>
                      <a:pt x="1083" y="249"/>
                      <a:pt x="1088" y="248"/>
                    </a:cubicBezTo>
                    <a:cubicBezTo>
                      <a:pt x="1093" y="241"/>
                      <a:pt x="1097" y="232"/>
                      <a:pt x="1099" y="224"/>
                    </a:cubicBezTo>
                    <a:cubicBezTo>
                      <a:pt x="1094" y="223"/>
                      <a:pt x="1092" y="222"/>
                      <a:pt x="1086" y="223"/>
                    </a:cubicBezTo>
                    <a:cubicBezTo>
                      <a:pt x="1085" y="221"/>
                      <a:pt x="1084" y="219"/>
                      <a:pt x="1083" y="216"/>
                    </a:cubicBezTo>
                    <a:cubicBezTo>
                      <a:pt x="1085" y="215"/>
                      <a:pt x="1087" y="214"/>
                      <a:pt x="1088" y="212"/>
                    </a:cubicBezTo>
                    <a:cubicBezTo>
                      <a:pt x="1077" y="213"/>
                      <a:pt x="1065" y="213"/>
                      <a:pt x="1061" y="223"/>
                    </a:cubicBezTo>
                    <a:cubicBezTo>
                      <a:pt x="1063" y="227"/>
                      <a:pt x="1066" y="228"/>
                      <a:pt x="1067" y="233"/>
                    </a:cubicBezTo>
                    <a:cubicBezTo>
                      <a:pt x="1062" y="235"/>
                      <a:pt x="1053" y="238"/>
                      <a:pt x="1047" y="235"/>
                    </a:cubicBezTo>
                    <a:cubicBezTo>
                      <a:pt x="1048" y="233"/>
                      <a:pt x="1050" y="230"/>
                      <a:pt x="1052" y="228"/>
                    </a:cubicBezTo>
                    <a:cubicBezTo>
                      <a:pt x="1049" y="228"/>
                      <a:pt x="1049" y="232"/>
                      <a:pt x="1046" y="233"/>
                    </a:cubicBezTo>
                    <a:cubicBezTo>
                      <a:pt x="1046" y="230"/>
                      <a:pt x="1043" y="230"/>
                      <a:pt x="1042" y="229"/>
                    </a:cubicBezTo>
                    <a:cubicBezTo>
                      <a:pt x="1047" y="219"/>
                      <a:pt x="1049" y="222"/>
                      <a:pt x="1051" y="211"/>
                    </a:cubicBezTo>
                    <a:cubicBezTo>
                      <a:pt x="1047" y="209"/>
                      <a:pt x="1038" y="216"/>
                      <a:pt x="1035" y="211"/>
                    </a:cubicBezTo>
                    <a:cubicBezTo>
                      <a:pt x="1035" y="210"/>
                      <a:pt x="1036" y="210"/>
                      <a:pt x="1037" y="208"/>
                    </a:cubicBezTo>
                    <a:cubicBezTo>
                      <a:pt x="1027" y="209"/>
                      <a:pt x="1025" y="218"/>
                      <a:pt x="1019" y="222"/>
                    </a:cubicBezTo>
                    <a:cubicBezTo>
                      <a:pt x="1014" y="227"/>
                      <a:pt x="1006" y="228"/>
                      <a:pt x="997" y="229"/>
                    </a:cubicBezTo>
                    <a:cubicBezTo>
                      <a:pt x="997" y="227"/>
                      <a:pt x="999" y="226"/>
                      <a:pt x="997" y="224"/>
                    </a:cubicBezTo>
                    <a:cubicBezTo>
                      <a:pt x="988" y="224"/>
                      <a:pt x="984" y="232"/>
                      <a:pt x="973" y="233"/>
                    </a:cubicBezTo>
                    <a:cubicBezTo>
                      <a:pt x="973" y="229"/>
                      <a:pt x="975" y="229"/>
                      <a:pt x="973" y="226"/>
                    </a:cubicBezTo>
                    <a:cubicBezTo>
                      <a:pt x="969" y="225"/>
                      <a:pt x="970" y="230"/>
                      <a:pt x="965" y="229"/>
                    </a:cubicBezTo>
                    <a:cubicBezTo>
                      <a:pt x="965" y="228"/>
                      <a:pt x="964" y="228"/>
                      <a:pt x="964" y="227"/>
                    </a:cubicBezTo>
                    <a:cubicBezTo>
                      <a:pt x="967" y="224"/>
                      <a:pt x="968" y="220"/>
                      <a:pt x="972" y="220"/>
                    </a:cubicBezTo>
                    <a:cubicBezTo>
                      <a:pt x="972" y="217"/>
                      <a:pt x="971" y="215"/>
                      <a:pt x="970" y="214"/>
                    </a:cubicBezTo>
                    <a:cubicBezTo>
                      <a:pt x="972" y="210"/>
                      <a:pt x="976" y="208"/>
                      <a:pt x="981" y="210"/>
                    </a:cubicBezTo>
                    <a:cubicBezTo>
                      <a:pt x="982" y="203"/>
                      <a:pt x="991" y="205"/>
                      <a:pt x="994" y="200"/>
                    </a:cubicBezTo>
                    <a:cubicBezTo>
                      <a:pt x="996" y="202"/>
                      <a:pt x="993" y="203"/>
                      <a:pt x="995" y="205"/>
                    </a:cubicBezTo>
                    <a:cubicBezTo>
                      <a:pt x="1000" y="205"/>
                      <a:pt x="1003" y="198"/>
                      <a:pt x="1007" y="202"/>
                    </a:cubicBezTo>
                    <a:cubicBezTo>
                      <a:pt x="1006" y="203"/>
                      <a:pt x="1007" y="206"/>
                      <a:pt x="1005" y="207"/>
                    </a:cubicBezTo>
                    <a:cubicBezTo>
                      <a:pt x="1008" y="208"/>
                      <a:pt x="1008" y="211"/>
                      <a:pt x="1012" y="210"/>
                    </a:cubicBezTo>
                    <a:cubicBezTo>
                      <a:pt x="1012" y="207"/>
                      <a:pt x="1012" y="207"/>
                      <a:pt x="1012" y="207"/>
                    </a:cubicBezTo>
                    <a:cubicBezTo>
                      <a:pt x="1012" y="205"/>
                      <a:pt x="1009" y="206"/>
                      <a:pt x="1009" y="205"/>
                    </a:cubicBezTo>
                    <a:cubicBezTo>
                      <a:pt x="1010" y="202"/>
                      <a:pt x="1011" y="203"/>
                      <a:pt x="1010" y="200"/>
                    </a:cubicBezTo>
                    <a:cubicBezTo>
                      <a:pt x="1022" y="195"/>
                      <a:pt x="1030" y="186"/>
                      <a:pt x="1037" y="176"/>
                    </a:cubicBezTo>
                    <a:cubicBezTo>
                      <a:pt x="1021" y="180"/>
                      <a:pt x="1012" y="194"/>
                      <a:pt x="998" y="197"/>
                    </a:cubicBezTo>
                    <a:cubicBezTo>
                      <a:pt x="1000" y="195"/>
                      <a:pt x="1002" y="194"/>
                      <a:pt x="1004" y="192"/>
                    </a:cubicBezTo>
                    <a:cubicBezTo>
                      <a:pt x="992" y="198"/>
                      <a:pt x="975" y="200"/>
                      <a:pt x="965" y="209"/>
                    </a:cubicBezTo>
                    <a:cubicBezTo>
                      <a:pt x="959" y="208"/>
                      <a:pt x="956" y="205"/>
                      <a:pt x="954" y="200"/>
                    </a:cubicBezTo>
                    <a:cubicBezTo>
                      <a:pt x="956" y="192"/>
                      <a:pt x="966" y="192"/>
                      <a:pt x="969" y="185"/>
                    </a:cubicBezTo>
                    <a:cubicBezTo>
                      <a:pt x="961" y="190"/>
                      <a:pt x="951" y="197"/>
                      <a:pt x="940" y="196"/>
                    </a:cubicBezTo>
                    <a:cubicBezTo>
                      <a:pt x="940" y="190"/>
                      <a:pt x="946" y="191"/>
                      <a:pt x="949" y="188"/>
                    </a:cubicBezTo>
                    <a:cubicBezTo>
                      <a:pt x="945" y="187"/>
                      <a:pt x="941" y="190"/>
                      <a:pt x="939" y="188"/>
                    </a:cubicBezTo>
                    <a:cubicBezTo>
                      <a:pt x="955" y="185"/>
                      <a:pt x="955" y="167"/>
                      <a:pt x="972" y="168"/>
                    </a:cubicBezTo>
                    <a:cubicBezTo>
                      <a:pt x="973" y="161"/>
                      <a:pt x="983" y="156"/>
                      <a:pt x="990" y="162"/>
                    </a:cubicBezTo>
                    <a:cubicBezTo>
                      <a:pt x="1000" y="158"/>
                      <a:pt x="993" y="135"/>
                      <a:pt x="1009" y="139"/>
                    </a:cubicBezTo>
                    <a:cubicBezTo>
                      <a:pt x="1006" y="143"/>
                      <a:pt x="1004" y="147"/>
                      <a:pt x="1002" y="152"/>
                    </a:cubicBezTo>
                    <a:cubicBezTo>
                      <a:pt x="1002" y="155"/>
                      <a:pt x="1007" y="157"/>
                      <a:pt x="1004" y="160"/>
                    </a:cubicBezTo>
                    <a:cubicBezTo>
                      <a:pt x="1010" y="160"/>
                      <a:pt x="1014" y="152"/>
                      <a:pt x="1021" y="155"/>
                    </a:cubicBezTo>
                    <a:cubicBezTo>
                      <a:pt x="1021" y="158"/>
                      <a:pt x="1018" y="156"/>
                      <a:pt x="1017" y="158"/>
                    </a:cubicBezTo>
                    <a:cubicBezTo>
                      <a:pt x="1029" y="158"/>
                      <a:pt x="1033" y="150"/>
                      <a:pt x="1038" y="143"/>
                    </a:cubicBezTo>
                    <a:cubicBezTo>
                      <a:pt x="1034" y="137"/>
                      <a:pt x="1039" y="133"/>
                      <a:pt x="1041" y="130"/>
                    </a:cubicBezTo>
                    <a:cubicBezTo>
                      <a:pt x="1034" y="132"/>
                      <a:pt x="1025" y="134"/>
                      <a:pt x="1022" y="128"/>
                    </a:cubicBezTo>
                    <a:cubicBezTo>
                      <a:pt x="1024" y="126"/>
                      <a:pt x="1025" y="125"/>
                      <a:pt x="1027" y="124"/>
                    </a:cubicBezTo>
                    <a:cubicBezTo>
                      <a:pt x="1024" y="123"/>
                      <a:pt x="1021" y="121"/>
                      <a:pt x="1016" y="122"/>
                    </a:cubicBezTo>
                    <a:cubicBezTo>
                      <a:pt x="1016" y="121"/>
                      <a:pt x="1017" y="120"/>
                      <a:pt x="1017" y="119"/>
                    </a:cubicBezTo>
                    <a:cubicBezTo>
                      <a:pt x="1014" y="118"/>
                      <a:pt x="1010" y="119"/>
                      <a:pt x="1007" y="121"/>
                    </a:cubicBezTo>
                    <a:cubicBezTo>
                      <a:pt x="1011" y="128"/>
                      <a:pt x="1002" y="129"/>
                      <a:pt x="997" y="131"/>
                    </a:cubicBezTo>
                    <a:cubicBezTo>
                      <a:pt x="997" y="128"/>
                      <a:pt x="1000" y="129"/>
                      <a:pt x="1000" y="127"/>
                    </a:cubicBezTo>
                    <a:cubicBezTo>
                      <a:pt x="997" y="126"/>
                      <a:pt x="993" y="128"/>
                      <a:pt x="992" y="126"/>
                    </a:cubicBezTo>
                    <a:cubicBezTo>
                      <a:pt x="990" y="124"/>
                      <a:pt x="993" y="121"/>
                      <a:pt x="991" y="119"/>
                    </a:cubicBezTo>
                    <a:cubicBezTo>
                      <a:pt x="979" y="119"/>
                      <a:pt x="971" y="128"/>
                      <a:pt x="960" y="125"/>
                    </a:cubicBezTo>
                    <a:cubicBezTo>
                      <a:pt x="962" y="117"/>
                      <a:pt x="978" y="122"/>
                      <a:pt x="980" y="113"/>
                    </a:cubicBezTo>
                    <a:cubicBezTo>
                      <a:pt x="976" y="111"/>
                      <a:pt x="976" y="112"/>
                      <a:pt x="978" y="109"/>
                    </a:cubicBezTo>
                    <a:cubicBezTo>
                      <a:pt x="976" y="107"/>
                      <a:pt x="967" y="113"/>
                      <a:pt x="964" y="108"/>
                    </a:cubicBezTo>
                    <a:cubicBezTo>
                      <a:pt x="966" y="107"/>
                      <a:pt x="973" y="102"/>
                      <a:pt x="971" y="103"/>
                    </a:cubicBezTo>
                    <a:cubicBezTo>
                      <a:pt x="963" y="105"/>
                      <a:pt x="956" y="107"/>
                      <a:pt x="949" y="108"/>
                    </a:cubicBezTo>
                    <a:cubicBezTo>
                      <a:pt x="946" y="106"/>
                      <a:pt x="944" y="104"/>
                      <a:pt x="942" y="101"/>
                    </a:cubicBezTo>
                    <a:cubicBezTo>
                      <a:pt x="943" y="98"/>
                      <a:pt x="946" y="97"/>
                      <a:pt x="950" y="97"/>
                    </a:cubicBezTo>
                    <a:cubicBezTo>
                      <a:pt x="949" y="98"/>
                      <a:pt x="948" y="98"/>
                      <a:pt x="949" y="100"/>
                    </a:cubicBezTo>
                    <a:cubicBezTo>
                      <a:pt x="951" y="99"/>
                      <a:pt x="954" y="99"/>
                      <a:pt x="954" y="97"/>
                    </a:cubicBezTo>
                    <a:cubicBezTo>
                      <a:pt x="952" y="95"/>
                      <a:pt x="949" y="93"/>
                      <a:pt x="947" y="91"/>
                    </a:cubicBezTo>
                    <a:cubicBezTo>
                      <a:pt x="937" y="94"/>
                      <a:pt x="931" y="100"/>
                      <a:pt x="928" y="109"/>
                    </a:cubicBezTo>
                    <a:cubicBezTo>
                      <a:pt x="925" y="108"/>
                      <a:pt x="923" y="106"/>
                      <a:pt x="920" y="105"/>
                    </a:cubicBezTo>
                    <a:cubicBezTo>
                      <a:pt x="924" y="104"/>
                      <a:pt x="923" y="98"/>
                      <a:pt x="922" y="96"/>
                    </a:cubicBezTo>
                    <a:cubicBezTo>
                      <a:pt x="921" y="97"/>
                      <a:pt x="922" y="100"/>
                      <a:pt x="920" y="100"/>
                    </a:cubicBezTo>
                    <a:cubicBezTo>
                      <a:pt x="919" y="100"/>
                      <a:pt x="917" y="100"/>
                      <a:pt x="917" y="101"/>
                    </a:cubicBezTo>
                    <a:cubicBezTo>
                      <a:pt x="919" y="98"/>
                      <a:pt x="914" y="97"/>
                      <a:pt x="913" y="95"/>
                    </a:cubicBezTo>
                    <a:cubicBezTo>
                      <a:pt x="902" y="97"/>
                      <a:pt x="897" y="105"/>
                      <a:pt x="885" y="103"/>
                    </a:cubicBezTo>
                    <a:cubicBezTo>
                      <a:pt x="883" y="100"/>
                      <a:pt x="889" y="98"/>
                      <a:pt x="889" y="95"/>
                    </a:cubicBezTo>
                    <a:cubicBezTo>
                      <a:pt x="886" y="94"/>
                      <a:pt x="885" y="89"/>
                      <a:pt x="882" y="88"/>
                    </a:cubicBezTo>
                    <a:cubicBezTo>
                      <a:pt x="882" y="87"/>
                      <a:pt x="888" y="86"/>
                      <a:pt x="885" y="85"/>
                    </a:cubicBezTo>
                    <a:cubicBezTo>
                      <a:pt x="881" y="88"/>
                      <a:pt x="880" y="82"/>
                      <a:pt x="876" y="85"/>
                    </a:cubicBezTo>
                    <a:cubicBezTo>
                      <a:pt x="864" y="96"/>
                      <a:pt x="859" y="114"/>
                      <a:pt x="848" y="126"/>
                    </a:cubicBezTo>
                    <a:cubicBezTo>
                      <a:pt x="848" y="132"/>
                      <a:pt x="848" y="132"/>
                      <a:pt x="848" y="132"/>
                    </a:cubicBezTo>
                    <a:cubicBezTo>
                      <a:pt x="843" y="134"/>
                      <a:pt x="831" y="140"/>
                      <a:pt x="830" y="129"/>
                    </a:cubicBezTo>
                    <a:cubicBezTo>
                      <a:pt x="827" y="131"/>
                      <a:pt x="824" y="128"/>
                      <a:pt x="819" y="128"/>
                    </a:cubicBezTo>
                    <a:cubicBezTo>
                      <a:pt x="817" y="127"/>
                      <a:pt x="820" y="124"/>
                      <a:pt x="819" y="123"/>
                    </a:cubicBezTo>
                    <a:cubicBezTo>
                      <a:pt x="816" y="123"/>
                      <a:pt x="815" y="125"/>
                      <a:pt x="814" y="122"/>
                    </a:cubicBezTo>
                    <a:cubicBezTo>
                      <a:pt x="816" y="117"/>
                      <a:pt x="813" y="115"/>
                      <a:pt x="814" y="113"/>
                    </a:cubicBezTo>
                    <a:cubicBezTo>
                      <a:pt x="803" y="117"/>
                      <a:pt x="788" y="117"/>
                      <a:pt x="783" y="128"/>
                    </a:cubicBezTo>
                    <a:cubicBezTo>
                      <a:pt x="780" y="127"/>
                      <a:pt x="776" y="129"/>
                      <a:pt x="778" y="130"/>
                    </a:cubicBezTo>
                    <a:cubicBezTo>
                      <a:pt x="787" y="126"/>
                      <a:pt x="797" y="127"/>
                      <a:pt x="805" y="121"/>
                    </a:cubicBezTo>
                    <a:cubicBezTo>
                      <a:pt x="806" y="122"/>
                      <a:pt x="809" y="123"/>
                      <a:pt x="809" y="125"/>
                    </a:cubicBezTo>
                    <a:cubicBezTo>
                      <a:pt x="807" y="125"/>
                      <a:pt x="806" y="127"/>
                      <a:pt x="806" y="128"/>
                    </a:cubicBezTo>
                    <a:cubicBezTo>
                      <a:pt x="808" y="130"/>
                      <a:pt x="811" y="127"/>
                      <a:pt x="811" y="128"/>
                    </a:cubicBezTo>
                    <a:cubicBezTo>
                      <a:pt x="808" y="130"/>
                      <a:pt x="807" y="133"/>
                      <a:pt x="808" y="137"/>
                    </a:cubicBezTo>
                    <a:cubicBezTo>
                      <a:pt x="804" y="138"/>
                      <a:pt x="798" y="138"/>
                      <a:pt x="794" y="137"/>
                    </a:cubicBezTo>
                    <a:cubicBezTo>
                      <a:pt x="792" y="137"/>
                      <a:pt x="794" y="141"/>
                      <a:pt x="792" y="141"/>
                    </a:cubicBezTo>
                    <a:cubicBezTo>
                      <a:pt x="781" y="142"/>
                      <a:pt x="775" y="147"/>
                      <a:pt x="769" y="153"/>
                    </a:cubicBezTo>
                    <a:cubicBezTo>
                      <a:pt x="761" y="150"/>
                      <a:pt x="756" y="155"/>
                      <a:pt x="750" y="157"/>
                    </a:cubicBezTo>
                    <a:cubicBezTo>
                      <a:pt x="750" y="161"/>
                      <a:pt x="753" y="161"/>
                      <a:pt x="753" y="165"/>
                    </a:cubicBezTo>
                    <a:cubicBezTo>
                      <a:pt x="757" y="164"/>
                      <a:pt x="759" y="160"/>
                      <a:pt x="762" y="158"/>
                    </a:cubicBezTo>
                    <a:cubicBezTo>
                      <a:pt x="764" y="160"/>
                      <a:pt x="768" y="160"/>
                      <a:pt x="770" y="162"/>
                    </a:cubicBezTo>
                    <a:cubicBezTo>
                      <a:pt x="759" y="170"/>
                      <a:pt x="749" y="184"/>
                      <a:pt x="731" y="179"/>
                    </a:cubicBezTo>
                    <a:cubicBezTo>
                      <a:pt x="727" y="172"/>
                      <a:pt x="723" y="166"/>
                      <a:pt x="722" y="156"/>
                    </a:cubicBezTo>
                    <a:cubicBezTo>
                      <a:pt x="714" y="156"/>
                      <a:pt x="714" y="142"/>
                      <a:pt x="716" y="138"/>
                    </a:cubicBezTo>
                    <a:cubicBezTo>
                      <a:pt x="719" y="129"/>
                      <a:pt x="741" y="128"/>
                      <a:pt x="735" y="115"/>
                    </a:cubicBezTo>
                    <a:cubicBezTo>
                      <a:pt x="734" y="114"/>
                      <a:pt x="731" y="115"/>
                      <a:pt x="729" y="115"/>
                    </a:cubicBezTo>
                    <a:cubicBezTo>
                      <a:pt x="723" y="109"/>
                      <a:pt x="723" y="96"/>
                      <a:pt x="715" y="94"/>
                    </a:cubicBezTo>
                    <a:cubicBezTo>
                      <a:pt x="712" y="93"/>
                      <a:pt x="709" y="98"/>
                      <a:pt x="707" y="93"/>
                    </a:cubicBezTo>
                    <a:cubicBezTo>
                      <a:pt x="714" y="88"/>
                      <a:pt x="716" y="77"/>
                      <a:pt x="721" y="70"/>
                    </a:cubicBezTo>
                    <a:cubicBezTo>
                      <a:pt x="708" y="72"/>
                      <a:pt x="691" y="71"/>
                      <a:pt x="678" y="76"/>
                    </a:cubicBezTo>
                    <a:cubicBezTo>
                      <a:pt x="679" y="74"/>
                      <a:pt x="682" y="74"/>
                      <a:pt x="682" y="72"/>
                    </a:cubicBezTo>
                    <a:cubicBezTo>
                      <a:pt x="678" y="74"/>
                      <a:pt x="676" y="74"/>
                      <a:pt x="672" y="75"/>
                    </a:cubicBezTo>
                    <a:cubicBezTo>
                      <a:pt x="672" y="77"/>
                      <a:pt x="672" y="79"/>
                      <a:pt x="673" y="80"/>
                    </a:cubicBezTo>
                    <a:cubicBezTo>
                      <a:pt x="668" y="83"/>
                      <a:pt x="661" y="91"/>
                      <a:pt x="655" y="87"/>
                    </a:cubicBezTo>
                    <a:cubicBezTo>
                      <a:pt x="648" y="89"/>
                      <a:pt x="648" y="97"/>
                      <a:pt x="640" y="98"/>
                    </a:cubicBezTo>
                    <a:cubicBezTo>
                      <a:pt x="638" y="96"/>
                      <a:pt x="641" y="96"/>
                      <a:pt x="639" y="95"/>
                    </a:cubicBezTo>
                    <a:cubicBezTo>
                      <a:pt x="634" y="108"/>
                      <a:pt x="620" y="113"/>
                      <a:pt x="611" y="123"/>
                    </a:cubicBezTo>
                    <a:cubicBezTo>
                      <a:pt x="615" y="123"/>
                      <a:pt x="609" y="127"/>
                      <a:pt x="612" y="128"/>
                    </a:cubicBezTo>
                    <a:cubicBezTo>
                      <a:pt x="613" y="125"/>
                      <a:pt x="616" y="127"/>
                      <a:pt x="616" y="128"/>
                    </a:cubicBezTo>
                    <a:cubicBezTo>
                      <a:pt x="612" y="133"/>
                      <a:pt x="604" y="133"/>
                      <a:pt x="598" y="136"/>
                    </a:cubicBezTo>
                    <a:cubicBezTo>
                      <a:pt x="591" y="128"/>
                      <a:pt x="572" y="131"/>
                      <a:pt x="566" y="137"/>
                    </a:cubicBezTo>
                    <a:cubicBezTo>
                      <a:pt x="537" y="144"/>
                      <a:pt x="518" y="160"/>
                      <a:pt x="491" y="170"/>
                    </a:cubicBezTo>
                    <a:cubicBezTo>
                      <a:pt x="489" y="168"/>
                      <a:pt x="486" y="167"/>
                      <a:pt x="484" y="166"/>
                    </a:cubicBezTo>
                    <a:cubicBezTo>
                      <a:pt x="486" y="164"/>
                      <a:pt x="486" y="158"/>
                      <a:pt x="484" y="156"/>
                    </a:cubicBezTo>
                    <a:cubicBezTo>
                      <a:pt x="480" y="156"/>
                      <a:pt x="480" y="159"/>
                      <a:pt x="477" y="159"/>
                    </a:cubicBezTo>
                    <a:cubicBezTo>
                      <a:pt x="477" y="155"/>
                      <a:pt x="480" y="153"/>
                      <a:pt x="480" y="150"/>
                    </a:cubicBezTo>
                    <a:cubicBezTo>
                      <a:pt x="454" y="144"/>
                      <a:pt x="433" y="163"/>
                      <a:pt x="415" y="167"/>
                    </a:cubicBezTo>
                    <a:cubicBezTo>
                      <a:pt x="424" y="161"/>
                      <a:pt x="430" y="153"/>
                      <a:pt x="438" y="148"/>
                    </a:cubicBezTo>
                    <a:cubicBezTo>
                      <a:pt x="439" y="145"/>
                      <a:pt x="437" y="146"/>
                      <a:pt x="437" y="143"/>
                    </a:cubicBezTo>
                    <a:cubicBezTo>
                      <a:pt x="438" y="143"/>
                      <a:pt x="440" y="142"/>
                      <a:pt x="442" y="142"/>
                    </a:cubicBezTo>
                    <a:cubicBezTo>
                      <a:pt x="442" y="130"/>
                      <a:pt x="459" y="133"/>
                      <a:pt x="461" y="123"/>
                    </a:cubicBezTo>
                    <a:cubicBezTo>
                      <a:pt x="461" y="120"/>
                      <a:pt x="456" y="121"/>
                      <a:pt x="455" y="118"/>
                    </a:cubicBezTo>
                    <a:cubicBezTo>
                      <a:pt x="454" y="114"/>
                      <a:pt x="456" y="112"/>
                      <a:pt x="456" y="108"/>
                    </a:cubicBezTo>
                    <a:cubicBezTo>
                      <a:pt x="451" y="103"/>
                      <a:pt x="446" y="105"/>
                      <a:pt x="441" y="106"/>
                    </a:cubicBezTo>
                    <a:cubicBezTo>
                      <a:pt x="426" y="109"/>
                      <a:pt x="417" y="110"/>
                      <a:pt x="406" y="115"/>
                    </a:cubicBezTo>
                    <a:cubicBezTo>
                      <a:pt x="401" y="117"/>
                      <a:pt x="397" y="121"/>
                      <a:pt x="391" y="123"/>
                    </a:cubicBezTo>
                    <a:cubicBezTo>
                      <a:pt x="387" y="124"/>
                      <a:pt x="383" y="124"/>
                      <a:pt x="380" y="125"/>
                    </a:cubicBezTo>
                    <a:cubicBezTo>
                      <a:pt x="340" y="136"/>
                      <a:pt x="304" y="163"/>
                      <a:pt x="273" y="177"/>
                    </a:cubicBezTo>
                    <a:cubicBezTo>
                      <a:pt x="273" y="176"/>
                      <a:pt x="273" y="175"/>
                      <a:pt x="272" y="175"/>
                    </a:cubicBezTo>
                    <a:cubicBezTo>
                      <a:pt x="271" y="177"/>
                      <a:pt x="271" y="178"/>
                      <a:pt x="270" y="179"/>
                    </a:cubicBezTo>
                    <a:cubicBezTo>
                      <a:pt x="252" y="188"/>
                      <a:pt x="234" y="197"/>
                      <a:pt x="220" y="210"/>
                    </a:cubicBezTo>
                    <a:cubicBezTo>
                      <a:pt x="225" y="224"/>
                      <a:pt x="199" y="227"/>
                      <a:pt x="196" y="237"/>
                    </a:cubicBezTo>
                    <a:cubicBezTo>
                      <a:pt x="198" y="237"/>
                      <a:pt x="201" y="236"/>
                      <a:pt x="203" y="237"/>
                    </a:cubicBezTo>
                    <a:cubicBezTo>
                      <a:pt x="197" y="239"/>
                      <a:pt x="194" y="243"/>
                      <a:pt x="190" y="246"/>
                    </a:cubicBezTo>
                    <a:cubicBezTo>
                      <a:pt x="202" y="242"/>
                      <a:pt x="216" y="236"/>
                      <a:pt x="226" y="241"/>
                    </a:cubicBezTo>
                    <a:cubicBezTo>
                      <a:pt x="224" y="244"/>
                      <a:pt x="219" y="244"/>
                      <a:pt x="219" y="249"/>
                    </a:cubicBezTo>
                    <a:cubicBezTo>
                      <a:pt x="227" y="247"/>
                      <a:pt x="229" y="247"/>
                      <a:pt x="238" y="246"/>
                    </a:cubicBezTo>
                    <a:cubicBezTo>
                      <a:pt x="238" y="244"/>
                      <a:pt x="237" y="242"/>
                      <a:pt x="239" y="242"/>
                    </a:cubicBezTo>
                    <a:cubicBezTo>
                      <a:pt x="247" y="246"/>
                      <a:pt x="251" y="236"/>
                      <a:pt x="258" y="235"/>
                    </a:cubicBezTo>
                    <a:cubicBezTo>
                      <a:pt x="261" y="240"/>
                      <a:pt x="269" y="242"/>
                      <a:pt x="267" y="249"/>
                    </a:cubicBezTo>
                    <a:cubicBezTo>
                      <a:pt x="272" y="253"/>
                      <a:pt x="282" y="242"/>
                      <a:pt x="282" y="252"/>
                    </a:cubicBezTo>
                    <a:cubicBezTo>
                      <a:pt x="289" y="251"/>
                      <a:pt x="293" y="255"/>
                      <a:pt x="298" y="257"/>
                    </a:cubicBezTo>
                    <a:cubicBezTo>
                      <a:pt x="298" y="258"/>
                      <a:pt x="297" y="259"/>
                      <a:pt x="297" y="260"/>
                    </a:cubicBezTo>
                    <a:cubicBezTo>
                      <a:pt x="300" y="260"/>
                      <a:pt x="308" y="256"/>
                      <a:pt x="308" y="261"/>
                    </a:cubicBezTo>
                    <a:cubicBezTo>
                      <a:pt x="278" y="290"/>
                      <a:pt x="235" y="307"/>
                      <a:pt x="198" y="329"/>
                    </a:cubicBezTo>
                    <a:cubicBezTo>
                      <a:pt x="198" y="326"/>
                      <a:pt x="195" y="328"/>
                      <a:pt x="193" y="328"/>
                    </a:cubicBezTo>
                    <a:cubicBezTo>
                      <a:pt x="193" y="333"/>
                      <a:pt x="193" y="333"/>
                      <a:pt x="193" y="333"/>
                    </a:cubicBezTo>
                    <a:cubicBezTo>
                      <a:pt x="183" y="339"/>
                      <a:pt x="172" y="344"/>
                      <a:pt x="160" y="343"/>
                    </a:cubicBezTo>
                    <a:cubicBezTo>
                      <a:pt x="159" y="346"/>
                      <a:pt x="160" y="345"/>
                      <a:pt x="160" y="349"/>
                    </a:cubicBezTo>
                    <a:cubicBezTo>
                      <a:pt x="157" y="350"/>
                      <a:pt x="155" y="353"/>
                      <a:pt x="152" y="354"/>
                    </a:cubicBezTo>
                    <a:cubicBezTo>
                      <a:pt x="143" y="348"/>
                      <a:pt x="138" y="361"/>
                      <a:pt x="130" y="358"/>
                    </a:cubicBezTo>
                    <a:cubicBezTo>
                      <a:pt x="127" y="373"/>
                      <a:pt x="112" y="371"/>
                      <a:pt x="104" y="380"/>
                    </a:cubicBezTo>
                    <a:cubicBezTo>
                      <a:pt x="100" y="377"/>
                      <a:pt x="95" y="382"/>
                      <a:pt x="97" y="388"/>
                    </a:cubicBezTo>
                    <a:cubicBezTo>
                      <a:pt x="90" y="391"/>
                      <a:pt x="86" y="391"/>
                      <a:pt x="79" y="389"/>
                    </a:cubicBezTo>
                    <a:cubicBezTo>
                      <a:pt x="76" y="393"/>
                      <a:pt x="72" y="396"/>
                      <a:pt x="65" y="394"/>
                    </a:cubicBezTo>
                    <a:cubicBezTo>
                      <a:pt x="64" y="397"/>
                      <a:pt x="61" y="400"/>
                      <a:pt x="63" y="404"/>
                    </a:cubicBezTo>
                    <a:cubicBezTo>
                      <a:pt x="62" y="402"/>
                      <a:pt x="64" y="401"/>
                      <a:pt x="66" y="402"/>
                    </a:cubicBezTo>
                    <a:cubicBezTo>
                      <a:pt x="63" y="411"/>
                      <a:pt x="51" y="417"/>
                      <a:pt x="48" y="424"/>
                    </a:cubicBezTo>
                    <a:cubicBezTo>
                      <a:pt x="52" y="424"/>
                      <a:pt x="57" y="420"/>
                      <a:pt x="60" y="422"/>
                    </a:cubicBezTo>
                    <a:cubicBezTo>
                      <a:pt x="60" y="425"/>
                      <a:pt x="56" y="424"/>
                      <a:pt x="56" y="427"/>
                    </a:cubicBezTo>
                    <a:cubicBezTo>
                      <a:pt x="62" y="428"/>
                      <a:pt x="74" y="422"/>
                      <a:pt x="78" y="429"/>
                    </a:cubicBezTo>
                    <a:cubicBezTo>
                      <a:pt x="77" y="430"/>
                      <a:pt x="76" y="432"/>
                      <a:pt x="76" y="435"/>
                    </a:cubicBezTo>
                    <a:cubicBezTo>
                      <a:pt x="81" y="441"/>
                      <a:pt x="92" y="436"/>
                      <a:pt x="97" y="434"/>
                    </a:cubicBezTo>
                    <a:cubicBezTo>
                      <a:pt x="97" y="435"/>
                      <a:pt x="97" y="435"/>
                      <a:pt x="98" y="436"/>
                    </a:cubicBezTo>
                    <a:cubicBezTo>
                      <a:pt x="99" y="440"/>
                      <a:pt x="96" y="440"/>
                      <a:pt x="96" y="442"/>
                    </a:cubicBezTo>
                    <a:cubicBezTo>
                      <a:pt x="104" y="446"/>
                      <a:pt x="118" y="444"/>
                      <a:pt x="118" y="456"/>
                    </a:cubicBezTo>
                    <a:cubicBezTo>
                      <a:pt x="141" y="448"/>
                      <a:pt x="161" y="432"/>
                      <a:pt x="185" y="422"/>
                    </a:cubicBezTo>
                    <a:cubicBezTo>
                      <a:pt x="185" y="430"/>
                      <a:pt x="181" y="436"/>
                      <a:pt x="176" y="440"/>
                    </a:cubicBezTo>
                    <a:cubicBezTo>
                      <a:pt x="178" y="440"/>
                      <a:pt x="181" y="439"/>
                      <a:pt x="181" y="441"/>
                    </a:cubicBezTo>
                    <a:cubicBezTo>
                      <a:pt x="178" y="445"/>
                      <a:pt x="175" y="449"/>
                      <a:pt x="170" y="451"/>
                    </a:cubicBezTo>
                    <a:cubicBezTo>
                      <a:pt x="169" y="456"/>
                      <a:pt x="164" y="461"/>
                      <a:pt x="159" y="459"/>
                    </a:cubicBezTo>
                    <a:cubicBezTo>
                      <a:pt x="153" y="466"/>
                      <a:pt x="156" y="482"/>
                      <a:pt x="146" y="488"/>
                    </a:cubicBezTo>
                    <a:cubicBezTo>
                      <a:pt x="143" y="486"/>
                      <a:pt x="143" y="491"/>
                      <a:pt x="141" y="492"/>
                    </a:cubicBezTo>
                    <a:cubicBezTo>
                      <a:pt x="145" y="493"/>
                      <a:pt x="153" y="487"/>
                      <a:pt x="156" y="494"/>
                    </a:cubicBezTo>
                    <a:cubicBezTo>
                      <a:pt x="157" y="498"/>
                      <a:pt x="152" y="496"/>
                      <a:pt x="152" y="500"/>
                    </a:cubicBezTo>
                    <a:cubicBezTo>
                      <a:pt x="158" y="500"/>
                      <a:pt x="166" y="497"/>
                      <a:pt x="167" y="503"/>
                    </a:cubicBezTo>
                    <a:cubicBezTo>
                      <a:pt x="163" y="508"/>
                      <a:pt x="154" y="509"/>
                      <a:pt x="150" y="514"/>
                    </a:cubicBezTo>
                    <a:cubicBezTo>
                      <a:pt x="158" y="511"/>
                      <a:pt x="180" y="494"/>
                      <a:pt x="177" y="515"/>
                    </a:cubicBezTo>
                    <a:cubicBezTo>
                      <a:pt x="184" y="519"/>
                      <a:pt x="191" y="507"/>
                      <a:pt x="196" y="512"/>
                    </a:cubicBezTo>
                    <a:cubicBezTo>
                      <a:pt x="196" y="514"/>
                      <a:pt x="194" y="513"/>
                      <a:pt x="195" y="516"/>
                    </a:cubicBezTo>
                    <a:cubicBezTo>
                      <a:pt x="197" y="516"/>
                      <a:pt x="198" y="518"/>
                      <a:pt x="199" y="519"/>
                    </a:cubicBezTo>
                    <a:cubicBezTo>
                      <a:pt x="202" y="531"/>
                      <a:pt x="200" y="545"/>
                      <a:pt x="185" y="547"/>
                    </a:cubicBezTo>
                    <a:cubicBezTo>
                      <a:pt x="183" y="545"/>
                      <a:pt x="180" y="544"/>
                      <a:pt x="181" y="539"/>
                    </a:cubicBezTo>
                    <a:cubicBezTo>
                      <a:pt x="180" y="539"/>
                      <a:pt x="176" y="540"/>
                      <a:pt x="176" y="538"/>
                    </a:cubicBezTo>
                    <a:cubicBezTo>
                      <a:pt x="174" y="534"/>
                      <a:pt x="179" y="533"/>
                      <a:pt x="183" y="534"/>
                    </a:cubicBezTo>
                    <a:cubicBezTo>
                      <a:pt x="182" y="531"/>
                      <a:pt x="183" y="530"/>
                      <a:pt x="184" y="528"/>
                    </a:cubicBezTo>
                    <a:cubicBezTo>
                      <a:pt x="170" y="529"/>
                      <a:pt x="162" y="535"/>
                      <a:pt x="152" y="540"/>
                    </a:cubicBezTo>
                    <a:cubicBezTo>
                      <a:pt x="157" y="544"/>
                      <a:pt x="155" y="556"/>
                      <a:pt x="154" y="561"/>
                    </a:cubicBezTo>
                    <a:cubicBezTo>
                      <a:pt x="159" y="559"/>
                      <a:pt x="166" y="561"/>
                      <a:pt x="173" y="560"/>
                    </a:cubicBezTo>
                    <a:cubicBezTo>
                      <a:pt x="172" y="564"/>
                      <a:pt x="168" y="564"/>
                      <a:pt x="168" y="569"/>
                    </a:cubicBezTo>
                    <a:cubicBezTo>
                      <a:pt x="173" y="570"/>
                      <a:pt x="183" y="570"/>
                      <a:pt x="184" y="563"/>
                    </a:cubicBezTo>
                    <a:cubicBezTo>
                      <a:pt x="181" y="563"/>
                      <a:pt x="175" y="566"/>
                      <a:pt x="174" y="562"/>
                    </a:cubicBezTo>
                    <a:cubicBezTo>
                      <a:pt x="178" y="558"/>
                      <a:pt x="181" y="560"/>
                      <a:pt x="187" y="559"/>
                    </a:cubicBezTo>
                    <a:cubicBezTo>
                      <a:pt x="188" y="546"/>
                      <a:pt x="202" y="543"/>
                      <a:pt x="209" y="540"/>
                    </a:cubicBezTo>
                    <a:cubicBezTo>
                      <a:pt x="209" y="542"/>
                      <a:pt x="207" y="542"/>
                      <a:pt x="207" y="544"/>
                    </a:cubicBezTo>
                    <a:cubicBezTo>
                      <a:pt x="208" y="544"/>
                      <a:pt x="209" y="544"/>
                      <a:pt x="209" y="546"/>
                    </a:cubicBezTo>
                    <a:cubicBezTo>
                      <a:pt x="208" y="547"/>
                      <a:pt x="207" y="549"/>
                      <a:pt x="206" y="550"/>
                    </a:cubicBezTo>
                    <a:cubicBezTo>
                      <a:pt x="212" y="550"/>
                      <a:pt x="215" y="547"/>
                      <a:pt x="219" y="545"/>
                    </a:cubicBezTo>
                    <a:cubicBezTo>
                      <a:pt x="221" y="547"/>
                      <a:pt x="223" y="545"/>
                      <a:pt x="225" y="547"/>
                    </a:cubicBezTo>
                    <a:cubicBezTo>
                      <a:pt x="226" y="540"/>
                      <a:pt x="228" y="536"/>
                      <a:pt x="235" y="535"/>
                    </a:cubicBezTo>
                    <a:cubicBezTo>
                      <a:pt x="235" y="532"/>
                      <a:pt x="238" y="530"/>
                      <a:pt x="243" y="529"/>
                    </a:cubicBezTo>
                    <a:cubicBezTo>
                      <a:pt x="243" y="530"/>
                      <a:pt x="242" y="531"/>
                      <a:pt x="243" y="532"/>
                    </a:cubicBezTo>
                    <a:cubicBezTo>
                      <a:pt x="247" y="532"/>
                      <a:pt x="257" y="528"/>
                      <a:pt x="262" y="533"/>
                    </a:cubicBezTo>
                    <a:cubicBezTo>
                      <a:pt x="263" y="537"/>
                      <a:pt x="261" y="539"/>
                      <a:pt x="259" y="542"/>
                    </a:cubicBezTo>
                    <a:cubicBezTo>
                      <a:pt x="262" y="541"/>
                      <a:pt x="262" y="545"/>
                      <a:pt x="262" y="547"/>
                    </a:cubicBezTo>
                    <a:cubicBezTo>
                      <a:pt x="261" y="549"/>
                      <a:pt x="260" y="552"/>
                      <a:pt x="258" y="553"/>
                    </a:cubicBezTo>
                    <a:cubicBezTo>
                      <a:pt x="244" y="550"/>
                      <a:pt x="243" y="562"/>
                      <a:pt x="237" y="566"/>
                    </a:cubicBezTo>
                    <a:cubicBezTo>
                      <a:pt x="233" y="568"/>
                      <a:pt x="230" y="568"/>
                      <a:pt x="229" y="573"/>
                    </a:cubicBezTo>
                    <a:cubicBezTo>
                      <a:pt x="230" y="573"/>
                      <a:pt x="232" y="572"/>
                      <a:pt x="231" y="574"/>
                    </a:cubicBezTo>
                    <a:cubicBezTo>
                      <a:pt x="227" y="580"/>
                      <a:pt x="221" y="583"/>
                      <a:pt x="221" y="592"/>
                    </a:cubicBezTo>
                    <a:cubicBezTo>
                      <a:pt x="225" y="596"/>
                      <a:pt x="220" y="604"/>
                      <a:pt x="215" y="603"/>
                    </a:cubicBezTo>
                    <a:cubicBezTo>
                      <a:pt x="217" y="607"/>
                      <a:pt x="215" y="608"/>
                      <a:pt x="214" y="611"/>
                    </a:cubicBezTo>
                    <a:cubicBezTo>
                      <a:pt x="221" y="612"/>
                      <a:pt x="227" y="616"/>
                      <a:pt x="233" y="617"/>
                    </a:cubicBezTo>
                    <a:cubicBezTo>
                      <a:pt x="241" y="619"/>
                      <a:pt x="252" y="615"/>
                      <a:pt x="259" y="615"/>
                    </a:cubicBezTo>
                    <a:cubicBezTo>
                      <a:pt x="265" y="615"/>
                      <a:pt x="273" y="622"/>
                      <a:pt x="281" y="619"/>
                    </a:cubicBezTo>
                    <a:cubicBezTo>
                      <a:pt x="269" y="621"/>
                      <a:pt x="263" y="628"/>
                      <a:pt x="255" y="634"/>
                    </a:cubicBezTo>
                    <a:cubicBezTo>
                      <a:pt x="232" y="636"/>
                      <a:pt x="212" y="624"/>
                      <a:pt x="196" y="630"/>
                    </a:cubicBezTo>
                    <a:cubicBezTo>
                      <a:pt x="192" y="641"/>
                      <a:pt x="209" y="638"/>
                      <a:pt x="204" y="645"/>
                    </a:cubicBezTo>
                    <a:cubicBezTo>
                      <a:pt x="208" y="642"/>
                      <a:pt x="217" y="644"/>
                      <a:pt x="218" y="650"/>
                    </a:cubicBezTo>
                    <a:cubicBezTo>
                      <a:pt x="210" y="649"/>
                      <a:pt x="209" y="655"/>
                      <a:pt x="206" y="658"/>
                    </a:cubicBezTo>
                    <a:cubicBezTo>
                      <a:pt x="211" y="655"/>
                      <a:pt x="218" y="655"/>
                      <a:pt x="219" y="648"/>
                    </a:cubicBezTo>
                    <a:cubicBezTo>
                      <a:pt x="223" y="649"/>
                      <a:pt x="221" y="651"/>
                      <a:pt x="222" y="652"/>
                    </a:cubicBezTo>
                    <a:cubicBezTo>
                      <a:pt x="222" y="651"/>
                      <a:pt x="224" y="651"/>
                      <a:pt x="225" y="651"/>
                    </a:cubicBezTo>
                    <a:cubicBezTo>
                      <a:pt x="234" y="657"/>
                      <a:pt x="249" y="651"/>
                      <a:pt x="256" y="658"/>
                    </a:cubicBezTo>
                    <a:cubicBezTo>
                      <a:pt x="252" y="671"/>
                      <a:pt x="237" y="674"/>
                      <a:pt x="234" y="689"/>
                    </a:cubicBezTo>
                    <a:cubicBezTo>
                      <a:pt x="231" y="688"/>
                      <a:pt x="231" y="690"/>
                      <a:pt x="229" y="691"/>
                    </a:cubicBezTo>
                    <a:cubicBezTo>
                      <a:pt x="230" y="694"/>
                      <a:pt x="231" y="697"/>
                      <a:pt x="230" y="701"/>
                    </a:cubicBezTo>
                    <a:cubicBezTo>
                      <a:pt x="218" y="704"/>
                      <a:pt x="215" y="717"/>
                      <a:pt x="201" y="719"/>
                    </a:cubicBezTo>
                    <a:cubicBezTo>
                      <a:pt x="198" y="725"/>
                      <a:pt x="196" y="728"/>
                      <a:pt x="196" y="735"/>
                    </a:cubicBezTo>
                    <a:cubicBezTo>
                      <a:pt x="186" y="742"/>
                      <a:pt x="177" y="752"/>
                      <a:pt x="177" y="765"/>
                    </a:cubicBezTo>
                    <a:cubicBezTo>
                      <a:pt x="178" y="767"/>
                      <a:pt x="183" y="764"/>
                      <a:pt x="183" y="766"/>
                    </a:cubicBezTo>
                    <a:cubicBezTo>
                      <a:pt x="181" y="766"/>
                      <a:pt x="182" y="768"/>
                      <a:pt x="183" y="769"/>
                    </a:cubicBezTo>
                    <a:cubicBezTo>
                      <a:pt x="180" y="769"/>
                      <a:pt x="179" y="770"/>
                      <a:pt x="177" y="771"/>
                    </a:cubicBezTo>
                    <a:cubicBezTo>
                      <a:pt x="180" y="773"/>
                      <a:pt x="184" y="772"/>
                      <a:pt x="186" y="774"/>
                    </a:cubicBezTo>
                    <a:cubicBezTo>
                      <a:pt x="185" y="776"/>
                      <a:pt x="180" y="776"/>
                      <a:pt x="179" y="779"/>
                    </a:cubicBezTo>
                    <a:cubicBezTo>
                      <a:pt x="185" y="779"/>
                      <a:pt x="190" y="779"/>
                      <a:pt x="191" y="774"/>
                    </a:cubicBezTo>
                    <a:cubicBezTo>
                      <a:pt x="194" y="775"/>
                      <a:pt x="195" y="776"/>
                      <a:pt x="197" y="778"/>
                    </a:cubicBezTo>
                    <a:cubicBezTo>
                      <a:pt x="197" y="780"/>
                      <a:pt x="195" y="781"/>
                      <a:pt x="194" y="783"/>
                    </a:cubicBezTo>
                    <a:cubicBezTo>
                      <a:pt x="199" y="780"/>
                      <a:pt x="205" y="777"/>
                      <a:pt x="210" y="781"/>
                    </a:cubicBezTo>
                    <a:cubicBezTo>
                      <a:pt x="203" y="785"/>
                      <a:pt x="199" y="793"/>
                      <a:pt x="192" y="798"/>
                    </a:cubicBezTo>
                    <a:cubicBezTo>
                      <a:pt x="188" y="797"/>
                      <a:pt x="187" y="800"/>
                      <a:pt x="184" y="800"/>
                    </a:cubicBezTo>
                    <a:cubicBezTo>
                      <a:pt x="178" y="811"/>
                      <a:pt x="164" y="813"/>
                      <a:pt x="157" y="821"/>
                    </a:cubicBezTo>
                    <a:cubicBezTo>
                      <a:pt x="159" y="822"/>
                      <a:pt x="161" y="819"/>
                      <a:pt x="162" y="821"/>
                    </a:cubicBezTo>
                    <a:cubicBezTo>
                      <a:pt x="162" y="824"/>
                      <a:pt x="161" y="825"/>
                      <a:pt x="161" y="827"/>
                    </a:cubicBezTo>
                    <a:cubicBezTo>
                      <a:pt x="163" y="827"/>
                      <a:pt x="165" y="828"/>
                      <a:pt x="166" y="829"/>
                    </a:cubicBezTo>
                    <a:cubicBezTo>
                      <a:pt x="166" y="831"/>
                      <a:pt x="165" y="834"/>
                      <a:pt x="164" y="835"/>
                    </a:cubicBezTo>
                    <a:cubicBezTo>
                      <a:pt x="167" y="836"/>
                      <a:pt x="167" y="834"/>
                      <a:pt x="170" y="834"/>
                    </a:cubicBezTo>
                    <a:cubicBezTo>
                      <a:pt x="173" y="836"/>
                      <a:pt x="168" y="839"/>
                      <a:pt x="171" y="840"/>
                    </a:cubicBezTo>
                    <a:cubicBezTo>
                      <a:pt x="172" y="839"/>
                      <a:pt x="174" y="837"/>
                      <a:pt x="177" y="837"/>
                    </a:cubicBezTo>
                    <a:cubicBezTo>
                      <a:pt x="174" y="843"/>
                      <a:pt x="166" y="842"/>
                      <a:pt x="165" y="849"/>
                    </a:cubicBezTo>
                    <a:cubicBezTo>
                      <a:pt x="171" y="853"/>
                      <a:pt x="177" y="848"/>
                      <a:pt x="181" y="844"/>
                    </a:cubicBezTo>
                    <a:cubicBezTo>
                      <a:pt x="188" y="844"/>
                      <a:pt x="190" y="839"/>
                      <a:pt x="195" y="836"/>
                    </a:cubicBezTo>
                    <a:cubicBezTo>
                      <a:pt x="194" y="834"/>
                      <a:pt x="192" y="829"/>
                      <a:pt x="195" y="828"/>
                    </a:cubicBezTo>
                    <a:cubicBezTo>
                      <a:pt x="198" y="829"/>
                      <a:pt x="198" y="828"/>
                      <a:pt x="201" y="828"/>
                    </a:cubicBezTo>
                    <a:cubicBezTo>
                      <a:pt x="201" y="829"/>
                      <a:pt x="201" y="831"/>
                      <a:pt x="202" y="832"/>
                    </a:cubicBezTo>
                    <a:cubicBezTo>
                      <a:pt x="204" y="829"/>
                      <a:pt x="209" y="829"/>
                      <a:pt x="212" y="827"/>
                    </a:cubicBezTo>
                    <a:cubicBezTo>
                      <a:pt x="212" y="828"/>
                      <a:pt x="214" y="828"/>
                      <a:pt x="214" y="829"/>
                    </a:cubicBezTo>
                    <a:cubicBezTo>
                      <a:pt x="214" y="834"/>
                      <a:pt x="214" y="834"/>
                      <a:pt x="214" y="834"/>
                    </a:cubicBezTo>
                    <a:cubicBezTo>
                      <a:pt x="207" y="834"/>
                      <a:pt x="206" y="841"/>
                      <a:pt x="201" y="844"/>
                    </a:cubicBezTo>
                    <a:cubicBezTo>
                      <a:pt x="207" y="841"/>
                      <a:pt x="209" y="842"/>
                      <a:pt x="217" y="843"/>
                    </a:cubicBezTo>
                    <a:cubicBezTo>
                      <a:pt x="216" y="845"/>
                      <a:pt x="214" y="845"/>
                      <a:pt x="214" y="847"/>
                    </a:cubicBezTo>
                    <a:cubicBezTo>
                      <a:pt x="215" y="848"/>
                      <a:pt x="217" y="848"/>
                      <a:pt x="218" y="849"/>
                    </a:cubicBezTo>
                    <a:cubicBezTo>
                      <a:pt x="216" y="853"/>
                      <a:pt x="213" y="860"/>
                      <a:pt x="208" y="860"/>
                    </a:cubicBezTo>
                    <a:cubicBezTo>
                      <a:pt x="208" y="863"/>
                      <a:pt x="211" y="862"/>
                      <a:pt x="210" y="865"/>
                    </a:cubicBezTo>
                    <a:cubicBezTo>
                      <a:pt x="197" y="876"/>
                      <a:pt x="185" y="889"/>
                      <a:pt x="169" y="898"/>
                    </a:cubicBezTo>
                    <a:cubicBezTo>
                      <a:pt x="169" y="897"/>
                      <a:pt x="168" y="897"/>
                      <a:pt x="168" y="896"/>
                    </a:cubicBezTo>
                    <a:cubicBezTo>
                      <a:pt x="167" y="892"/>
                      <a:pt x="173" y="890"/>
                      <a:pt x="172" y="888"/>
                    </a:cubicBezTo>
                    <a:cubicBezTo>
                      <a:pt x="165" y="891"/>
                      <a:pt x="162" y="898"/>
                      <a:pt x="154" y="900"/>
                    </a:cubicBezTo>
                    <a:cubicBezTo>
                      <a:pt x="153" y="903"/>
                      <a:pt x="156" y="906"/>
                      <a:pt x="152" y="908"/>
                    </a:cubicBezTo>
                    <a:cubicBezTo>
                      <a:pt x="149" y="908"/>
                      <a:pt x="147" y="908"/>
                      <a:pt x="144" y="909"/>
                    </a:cubicBezTo>
                    <a:cubicBezTo>
                      <a:pt x="141" y="921"/>
                      <a:pt x="124" y="923"/>
                      <a:pt x="119" y="931"/>
                    </a:cubicBezTo>
                    <a:cubicBezTo>
                      <a:pt x="117" y="931"/>
                      <a:pt x="107" y="936"/>
                      <a:pt x="108" y="939"/>
                    </a:cubicBezTo>
                    <a:cubicBezTo>
                      <a:pt x="114" y="935"/>
                      <a:pt x="117" y="932"/>
                      <a:pt x="125" y="930"/>
                    </a:cubicBezTo>
                    <a:cubicBezTo>
                      <a:pt x="124" y="930"/>
                      <a:pt x="123" y="929"/>
                      <a:pt x="123" y="927"/>
                    </a:cubicBezTo>
                    <a:cubicBezTo>
                      <a:pt x="139" y="919"/>
                      <a:pt x="157" y="910"/>
                      <a:pt x="170" y="901"/>
                    </a:cubicBezTo>
                    <a:cubicBezTo>
                      <a:pt x="170" y="903"/>
                      <a:pt x="170" y="904"/>
                      <a:pt x="172" y="903"/>
                    </a:cubicBezTo>
                    <a:cubicBezTo>
                      <a:pt x="174" y="897"/>
                      <a:pt x="179" y="894"/>
                      <a:pt x="185" y="892"/>
                    </a:cubicBezTo>
                    <a:cubicBezTo>
                      <a:pt x="187" y="891"/>
                      <a:pt x="184" y="888"/>
                      <a:pt x="187" y="887"/>
                    </a:cubicBezTo>
                    <a:cubicBezTo>
                      <a:pt x="189" y="890"/>
                      <a:pt x="192" y="886"/>
                      <a:pt x="193" y="888"/>
                    </a:cubicBezTo>
                    <a:cubicBezTo>
                      <a:pt x="193" y="892"/>
                      <a:pt x="190" y="895"/>
                      <a:pt x="187" y="893"/>
                    </a:cubicBezTo>
                    <a:cubicBezTo>
                      <a:pt x="183" y="898"/>
                      <a:pt x="180" y="903"/>
                      <a:pt x="176" y="908"/>
                    </a:cubicBezTo>
                    <a:cubicBezTo>
                      <a:pt x="178" y="908"/>
                      <a:pt x="181" y="905"/>
                      <a:pt x="182" y="907"/>
                    </a:cubicBezTo>
                    <a:cubicBezTo>
                      <a:pt x="183" y="919"/>
                      <a:pt x="166" y="918"/>
                      <a:pt x="164" y="925"/>
                    </a:cubicBezTo>
                    <a:cubicBezTo>
                      <a:pt x="175" y="921"/>
                      <a:pt x="188" y="915"/>
                      <a:pt x="199" y="914"/>
                    </a:cubicBezTo>
                    <a:cubicBezTo>
                      <a:pt x="200" y="912"/>
                      <a:pt x="201" y="911"/>
                      <a:pt x="204" y="911"/>
                    </a:cubicBezTo>
                    <a:cubicBezTo>
                      <a:pt x="204" y="914"/>
                      <a:pt x="201" y="914"/>
                      <a:pt x="199" y="915"/>
                    </a:cubicBezTo>
                    <a:cubicBezTo>
                      <a:pt x="202" y="915"/>
                      <a:pt x="203" y="916"/>
                      <a:pt x="203" y="918"/>
                    </a:cubicBezTo>
                    <a:cubicBezTo>
                      <a:pt x="196" y="933"/>
                      <a:pt x="176" y="935"/>
                      <a:pt x="165" y="947"/>
                    </a:cubicBezTo>
                    <a:cubicBezTo>
                      <a:pt x="170" y="948"/>
                      <a:pt x="172" y="945"/>
                      <a:pt x="174" y="943"/>
                    </a:cubicBezTo>
                    <a:cubicBezTo>
                      <a:pt x="185" y="944"/>
                      <a:pt x="191" y="934"/>
                      <a:pt x="199" y="929"/>
                    </a:cubicBezTo>
                    <a:cubicBezTo>
                      <a:pt x="209" y="924"/>
                      <a:pt x="222" y="921"/>
                      <a:pt x="231" y="915"/>
                    </a:cubicBezTo>
                    <a:cubicBezTo>
                      <a:pt x="232" y="917"/>
                      <a:pt x="234" y="917"/>
                      <a:pt x="236" y="917"/>
                    </a:cubicBezTo>
                    <a:cubicBezTo>
                      <a:pt x="238" y="916"/>
                      <a:pt x="239" y="915"/>
                      <a:pt x="242" y="915"/>
                    </a:cubicBezTo>
                    <a:cubicBezTo>
                      <a:pt x="242" y="918"/>
                      <a:pt x="238" y="918"/>
                      <a:pt x="238" y="920"/>
                    </a:cubicBezTo>
                    <a:cubicBezTo>
                      <a:pt x="240" y="923"/>
                      <a:pt x="245" y="920"/>
                      <a:pt x="247" y="921"/>
                    </a:cubicBezTo>
                    <a:cubicBezTo>
                      <a:pt x="241" y="923"/>
                      <a:pt x="242" y="927"/>
                      <a:pt x="238" y="930"/>
                    </a:cubicBezTo>
                    <a:cubicBezTo>
                      <a:pt x="237" y="928"/>
                      <a:pt x="234" y="928"/>
                      <a:pt x="232" y="927"/>
                    </a:cubicBezTo>
                    <a:cubicBezTo>
                      <a:pt x="231" y="930"/>
                      <a:pt x="228" y="931"/>
                      <a:pt x="225" y="932"/>
                    </a:cubicBezTo>
                    <a:cubicBezTo>
                      <a:pt x="225" y="934"/>
                      <a:pt x="224" y="938"/>
                      <a:pt x="226" y="939"/>
                    </a:cubicBezTo>
                    <a:cubicBezTo>
                      <a:pt x="233" y="932"/>
                      <a:pt x="239" y="930"/>
                      <a:pt x="251" y="929"/>
                    </a:cubicBezTo>
                    <a:cubicBezTo>
                      <a:pt x="250" y="932"/>
                      <a:pt x="252" y="933"/>
                      <a:pt x="251" y="936"/>
                    </a:cubicBezTo>
                    <a:cubicBezTo>
                      <a:pt x="251" y="936"/>
                      <a:pt x="250" y="937"/>
                      <a:pt x="250" y="937"/>
                    </a:cubicBezTo>
                    <a:cubicBezTo>
                      <a:pt x="247" y="936"/>
                      <a:pt x="243" y="936"/>
                      <a:pt x="240" y="936"/>
                    </a:cubicBezTo>
                    <a:cubicBezTo>
                      <a:pt x="234" y="943"/>
                      <a:pt x="227" y="949"/>
                      <a:pt x="221" y="956"/>
                    </a:cubicBezTo>
                    <a:cubicBezTo>
                      <a:pt x="214" y="957"/>
                      <a:pt x="211" y="962"/>
                      <a:pt x="207" y="966"/>
                    </a:cubicBezTo>
                    <a:cubicBezTo>
                      <a:pt x="206" y="966"/>
                      <a:pt x="202" y="967"/>
                      <a:pt x="205" y="967"/>
                    </a:cubicBezTo>
                    <a:cubicBezTo>
                      <a:pt x="212" y="968"/>
                      <a:pt x="212" y="961"/>
                      <a:pt x="220" y="964"/>
                    </a:cubicBezTo>
                    <a:cubicBezTo>
                      <a:pt x="221" y="958"/>
                      <a:pt x="229" y="960"/>
                      <a:pt x="231" y="956"/>
                    </a:cubicBezTo>
                    <a:cubicBezTo>
                      <a:pt x="234" y="958"/>
                      <a:pt x="233" y="959"/>
                      <a:pt x="234" y="961"/>
                    </a:cubicBezTo>
                    <a:cubicBezTo>
                      <a:pt x="234" y="958"/>
                      <a:pt x="238" y="963"/>
                      <a:pt x="237" y="959"/>
                    </a:cubicBezTo>
                    <a:cubicBezTo>
                      <a:pt x="236" y="958"/>
                      <a:pt x="233" y="960"/>
                      <a:pt x="234" y="955"/>
                    </a:cubicBezTo>
                    <a:cubicBezTo>
                      <a:pt x="236" y="954"/>
                      <a:pt x="238" y="950"/>
                      <a:pt x="240" y="952"/>
                    </a:cubicBezTo>
                    <a:cubicBezTo>
                      <a:pt x="241" y="956"/>
                      <a:pt x="235" y="954"/>
                      <a:pt x="238" y="957"/>
                    </a:cubicBezTo>
                    <a:cubicBezTo>
                      <a:pt x="240" y="956"/>
                      <a:pt x="243" y="956"/>
                      <a:pt x="246" y="955"/>
                    </a:cubicBezTo>
                    <a:cubicBezTo>
                      <a:pt x="242" y="950"/>
                      <a:pt x="251" y="954"/>
                      <a:pt x="252" y="952"/>
                    </a:cubicBezTo>
                    <a:cubicBezTo>
                      <a:pt x="248" y="950"/>
                      <a:pt x="253" y="948"/>
                      <a:pt x="253" y="946"/>
                    </a:cubicBezTo>
                    <a:cubicBezTo>
                      <a:pt x="249" y="944"/>
                      <a:pt x="250" y="949"/>
                      <a:pt x="248" y="947"/>
                    </a:cubicBezTo>
                    <a:cubicBezTo>
                      <a:pt x="248" y="946"/>
                      <a:pt x="249" y="945"/>
                      <a:pt x="251" y="944"/>
                    </a:cubicBezTo>
                    <a:cubicBezTo>
                      <a:pt x="258" y="946"/>
                      <a:pt x="261" y="934"/>
                      <a:pt x="266" y="936"/>
                    </a:cubicBezTo>
                    <a:cubicBezTo>
                      <a:pt x="263" y="938"/>
                      <a:pt x="265" y="939"/>
                      <a:pt x="264" y="942"/>
                    </a:cubicBezTo>
                    <a:cubicBezTo>
                      <a:pt x="261" y="940"/>
                      <a:pt x="260" y="947"/>
                      <a:pt x="256" y="948"/>
                    </a:cubicBezTo>
                    <a:cubicBezTo>
                      <a:pt x="258" y="949"/>
                      <a:pt x="257" y="955"/>
                      <a:pt x="254" y="957"/>
                    </a:cubicBezTo>
                    <a:cubicBezTo>
                      <a:pt x="262" y="956"/>
                      <a:pt x="271" y="953"/>
                      <a:pt x="272" y="963"/>
                    </a:cubicBezTo>
                    <a:cubicBezTo>
                      <a:pt x="269" y="966"/>
                      <a:pt x="259" y="967"/>
                      <a:pt x="262" y="972"/>
                    </a:cubicBezTo>
                    <a:cubicBezTo>
                      <a:pt x="266" y="967"/>
                      <a:pt x="273" y="964"/>
                      <a:pt x="278" y="960"/>
                    </a:cubicBezTo>
                    <a:cubicBezTo>
                      <a:pt x="277" y="959"/>
                      <a:pt x="273" y="961"/>
                      <a:pt x="273" y="959"/>
                    </a:cubicBezTo>
                    <a:cubicBezTo>
                      <a:pt x="276" y="959"/>
                      <a:pt x="278" y="957"/>
                      <a:pt x="276" y="955"/>
                    </a:cubicBezTo>
                    <a:cubicBezTo>
                      <a:pt x="276" y="953"/>
                      <a:pt x="272" y="955"/>
                      <a:pt x="272" y="952"/>
                    </a:cubicBezTo>
                    <a:cubicBezTo>
                      <a:pt x="277" y="948"/>
                      <a:pt x="283" y="945"/>
                      <a:pt x="289" y="941"/>
                    </a:cubicBezTo>
                    <a:cubicBezTo>
                      <a:pt x="292" y="944"/>
                      <a:pt x="286" y="947"/>
                      <a:pt x="290" y="949"/>
                    </a:cubicBezTo>
                    <a:cubicBezTo>
                      <a:pt x="287" y="953"/>
                      <a:pt x="283" y="956"/>
                      <a:pt x="280" y="960"/>
                    </a:cubicBezTo>
                    <a:cubicBezTo>
                      <a:pt x="283" y="959"/>
                      <a:pt x="281" y="963"/>
                      <a:pt x="282" y="965"/>
                    </a:cubicBezTo>
                    <a:cubicBezTo>
                      <a:pt x="275" y="968"/>
                      <a:pt x="273" y="977"/>
                      <a:pt x="263" y="978"/>
                    </a:cubicBezTo>
                    <a:cubicBezTo>
                      <a:pt x="266" y="983"/>
                      <a:pt x="257" y="979"/>
                      <a:pt x="257" y="983"/>
                    </a:cubicBezTo>
                    <a:cubicBezTo>
                      <a:pt x="271" y="983"/>
                      <a:pt x="278" y="967"/>
                      <a:pt x="296" y="968"/>
                    </a:cubicBezTo>
                    <a:cubicBezTo>
                      <a:pt x="298" y="973"/>
                      <a:pt x="297" y="975"/>
                      <a:pt x="300" y="978"/>
                    </a:cubicBezTo>
                    <a:cubicBezTo>
                      <a:pt x="297" y="992"/>
                      <a:pt x="280" y="991"/>
                      <a:pt x="273" y="1001"/>
                    </a:cubicBezTo>
                    <a:cubicBezTo>
                      <a:pt x="276" y="1001"/>
                      <a:pt x="278" y="998"/>
                      <a:pt x="279" y="1002"/>
                    </a:cubicBezTo>
                    <a:cubicBezTo>
                      <a:pt x="279" y="1006"/>
                      <a:pt x="275" y="1007"/>
                      <a:pt x="274" y="1011"/>
                    </a:cubicBezTo>
                    <a:cubicBezTo>
                      <a:pt x="277" y="1011"/>
                      <a:pt x="280" y="1010"/>
                      <a:pt x="280" y="1013"/>
                    </a:cubicBezTo>
                    <a:cubicBezTo>
                      <a:pt x="278" y="1017"/>
                      <a:pt x="269" y="1020"/>
                      <a:pt x="265" y="1015"/>
                    </a:cubicBezTo>
                    <a:cubicBezTo>
                      <a:pt x="256" y="1023"/>
                      <a:pt x="242" y="1026"/>
                      <a:pt x="234" y="1036"/>
                    </a:cubicBezTo>
                    <a:cubicBezTo>
                      <a:pt x="240" y="1036"/>
                      <a:pt x="237" y="1041"/>
                      <a:pt x="240" y="1043"/>
                    </a:cubicBezTo>
                    <a:cubicBezTo>
                      <a:pt x="243" y="1041"/>
                      <a:pt x="246" y="1040"/>
                      <a:pt x="251" y="1039"/>
                    </a:cubicBezTo>
                    <a:cubicBezTo>
                      <a:pt x="251" y="1042"/>
                      <a:pt x="247" y="1041"/>
                      <a:pt x="248" y="1044"/>
                    </a:cubicBezTo>
                    <a:cubicBezTo>
                      <a:pt x="258" y="1041"/>
                      <a:pt x="273" y="1045"/>
                      <a:pt x="280" y="1034"/>
                    </a:cubicBezTo>
                    <a:cubicBezTo>
                      <a:pt x="277" y="1034"/>
                      <a:pt x="276" y="1034"/>
                      <a:pt x="276" y="1031"/>
                    </a:cubicBezTo>
                    <a:cubicBezTo>
                      <a:pt x="278" y="1023"/>
                      <a:pt x="285" y="1020"/>
                      <a:pt x="290" y="1015"/>
                    </a:cubicBezTo>
                    <a:cubicBezTo>
                      <a:pt x="296" y="1015"/>
                      <a:pt x="304" y="1015"/>
                      <a:pt x="311" y="1015"/>
                    </a:cubicBezTo>
                    <a:cubicBezTo>
                      <a:pt x="314" y="1006"/>
                      <a:pt x="323" y="1003"/>
                      <a:pt x="327" y="995"/>
                    </a:cubicBezTo>
                    <a:cubicBezTo>
                      <a:pt x="326" y="991"/>
                      <a:pt x="327" y="989"/>
                      <a:pt x="328" y="986"/>
                    </a:cubicBezTo>
                    <a:cubicBezTo>
                      <a:pt x="326" y="985"/>
                      <a:pt x="326" y="982"/>
                      <a:pt x="325" y="980"/>
                    </a:cubicBezTo>
                    <a:cubicBezTo>
                      <a:pt x="328" y="973"/>
                      <a:pt x="341" y="971"/>
                      <a:pt x="338" y="985"/>
                    </a:cubicBezTo>
                    <a:cubicBezTo>
                      <a:pt x="342" y="986"/>
                      <a:pt x="345" y="990"/>
                      <a:pt x="349" y="992"/>
                    </a:cubicBezTo>
                    <a:cubicBezTo>
                      <a:pt x="350" y="996"/>
                      <a:pt x="347" y="996"/>
                      <a:pt x="347" y="999"/>
                    </a:cubicBezTo>
                    <a:cubicBezTo>
                      <a:pt x="349" y="999"/>
                      <a:pt x="351" y="1003"/>
                      <a:pt x="349" y="1005"/>
                    </a:cubicBezTo>
                    <a:cubicBezTo>
                      <a:pt x="356" y="1006"/>
                      <a:pt x="363" y="1007"/>
                      <a:pt x="364" y="1011"/>
                    </a:cubicBezTo>
                    <a:cubicBezTo>
                      <a:pt x="369" y="1008"/>
                      <a:pt x="375" y="1011"/>
                      <a:pt x="378" y="1015"/>
                    </a:cubicBezTo>
                    <a:cubicBezTo>
                      <a:pt x="378" y="1017"/>
                      <a:pt x="375" y="1016"/>
                      <a:pt x="376" y="1018"/>
                    </a:cubicBezTo>
                    <a:cubicBezTo>
                      <a:pt x="379" y="1019"/>
                      <a:pt x="380" y="1016"/>
                      <a:pt x="381" y="1019"/>
                    </a:cubicBezTo>
                    <a:cubicBezTo>
                      <a:pt x="381" y="1021"/>
                      <a:pt x="378" y="1020"/>
                      <a:pt x="378" y="1022"/>
                    </a:cubicBezTo>
                    <a:cubicBezTo>
                      <a:pt x="382" y="1022"/>
                      <a:pt x="383" y="1020"/>
                      <a:pt x="387" y="1020"/>
                    </a:cubicBezTo>
                    <a:cubicBezTo>
                      <a:pt x="389" y="1023"/>
                      <a:pt x="388" y="1024"/>
                      <a:pt x="390" y="1027"/>
                    </a:cubicBezTo>
                    <a:cubicBezTo>
                      <a:pt x="394" y="1025"/>
                      <a:pt x="396" y="1030"/>
                      <a:pt x="398" y="1033"/>
                    </a:cubicBezTo>
                    <a:cubicBezTo>
                      <a:pt x="385" y="1041"/>
                      <a:pt x="383" y="1053"/>
                      <a:pt x="378" y="1067"/>
                    </a:cubicBezTo>
                    <a:cubicBezTo>
                      <a:pt x="387" y="1070"/>
                      <a:pt x="401" y="1068"/>
                      <a:pt x="402" y="1080"/>
                    </a:cubicBezTo>
                    <a:cubicBezTo>
                      <a:pt x="407" y="1084"/>
                      <a:pt x="411" y="1089"/>
                      <a:pt x="417" y="1092"/>
                    </a:cubicBezTo>
                    <a:cubicBezTo>
                      <a:pt x="415" y="1096"/>
                      <a:pt x="418" y="1100"/>
                      <a:pt x="416" y="1103"/>
                    </a:cubicBezTo>
                    <a:cubicBezTo>
                      <a:pt x="420" y="1104"/>
                      <a:pt x="424" y="1105"/>
                      <a:pt x="428" y="1106"/>
                    </a:cubicBezTo>
                    <a:cubicBezTo>
                      <a:pt x="433" y="1104"/>
                      <a:pt x="435" y="1099"/>
                      <a:pt x="440" y="1096"/>
                    </a:cubicBezTo>
                    <a:cubicBezTo>
                      <a:pt x="451" y="1082"/>
                      <a:pt x="471" y="1076"/>
                      <a:pt x="486" y="1066"/>
                    </a:cubicBezTo>
                    <a:cubicBezTo>
                      <a:pt x="493" y="1070"/>
                      <a:pt x="499" y="1058"/>
                      <a:pt x="504" y="1054"/>
                    </a:cubicBezTo>
                    <a:cubicBezTo>
                      <a:pt x="507" y="1054"/>
                      <a:pt x="508" y="1057"/>
                      <a:pt x="512" y="1056"/>
                    </a:cubicBezTo>
                    <a:cubicBezTo>
                      <a:pt x="512" y="1049"/>
                      <a:pt x="522" y="1050"/>
                      <a:pt x="524" y="1051"/>
                    </a:cubicBezTo>
                    <a:cubicBezTo>
                      <a:pt x="520" y="1049"/>
                      <a:pt x="527" y="1043"/>
                      <a:pt x="530" y="1042"/>
                    </a:cubicBezTo>
                    <a:cubicBezTo>
                      <a:pt x="530" y="1048"/>
                      <a:pt x="540" y="1051"/>
                      <a:pt x="541" y="1059"/>
                    </a:cubicBezTo>
                    <a:cubicBezTo>
                      <a:pt x="538" y="1058"/>
                      <a:pt x="537" y="1062"/>
                      <a:pt x="533" y="1059"/>
                    </a:cubicBezTo>
                    <a:cubicBezTo>
                      <a:pt x="532" y="1065"/>
                      <a:pt x="533" y="1067"/>
                      <a:pt x="533" y="1073"/>
                    </a:cubicBezTo>
                    <a:cubicBezTo>
                      <a:pt x="537" y="1073"/>
                      <a:pt x="537" y="1078"/>
                      <a:pt x="541" y="1078"/>
                    </a:cubicBezTo>
                    <a:cubicBezTo>
                      <a:pt x="542" y="1074"/>
                      <a:pt x="540" y="1072"/>
                      <a:pt x="545" y="1072"/>
                    </a:cubicBezTo>
                    <a:cubicBezTo>
                      <a:pt x="545" y="1075"/>
                      <a:pt x="540" y="1077"/>
                      <a:pt x="545" y="1077"/>
                    </a:cubicBezTo>
                    <a:cubicBezTo>
                      <a:pt x="547" y="1078"/>
                      <a:pt x="544" y="1073"/>
                      <a:pt x="546" y="1073"/>
                    </a:cubicBezTo>
                    <a:cubicBezTo>
                      <a:pt x="549" y="1074"/>
                      <a:pt x="553" y="1074"/>
                      <a:pt x="553" y="1078"/>
                    </a:cubicBezTo>
                    <a:cubicBezTo>
                      <a:pt x="551" y="1078"/>
                      <a:pt x="551" y="1076"/>
                      <a:pt x="548" y="1077"/>
                    </a:cubicBezTo>
                    <a:cubicBezTo>
                      <a:pt x="548" y="1081"/>
                      <a:pt x="548" y="1085"/>
                      <a:pt x="545" y="1085"/>
                    </a:cubicBezTo>
                    <a:cubicBezTo>
                      <a:pt x="546" y="1080"/>
                      <a:pt x="541" y="1086"/>
                      <a:pt x="541" y="1082"/>
                    </a:cubicBezTo>
                    <a:cubicBezTo>
                      <a:pt x="542" y="1080"/>
                      <a:pt x="544" y="1079"/>
                      <a:pt x="541" y="1078"/>
                    </a:cubicBezTo>
                    <a:cubicBezTo>
                      <a:pt x="539" y="1079"/>
                      <a:pt x="541" y="1082"/>
                      <a:pt x="538" y="1082"/>
                    </a:cubicBezTo>
                    <a:cubicBezTo>
                      <a:pt x="541" y="1079"/>
                      <a:pt x="533" y="1082"/>
                      <a:pt x="532" y="1078"/>
                    </a:cubicBezTo>
                    <a:cubicBezTo>
                      <a:pt x="531" y="1080"/>
                      <a:pt x="530" y="1082"/>
                      <a:pt x="529" y="1085"/>
                    </a:cubicBezTo>
                    <a:cubicBezTo>
                      <a:pt x="533" y="1085"/>
                      <a:pt x="536" y="1088"/>
                      <a:pt x="533" y="1090"/>
                    </a:cubicBezTo>
                    <a:cubicBezTo>
                      <a:pt x="534" y="1091"/>
                      <a:pt x="538" y="1089"/>
                      <a:pt x="538" y="1091"/>
                    </a:cubicBezTo>
                    <a:cubicBezTo>
                      <a:pt x="529" y="1095"/>
                      <a:pt x="513" y="1093"/>
                      <a:pt x="508" y="1101"/>
                    </a:cubicBezTo>
                    <a:cubicBezTo>
                      <a:pt x="518" y="1101"/>
                      <a:pt x="530" y="1093"/>
                      <a:pt x="539" y="1097"/>
                    </a:cubicBezTo>
                    <a:cubicBezTo>
                      <a:pt x="538" y="1103"/>
                      <a:pt x="532" y="1097"/>
                      <a:pt x="531" y="1101"/>
                    </a:cubicBezTo>
                    <a:cubicBezTo>
                      <a:pt x="533" y="1104"/>
                      <a:pt x="541" y="1101"/>
                      <a:pt x="541" y="1106"/>
                    </a:cubicBezTo>
                    <a:cubicBezTo>
                      <a:pt x="541" y="1108"/>
                      <a:pt x="537" y="1107"/>
                      <a:pt x="537" y="1110"/>
                    </a:cubicBezTo>
                    <a:cubicBezTo>
                      <a:pt x="544" y="1109"/>
                      <a:pt x="552" y="1104"/>
                      <a:pt x="552" y="1098"/>
                    </a:cubicBezTo>
                    <a:cubicBezTo>
                      <a:pt x="570" y="1092"/>
                      <a:pt x="580" y="1083"/>
                      <a:pt x="601" y="1083"/>
                    </a:cubicBezTo>
                    <a:cubicBezTo>
                      <a:pt x="608" y="1079"/>
                      <a:pt x="621" y="1083"/>
                      <a:pt x="627" y="1088"/>
                    </a:cubicBezTo>
                    <a:cubicBezTo>
                      <a:pt x="639" y="1088"/>
                      <a:pt x="638" y="1074"/>
                      <a:pt x="651" y="1074"/>
                    </a:cubicBezTo>
                    <a:cubicBezTo>
                      <a:pt x="652" y="1077"/>
                      <a:pt x="650" y="1077"/>
                      <a:pt x="650" y="1079"/>
                    </a:cubicBezTo>
                    <a:cubicBezTo>
                      <a:pt x="665" y="1076"/>
                      <a:pt x="677" y="1070"/>
                      <a:pt x="688" y="1064"/>
                    </a:cubicBezTo>
                    <a:cubicBezTo>
                      <a:pt x="694" y="1064"/>
                      <a:pt x="699" y="1063"/>
                      <a:pt x="701" y="1059"/>
                    </a:cubicBezTo>
                    <a:cubicBezTo>
                      <a:pt x="693" y="1057"/>
                      <a:pt x="682" y="1067"/>
                      <a:pt x="672" y="1060"/>
                    </a:cubicBezTo>
                    <a:cubicBezTo>
                      <a:pt x="683" y="1053"/>
                      <a:pt x="695" y="1048"/>
                      <a:pt x="710" y="1044"/>
                    </a:cubicBezTo>
                    <a:cubicBezTo>
                      <a:pt x="712" y="1042"/>
                      <a:pt x="712" y="1039"/>
                      <a:pt x="714" y="1038"/>
                    </a:cubicBezTo>
                    <a:cubicBezTo>
                      <a:pt x="722" y="1040"/>
                      <a:pt x="729" y="1035"/>
                      <a:pt x="735" y="1031"/>
                    </a:cubicBezTo>
                    <a:cubicBezTo>
                      <a:pt x="736" y="1035"/>
                      <a:pt x="733" y="1036"/>
                      <a:pt x="735" y="1038"/>
                    </a:cubicBezTo>
                    <a:cubicBezTo>
                      <a:pt x="737" y="1040"/>
                      <a:pt x="739" y="1038"/>
                      <a:pt x="742" y="1038"/>
                    </a:cubicBezTo>
                    <a:cubicBezTo>
                      <a:pt x="742" y="1040"/>
                      <a:pt x="740" y="1040"/>
                      <a:pt x="742" y="1041"/>
                    </a:cubicBezTo>
                    <a:cubicBezTo>
                      <a:pt x="755" y="1034"/>
                      <a:pt x="772" y="1031"/>
                      <a:pt x="783" y="1021"/>
                    </a:cubicBezTo>
                    <a:cubicBezTo>
                      <a:pt x="788" y="1020"/>
                      <a:pt x="793" y="1023"/>
                      <a:pt x="797" y="1020"/>
                    </a:cubicBezTo>
                    <a:cubicBezTo>
                      <a:pt x="796" y="1024"/>
                      <a:pt x="800" y="1023"/>
                      <a:pt x="800" y="1025"/>
                    </a:cubicBezTo>
                    <a:cubicBezTo>
                      <a:pt x="793" y="1032"/>
                      <a:pt x="780" y="1028"/>
                      <a:pt x="777" y="1040"/>
                    </a:cubicBezTo>
                    <a:cubicBezTo>
                      <a:pt x="753" y="1052"/>
                      <a:pt x="724" y="1060"/>
                      <a:pt x="702" y="1074"/>
                    </a:cubicBezTo>
                    <a:cubicBezTo>
                      <a:pt x="700" y="1074"/>
                      <a:pt x="700" y="1073"/>
                      <a:pt x="699" y="1073"/>
                    </a:cubicBezTo>
                    <a:cubicBezTo>
                      <a:pt x="680" y="1080"/>
                      <a:pt x="661" y="1085"/>
                      <a:pt x="645" y="1094"/>
                    </a:cubicBezTo>
                    <a:cubicBezTo>
                      <a:pt x="656" y="1092"/>
                      <a:pt x="665" y="1087"/>
                      <a:pt x="673" y="1087"/>
                    </a:cubicBezTo>
                    <a:cubicBezTo>
                      <a:pt x="671" y="1094"/>
                      <a:pt x="663" y="1097"/>
                      <a:pt x="657" y="1095"/>
                    </a:cubicBezTo>
                    <a:cubicBezTo>
                      <a:pt x="657" y="1096"/>
                      <a:pt x="659" y="1096"/>
                      <a:pt x="659" y="1097"/>
                    </a:cubicBezTo>
                    <a:cubicBezTo>
                      <a:pt x="653" y="1100"/>
                      <a:pt x="646" y="1101"/>
                      <a:pt x="641" y="1104"/>
                    </a:cubicBezTo>
                    <a:cubicBezTo>
                      <a:pt x="659" y="1107"/>
                      <a:pt x="666" y="1090"/>
                      <a:pt x="680" y="1097"/>
                    </a:cubicBezTo>
                    <a:cubicBezTo>
                      <a:pt x="680" y="1098"/>
                      <a:pt x="678" y="1101"/>
                      <a:pt x="680" y="1101"/>
                    </a:cubicBezTo>
                    <a:cubicBezTo>
                      <a:pt x="681" y="1099"/>
                      <a:pt x="684" y="1101"/>
                      <a:pt x="686" y="1101"/>
                    </a:cubicBezTo>
                    <a:cubicBezTo>
                      <a:pt x="687" y="1099"/>
                      <a:pt x="688" y="1097"/>
                      <a:pt x="688" y="1094"/>
                    </a:cubicBezTo>
                    <a:cubicBezTo>
                      <a:pt x="694" y="1094"/>
                      <a:pt x="695" y="1086"/>
                      <a:pt x="701" y="1088"/>
                    </a:cubicBezTo>
                    <a:cubicBezTo>
                      <a:pt x="701" y="1087"/>
                      <a:pt x="701" y="1086"/>
                      <a:pt x="702" y="1086"/>
                    </a:cubicBezTo>
                    <a:cubicBezTo>
                      <a:pt x="702" y="1086"/>
                      <a:pt x="701" y="1086"/>
                      <a:pt x="701" y="1086"/>
                    </a:cubicBezTo>
                    <a:cubicBezTo>
                      <a:pt x="699" y="1086"/>
                      <a:pt x="698" y="1085"/>
                      <a:pt x="698" y="1083"/>
                    </a:cubicBezTo>
                    <a:cubicBezTo>
                      <a:pt x="701" y="1079"/>
                      <a:pt x="706" y="1077"/>
                      <a:pt x="709" y="1072"/>
                    </a:cubicBezTo>
                    <a:cubicBezTo>
                      <a:pt x="736" y="1068"/>
                      <a:pt x="755" y="1051"/>
                      <a:pt x="781" y="1048"/>
                    </a:cubicBezTo>
                    <a:cubicBezTo>
                      <a:pt x="779" y="1054"/>
                      <a:pt x="778" y="1059"/>
                      <a:pt x="779" y="1063"/>
                    </a:cubicBezTo>
                    <a:cubicBezTo>
                      <a:pt x="783" y="1064"/>
                      <a:pt x="785" y="1063"/>
                      <a:pt x="788" y="1062"/>
                    </a:cubicBezTo>
                    <a:cubicBezTo>
                      <a:pt x="792" y="1053"/>
                      <a:pt x="802" y="1054"/>
                      <a:pt x="808" y="1050"/>
                    </a:cubicBezTo>
                    <a:cubicBezTo>
                      <a:pt x="806" y="1040"/>
                      <a:pt x="812" y="1048"/>
                      <a:pt x="819" y="1045"/>
                    </a:cubicBezTo>
                    <a:cubicBezTo>
                      <a:pt x="817" y="1036"/>
                      <a:pt x="806" y="1046"/>
                      <a:pt x="802" y="1043"/>
                    </a:cubicBezTo>
                    <a:cubicBezTo>
                      <a:pt x="803" y="1040"/>
                      <a:pt x="805" y="1037"/>
                      <a:pt x="802" y="1036"/>
                    </a:cubicBezTo>
                    <a:cubicBezTo>
                      <a:pt x="807" y="1034"/>
                      <a:pt x="811" y="1031"/>
                      <a:pt x="814" y="1027"/>
                    </a:cubicBezTo>
                    <a:cubicBezTo>
                      <a:pt x="813" y="1026"/>
                      <a:pt x="812" y="1026"/>
                      <a:pt x="812" y="1024"/>
                    </a:cubicBezTo>
                    <a:cubicBezTo>
                      <a:pt x="808" y="1025"/>
                      <a:pt x="804" y="1026"/>
                      <a:pt x="802" y="1029"/>
                    </a:cubicBezTo>
                    <a:cubicBezTo>
                      <a:pt x="802" y="1022"/>
                      <a:pt x="798" y="1020"/>
                      <a:pt x="797" y="1015"/>
                    </a:cubicBezTo>
                    <a:cubicBezTo>
                      <a:pt x="807" y="1013"/>
                      <a:pt x="818" y="1011"/>
                      <a:pt x="821" y="1002"/>
                    </a:cubicBezTo>
                    <a:cubicBezTo>
                      <a:pt x="815" y="1004"/>
                      <a:pt x="810" y="1007"/>
                      <a:pt x="804" y="1010"/>
                    </a:cubicBezTo>
                    <a:cubicBezTo>
                      <a:pt x="803" y="1010"/>
                      <a:pt x="802" y="1009"/>
                      <a:pt x="800" y="1008"/>
                    </a:cubicBezTo>
                    <a:cubicBezTo>
                      <a:pt x="782" y="1016"/>
                      <a:pt x="765" y="1024"/>
                      <a:pt x="748" y="1032"/>
                    </a:cubicBezTo>
                    <a:cubicBezTo>
                      <a:pt x="746" y="1032"/>
                      <a:pt x="745" y="1031"/>
                      <a:pt x="742" y="1030"/>
                    </a:cubicBezTo>
                    <a:cubicBezTo>
                      <a:pt x="743" y="1034"/>
                      <a:pt x="740" y="1035"/>
                      <a:pt x="736" y="1035"/>
                    </a:cubicBezTo>
                    <a:cubicBezTo>
                      <a:pt x="736" y="1031"/>
                      <a:pt x="736" y="1031"/>
                      <a:pt x="736" y="1031"/>
                    </a:cubicBezTo>
                    <a:cubicBezTo>
                      <a:pt x="744" y="1030"/>
                      <a:pt x="749" y="1025"/>
                      <a:pt x="756" y="1022"/>
                    </a:cubicBezTo>
                    <a:cubicBezTo>
                      <a:pt x="754" y="1022"/>
                      <a:pt x="757" y="1021"/>
                      <a:pt x="756" y="1018"/>
                    </a:cubicBezTo>
                    <a:cubicBezTo>
                      <a:pt x="752" y="1020"/>
                      <a:pt x="745" y="1022"/>
                      <a:pt x="745" y="1025"/>
                    </a:cubicBezTo>
                    <a:cubicBezTo>
                      <a:pt x="743" y="1019"/>
                      <a:pt x="738" y="1027"/>
                      <a:pt x="735" y="1022"/>
                    </a:cubicBezTo>
                    <a:cubicBezTo>
                      <a:pt x="744" y="1019"/>
                      <a:pt x="752" y="1013"/>
                      <a:pt x="762" y="1010"/>
                    </a:cubicBezTo>
                    <a:cubicBezTo>
                      <a:pt x="763" y="1016"/>
                      <a:pt x="773" y="1011"/>
                      <a:pt x="775" y="1015"/>
                    </a:cubicBezTo>
                    <a:cubicBezTo>
                      <a:pt x="780" y="1012"/>
                      <a:pt x="780" y="1006"/>
                      <a:pt x="786" y="1005"/>
                    </a:cubicBezTo>
                    <a:cubicBezTo>
                      <a:pt x="787" y="1007"/>
                      <a:pt x="782" y="1009"/>
                      <a:pt x="785" y="1010"/>
                    </a:cubicBezTo>
                    <a:cubicBezTo>
                      <a:pt x="789" y="1005"/>
                      <a:pt x="793" y="1000"/>
                      <a:pt x="801" y="999"/>
                    </a:cubicBezTo>
                    <a:cubicBezTo>
                      <a:pt x="800" y="1005"/>
                      <a:pt x="809" y="1000"/>
                      <a:pt x="804" y="1005"/>
                    </a:cubicBezTo>
                    <a:cubicBezTo>
                      <a:pt x="812" y="1004"/>
                      <a:pt x="819" y="1002"/>
                      <a:pt x="820" y="998"/>
                    </a:cubicBezTo>
                    <a:cubicBezTo>
                      <a:pt x="817" y="999"/>
                      <a:pt x="814" y="1000"/>
                      <a:pt x="811" y="1002"/>
                    </a:cubicBezTo>
                    <a:cubicBezTo>
                      <a:pt x="811" y="999"/>
                      <a:pt x="811" y="995"/>
                      <a:pt x="812" y="993"/>
                    </a:cubicBezTo>
                    <a:cubicBezTo>
                      <a:pt x="821" y="995"/>
                      <a:pt x="837" y="988"/>
                      <a:pt x="841" y="979"/>
                    </a:cubicBezTo>
                    <a:cubicBezTo>
                      <a:pt x="843" y="979"/>
                      <a:pt x="844" y="978"/>
                      <a:pt x="846" y="978"/>
                    </a:cubicBezTo>
                    <a:cubicBezTo>
                      <a:pt x="844" y="973"/>
                      <a:pt x="852" y="974"/>
                      <a:pt x="859" y="974"/>
                    </a:cubicBezTo>
                    <a:cubicBezTo>
                      <a:pt x="859" y="969"/>
                      <a:pt x="865" y="967"/>
                      <a:pt x="868" y="968"/>
                    </a:cubicBezTo>
                    <a:cubicBezTo>
                      <a:pt x="868" y="972"/>
                      <a:pt x="865" y="967"/>
                      <a:pt x="865" y="971"/>
                    </a:cubicBezTo>
                    <a:cubicBezTo>
                      <a:pt x="872" y="971"/>
                      <a:pt x="886" y="969"/>
                      <a:pt x="886" y="961"/>
                    </a:cubicBezTo>
                    <a:cubicBezTo>
                      <a:pt x="889" y="960"/>
                      <a:pt x="889" y="963"/>
                      <a:pt x="889" y="965"/>
                    </a:cubicBezTo>
                    <a:cubicBezTo>
                      <a:pt x="895" y="963"/>
                      <a:pt x="897" y="957"/>
                      <a:pt x="905" y="956"/>
                    </a:cubicBezTo>
                    <a:cubicBezTo>
                      <a:pt x="906" y="954"/>
                      <a:pt x="902" y="953"/>
                      <a:pt x="905" y="952"/>
                    </a:cubicBezTo>
                    <a:cubicBezTo>
                      <a:pt x="907" y="950"/>
                      <a:pt x="909" y="954"/>
                      <a:pt x="911" y="954"/>
                    </a:cubicBezTo>
                    <a:cubicBezTo>
                      <a:pt x="910" y="955"/>
                      <a:pt x="906" y="956"/>
                      <a:pt x="909" y="957"/>
                    </a:cubicBezTo>
                    <a:cubicBezTo>
                      <a:pt x="909" y="956"/>
                      <a:pt x="911" y="956"/>
                      <a:pt x="912" y="956"/>
                    </a:cubicBezTo>
                    <a:cubicBezTo>
                      <a:pt x="912" y="952"/>
                      <a:pt x="912" y="948"/>
                      <a:pt x="915" y="947"/>
                    </a:cubicBezTo>
                    <a:cubicBezTo>
                      <a:pt x="918" y="946"/>
                      <a:pt x="918" y="948"/>
                      <a:pt x="919" y="950"/>
                    </a:cubicBezTo>
                    <a:cubicBezTo>
                      <a:pt x="919" y="952"/>
                      <a:pt x="917" y="951"/>
                      <a:pt x="917" y="953"/>
                    </a:cubicBezTo>
                    <a:cubicBezTo>
                      <a:pt x="923" y="956"/>
                      <a:pt x="925" y="949"/>
                      <a:pt x="928" y="946"/>
                    </a:cubicBezTo>
                    <a:cubicBezTo>
                      <a:pt x="935" y="945"/>
                      <a:pt x="939" y="939"/>
                      <a:pt x="944" y="935"/>
                    </a:cubicBezTo>
                    <a:cubicBezTo>
                      <a:pt x="949" y="936"/>
                      <a:pt x="952" y="933"/>
                      <a:pt x="957" y="937"/>
                    </a:cubicBezTo>
                    <a:cubicBezTo>
                      <a:pt x="958" y="934"/>
                      <a:pt x="955" y="934"/>
                      <a:pt x="956" y="931"/>
                    </a:cubicBezTo>
                    <a:cubicBezTo>
                      <a:pt x="960" y="930"/>
                      <a:pt x="961" y="927"/>
                      <a:pt x="965" y="926"/>
                    </a:cubicBezTo>
                    <a:cubicBezTo>
                      <a:pt x="968" y="925"/>
                      <a:pt x="969" y="931"/>
                      <a:pt x="972" y="927"/>
                    </a:cubicBezTo>
                    <a:cubicBezTo>
                      <a:pt x="967" y="917"/>
                      <a:pt x="982" y="912"/>
                      <a:pt x="983" y="902"/>
                    </a:cubicBezTo>
                    <a:cubicBezTo>
                      <a:pt x="987" y="901"/>
                      <a:pt x="988" y="905"/>
                      <a:pt x="990" y="906"/>
                    </a:cubicBezTo>
                    <a:cubicBezTo>
                      <a:pt x="990" y="907"/>
                      <a:pt x="988" y="908"/>
                      <a:pt x="988" y="909"/>
                    </a:cubicBezTo>
                    <a:cubicBezTo>
                      <a:pt x="992" y="911"/>
                      <a:pt x="996" y="911"/>
                      <a:pt x="1000" y="909"/>
                    </a:cubicBezTo>
                    <a:cubicBezTo>
                      <a:pt x="1000" y="911"/>
                      <a:pt x="997" y="910"/>
                      <a:pt x="996" y="912"/>
                    </a:cubicBezTo>
                    <a:cubicBezTo>
                      <a:pt x="998" y="912"/>
                      <a:pt x="1000" y="912"/>
                      <a:pt x="1001" y="913"/>
                    </a:cubicBezTo>
                    <a:cubicBezTo>
                      <a:pt x="1001" y="917"/>
                      <a:pt x="997" y="918"/>
                      <a:pt x="999" y="920"/>
                    </a:cubicBezTo>
                    <a:cubicBezTo>
                      <a:pt x="1005" y="919"/>
                      <a:pt x="1009" y="915"/>
                      <a:pt x="1008" y="910"/>
                    </a:cubicBezTo>
                    <a:cubicBezTo>
                      <a:pt x="1004" y="911"/>
                      <a:pt x="1001" y="910"/>
                      <a:pt x="1000" y="906"/>
                    </a:cubicBezTo>
                    <a:cubicBezTo>
                      <a:pt x="1004" y="905"/>
                      <a:pt x="1004" y="900"/>
                      <a:pt x="1010" y="900"/>
                    </a:cubicBezTo>
                    <a:cubicBezTo>
                      <a:pt x="1009" y="897"/>
                      <a:pt x="1012" y="897"/>
                      <a:pt x="1012" y="894"/>
                    </a:cubicBezTo>
                    <a:cubicBezTo>
                      <a:pt x="1009" y="892"/>
                      <a:pt x="1010" y="888"/>
                      <a:pt x="1010" y="884"/>
                    </a:cubicBezTo>
                    <a:cubicBezTo>
                      <a:pt x="1019" y="883"/>
                      <a:pt x="1022" y="866"/>
                      <a:pt x="1034" y="868"/>
                    </a:cubicBezTo>
                    <a:cubicBezTo>
                      <a:pt x="1035" y="874"/>
                      <a:pt x="1029" y="874"/>
                      <a:pt x="1027" y="877"/>
                    </a:cubicBezTo>
                    <a:cubicBezTo>
                      <a:pt x="1027" y="881"/>
                      <a:pt x="1031" y="881"/>
                      <a:pt x="1030" y="885"/>
                    </a:cubicBezTo>
                    <a:cubicBezTo>
                      <a:pt x="1029" y="885"/>
                      <a:pt x="1026" y="884"/>
                      <a:pt x="1027" y="887"/>
                    </a:cubicBezTo>
                    <a:cubicBezTo>
                      <a:pt x="1031" y="887"/>
                      <a:pt x="1028" y="890"/>
                      <a:pt x="1031" y="893"/>
                    </a:cubicBezTo>
                    <a:cubicBezTo>
                      <a:pt x="1028" y="892"/>
                      <a:pt x="1027" y="894"/>
                      <a:pt x="1027" y="896"/>
                    </a:cubicBezTo>
                    <a:cubicBezTo>
                      <a:pt x="1032" y="895"/>
                      <a:pt x="1034" y="900"/>
                      <a:pt x="1034" y="901"/>
                    </a:cubicBezTo>
                    <a:cubicBezTo>
                      <a:pt x="1034" y="899"/>
                      <a:pt x="1037" y="899"/>
                      <a:pt x="1039" y="899"/>
                    </a:cubicBezTo>
                    <a:cubicBezTo>
                      <a:pt x="1040" y="902"/>
                      <a:pt x="1037" y="904"/>
                      <a:pt x="1039" y="906"/>
                    </a:cubicBezTo>
                    <a:cubicBezTo>
                      <a:pt x="1040" y="904"/>
                      <a:pt x="1040" y="902"/>
                      <a:pt x="1041" y="901"/>
                    </a:cubicBezTo>
                    <a:cubicBezTo>
                      <a:pt x="1041" y="903"/>
                      <a:pt x="1044" y="902"/>
                      <a:pt x="1044" y="903"/>
                    </a:cubicBezTo>
                    <a:cubicBezTo>
                      <a:pt x="1042" y="908"/>
                      <a:pt x="1042" y="904"/>
                      <a:pt x="1041" y="909"/>
                    </a:cubicBezTo>
                    <a:cubicBezTo>
                      <a:pt x="1044" y="909"/>
                      <a:pt x="1047" y="912"/>
                      <a:pt x="1050" y="910"/>
                    </a:cubicBezTo>
                    <a:cubicBezTo>
                      <a:pt x="1049" y="909"/>
                      <a:pt x="1049" y="908"/>
                      <a:pt x="1048" y="906"/>
                    </a:cubicBezTo>
                    <a:cubicBezTo>
                      <a:pt x="1051" y="903"/>
                      <a:pt x="1052" y="903"/>
                      <a:pt x="1056" y="905"/>
                    </a:cubicBezTo>
                    <a:cubicBezTo>
                      <a:pt x="1056" y="903"/>
                      <a:pt x="1054" y="902"/>
                      <a:pt x="1055" y="900"/>
                    </a:cubicBezTo>
                    <a:cubicBezTo>
                      <a:pt x="1050" y="897"/>
                      <a:pt x="1049" y="903"/>
                      <a:pt x="1046" y="904"/>
                    </a:cubicBezTo>
                    <a:cubicBezTo>
                      <a:pt x="1045" y="900"/>
                      <a:pt x="1044" y="897"/>
                      <a:pt x="1044" y="894"/>
                    </a:cubicBezTo>
                    <a:cubicBezTo>
                      <a:pt x="1044" y="896"/>
                      <a:pt x="1040" y="895"/>
                      <a:pt x="1040" y="893"/>
                    </a:cubicBezTo>
                    <a:cubicBezTo>
                      <a:pt x="1046" y="891"/>
                      <a:pt x="1047" y="887"/>
                      <a:pt x="1047" y="881"/>
                    </a:cubicBezTo>
                    <a:cubicBezTo>
                      <a:pt x="1041" y="883"/>
                      <a:pt x="1042" y="892"/>
                      <a:pt x="1035" y="893"/>
                    </a:cubicBezTo>
                    <a:cubicBezTo>
                      <a:pt x="1033" y="887"/>
                      <a:pt x="1030" y="884"/>
                      <a:pt x="1034" y="880"/>
                    </a:cubicBezTo>
                    <a:cubicBezTo>
                      <a:pt x="1035" y="880"/>
                      <a:pt x="1036" y="880"/>
                      <a:pt x="1037" y="879"/>
                    </a:cubicBezTo>
                    <a:cubicBezTo>
                      <a:pt x="1037" y="881"/>
                      <a:pt x="1037" y="883"/>
                      <a:pt x="1038" y="884"/>
                    </a:cubicBezTo>
                    <a:cubicBezTo>
                      <a:pt x="1039" y="881"/>
                      <a:pt x="1039" y="879"/>
                      <a:pt x="1038" y="876"/>
                    </a:cubicBezTo>
                    <a:cubicBezTo>
                      <a:pt x="1041" y="879"/>
                      <a:pt x="1042" y="872"/>
                      <a:pt x="1047" y="873"/>
                    </a:cubicBezTo>
                    <a:cubicBezTo>
                      <a:pt x="1047" y="871"/>
                      <a:pt x="1046" y="871"/>
                      <a:pt x="1046" y="869"/>
                    </a:cubicBezTo>
                    <a:cubicBezTo>
                      <a:pt x="1055" y="861"/>
                      <a:pt x="1064" y="856"/>
                      <a:pt x="1076" y="855"/>
                    </a:cubicBezTo>
                    <a:cubicBezTo>
                      <a:pt x="1072" y="852"/>
                      <a:pt x="1078" y="849"/>
                      <a:pt x="1077" y="848"/>
                    </a:cubicBezTo>
                    <a:cubicBezTo>
                      <a:pt x="1076" y="851"/>
                      <a:pt x="1071" y="846"/>
                      <a:pt x="1071" y="848"/>
                    </a:cubicBezTo>
                    <a:cubicBezTo>
                      <a:pt x="1074" y="851"/>
                      <a:pt x="1067" y="856"/>
                      <a:pt x="1065" y="855"/>
                    </a:cubicBezTo>
                    <a:cubicBezTo>
                      <a:pt x="1066" y="849"/>
                      <a:pt x="1073" y="845"/>
                      <a:pt x="1072" y="841"/>
                    </a:cubicBezTo>
                    <a:cubicBezTo>
                      <a:pt x="1071" y="840"/>
                      <a:pt x="1067" y="842"/>
                      <a:pt x="1066" y="838"/>
                    </a:cubicBezTo>
                    <a:cubicBezTo>
                      <a:pt x="1065" y="840"/>
                      <a:pt x="1065" y="842"/>
                      <a:pt x="1062" y="842"/>
                    </a:cubicBezTo>
                    <a:cubicBezTo>
                      <a:pt x="1062" y="839"/>
                      <a:pt x="1060" y="838"/>
                      <a:pt x="1059" y="835"/>
                    </a:cubicBezTo>
                    <a:cubicBezTo>
                      <a:pt x="1064" y="833"/>
                      <a:pt x="1074" y="826"/>
                      <a:pt x="1077" y="832"/>
                    </a:cubicBezTo>
                    <a:cubicBezTo>
                      <a:pt x="1077" y="834"/>
                      <a:pt x="1073" y="837"/>
                      <a:pt x="1076" y="839"/>
                    </a:cubicBezTo>
                    <a:cubicBezTo>
                      <a:pt x="1076" y="838"/>
                      <a:pt x="1077" y="837"/>
                      <a:pt x="1078" y="836"/>
                    </a:cubicBezTo>
                    <a:cubicBezTo>
                      <a:pt x="1081" y="838"/>
                      <a:pt x="1076" y="840"/>
                      <a:pt x="1078" y="841"/>
                    </a:cubicBezTo>
                    <a:cubicBezTo>
                      <a:pt x="1081" y="839"/>
                      <a:pt x="1081" y="833"/>
                      <a:pt x="1085" y="832"/>
                    </a:cubicBezTo>
                    <a:cubicBezTo>
                      <a:pt x="1083" y="827"/>
                      <a:pt x="1086" y="824"/>
                      <a:pt x="1091" y="824"/>
                    </a:cubicBezTo>
                    <a:cubicBezTo>
                      <a:pt x="1091" y="825"/>
                      <a:pt x="1091" y="825"/>
                      <a:pt x="1092" y="826"/>
                    </a:cubicBezTo>
                    <a:cubicBezTo>
                      <a:pt x="1092" y="829"/>
                      <a:pt x="1089" y="828"/>
                      <a:pt x="1090" y="831"/>
                    </a:cubicBezTo>
                    <a:cubicBezTo>
                      <a:pt x="1092" y="832"/>
                      <a:pt x="1092" y="830"/>
                      <a:pt x="1093" y="833"/>
                    </a:cubicBezTo>
                    <a:cubicBezTo>
                      <a:pt x="1097" y="831"/>
                      <a:pt x="1092" y="828"/>
                      <a:pt x="1096" y="827"/>
                    </a:cubicBezTo>
                    <a:cubicBezTo>
                      <a:pt x="1097" y="830"/>
                      <a:pt x="1101" y="832"/>
                      <a:pt x="1103" y="835"/>
                    </a:cubicBezTo>
                    <a:cubicBezTo>
                      <a:pt x="1106" y="830"/>
                      <a:pt x="1118" y="829"/>
                      <a:pt x="1116" y="823"/>
                    </a:cubicBezTo>
                    <a:cubicBezTo>
                      <a:pt x="1113" y="826"/>
                      <a:pt x="1111" y="819"/>
                      <a:pt x="1108" y="818"/>
                    </a:cubicBezTo>
                    <a:cubicBezTo>
                      <a:pt x="1111" y="815"/>
                      <a:pt x="1112" y="820"/>
                      <a:pt x="1114" y="821"/>
                    </a:cubicBezTo>
                    <a:cubicBezTo>
                      <a:pt x="1116" y="816"/>
                      <a:pt x="1119" y="811"/>
                      <a:pt x="1126" y="809"/>
                    </a:cubicBezTo>
                    <a:cubicBezTo>
                      <a:pt x="1128" y="815"/>
                      <a:pt x="1129" y="817"/>
                      <a:pt x="1133" y="816"/>
                    </a:cubicBezTo>
                    <a:cubicBezTo>
                      <a:pt x="1132" y="818"/>
                      <a:pt x="1128" y="820"/>
                      <a:pt x="1130" y="822"/>
                    </a:cubicBezTo>
                    <a:cubicBezTo>
                      <a:pt x="1134" y="820"/>
                      <a:pt x="1137" y="818"/>
                      <a:pt x="1142" y="820"/>
                    </a:cubicBezTo>
                    <a:cubicBezTo>
                      <a:pt x="1142" y="821"/>
                      <a:pt x="1140" y="822"/>
                      <a:pt x="1140" y="824"/>
                    </a:cubicBezTo>
                    <a:cubicBezTo>
                      <a:pt x="1144" y="824"/>
                      <a:pt x="1145" y="821"/>
                      <a:pt x="1148" y="821"/>
                    </a:cubicBezTo>
                    <a:cubicBezTo>
                      <a:pt x="1149" y="825"/>
                      <a:pt x="1145" y="824"/>
                      <a:pt x="1146" y="828"/>
                    </a:cubicBezTo>
                    <a:cubicBezTo>
                      <a:pt x="1147" y="831"/>
                      <a:pt x="1150" y="831"/>
                      <a:pt x="1150" y="835"/>
                    </a:cubicBezTo>
                    <a:cubicBezTo>
                      <a:pt x="1146" y="835"/>
                      <a:pt x="1148" y="837"/>
                      <a:pt x="1147" y="840"/>
                    </a:cubicBezTo>
                    <a:cubicBezTo>
                      <a:pt x="1145" y="836"/>
                      <a:pt x="1143" y="843"/>
                      <a:pt x="1140" y="840"/>
                    </a:cubicBezTo>
                    <a:cubicBezTo>
                      <a:pt x="1140" y="844"/>
                      <a:pt x="1139" y="847"/>
                      <a:pt x="1136" y="848"/>
                    </a:cubicBezTo>
                    <a:cubicBezTo>
                      <a:pt x="1137" y="843"/>
                      <a:pt x="1132" y="849"/>
                      <a:pt x="1135" y="847"/>
                    </a:cubicBezTo>
                    <a:cubicBezTo>
                      <a:pt x="1138" y="851"/>
                      <a:pt x="1128" y="850"/>
                      <a:pt x="1127" y="850"/>
                    </a:cubicBezTo>
                    <a:cubicBezTo>
                      <a:pt x="1128" y="853"/>
                      <a:pt x="1133" y="853"/>
                      <a:pt x="1134" y="853"/>
                    </a:cubicBezTo>
                    <a:cubicBezTo>
                      <a:pt x="1136" y="859"/>
                      <a:pt x="1129" y="859"/>
                      <a:pt x="1130" y="860"/>
                    </a:cubicBezTo>
                    <a:cubicBezTo>
                      <a:pt x="1133" y="860"/>
                      <a:pt x="1134" y="859"/>
                      <a:pt x="1135" y="858"/>
                    </a:cubicBezTo>
                    <a:cubicBezTo>
                      <a:pt x="1135" y="859"/>
                      <a:pt x="1137" y="863"/>
                      <a:pt x="1137" y="860"/>
                    </a:cubicBezTo>
                    <a:cubicBezTo>
                      <a:pt x="1140" y="856"/>
                      <a:pt x="1147" y="849"/>
                      <a:pt x="1154" y="846"/>
                    </a:cubicBezTo>
                    <a:cubicBezTo>
                      <a:pt x="1154" y="851"/>
                      <a:pt x="1154" y="851"/>
                      <a:pt x="1154" y="851"/>
                    </a:cubicBezTo>
                    <a:cubicBezTo>
                      <a:pt x="1150" y="851"/>
                      <a:pt x="1151" y="855"/>
                      <a:pt x="1148" y="856"/>
                    </a:cubicBezTo>
                    <a:cubicBezTo>
                      <a:pt x="1149" y="859"/>
                      <a:pt x="1152" y="859"/>
                      <a:pt x="1151" y="864"/>
                    </a:cubicBezTo>
                    <a:cubicBezTo>
                      <a:pt x="1149" y="864"/>
                      <a:pt x="1149" y="866"/>
                      <a:pt x="1147" y="865"/>
                    </a:cubicBezTo>
                    <a:cubicBezTo>
                      <a:pt x="1147" y="863"/>
                      <a:pt x="1146" y="862"/>
                      <a:pt x="1145" y="861"/>
                    </a:cubicBezTo>
                    <a:cubicBezTo>
                      <a:pt x="1143" y="866"/>
                      <a:pt x="1145" y="867"/>
                      <a:pt x="1145" y="872"/>
                    </a:cubicBezTo>
                    <a:cubicBezTo>
                      <a:pt x="1139" y="876"/>
                      <a:pt x="1131" y="878"/>
                      <a:pt x="1127" y="885"/>
                    </a:cubicBezTo>
                    <a:cubicBezTo>
                      <a:pt x="1129" y="885"/>
                      <a:pt x="1133" y="884"/>
                      <a:pt x="1134" y="888"/>
                    </a:cubicBezTo>
                    <a:cubicBezTo>
                      <a:pt x="1132" y="891"/>
                      <a:pt x="1128" y="892"/>
                      <a:pt x="1130" y="896"/>
                    </a:cubicBezTo>
                    <a:cubicBezTo>
                      <a:pt x="1135" y="892"/>
                      <a:pt x="1143" y="891"/>
                      <a:pt x="1139" y="881"/>
                    </a:cubicBezTo>
                    <a:cubicBezTo>
                      <a:pt x="1142" y="876"/>
                      <a:pt x="1151" y="870"/>
                      <a:pt x="1155" y="875"/>
                    </a:cubicBezTo>
                    <a:cubicBezTo>
                      <a:pt x="1153" y="877"/>
                      <a:pt x="1149" y="877"/>
                      <a:pt x="1149" y="881"/>
                    </a:cubicBezTo>
                    <a:cubicBezTo>
                      <a:pt x="1153" y="881"/>
                      <a:pt x="1155" y="878"/>
                      <a:pt x="1158" y="880"/>
                    </a:cubicBezTo>
                    <a:cubicBezTo>
                      <a:pt x="1161" y="874"/>
                      <a:pt x="1169" y="873"/>
                      <a:pt x="1172" y="868"/>
                    </a:cubicBezTo>
                    <a:cubicBezTo>
                      <a:pt x="1175" y="869"/>
                      <a:pt x="1176" y="867"/>
                      <a:pt x="1178" y="867"/>
                    </a:cubicBezTo>
                    <a:cubicBezTo>
                      <a:pt x="1177" y="862"/>
                      <a:pt x="1182" y="863"/>
                      <a:pt x="1185" y="862"/>
                    </a:cubicBezTo>
                    <a:cubicBezTo>
                      <a:pt x="1185" y="864"/>
                      <a:pt x="1185" y="865"/>
                      <a:pt x="1186" y="866"/>
                    </a:cubicBezTo>
                    <a:cubicBezTo>
                      <a:pt x="1192" y="864"/>
                      <a:pt x="1192" y="856"/>
                      <a:pt x="1199" y="854"/>
                    </a:cubicBezTo>
                    <a:cubicBezTo>
                      <a:pt x="1201" y="855"/>
                      <a:pt x="1198" y="857"/>
                      <a:pt x="1200" y="858"/>
                    </a:cubicBezTo>
                    <a:cubicBezTo>
                      <a:pt x="1200" y="856"/>
                      <a:pt x="1201" y="856"/>
                      <a:pt x="1203" y="856"/>
                    </a:cubicBezTo>
                    <a:cubicBezTo>
                      <a:pt x="1204" y="859"/>
                      <a:pt x="1203" y="860"/>
                      <a:pt x="1202" y="862"/>
                    </a:cubicBezTo>
                    <a:cubicBezTo>
                      <a:pt x="1203" y="864"/>
                      <a:pt x="1208" y="862"/>
                      <a:pt x="1209" y="864"/>
                    </a:cubicBezTo>
                    <a:cubicBezTo>
                      <a:pt x="1204" y="874"/>
                      <a:pt x="1195" y="881"/>
                      <a:pt x="1190" y="890"/>
                    </a:cubicBezTo>
                    <a:cubicBezTo>
                      <a:pt x="1198" y="890"/>
                      <a:pt x="1205" y="877"/>
                      <a:pt x="1211" y="884"/>
                    </a:cubicBezTo>
                    <a:cubicBezTo>
                      <a:pt x="1211" y="880"/>
                      <a:pt x="1214" y="882"/>
                      <a:pt x="1215" y="881"/>
                    </a:cubicBezTo>
                    <a:cubicBezTo>
                      <a:pt x="1221" y="876"/>
                      <a:pt x="1223" y="865"/>
                      <a:pt x="1234" y="865"/>
                    </a:cubicBezTo>
                    <a:cubicBezTo>
                      <a:pt x="1234" y="868"/>
                      <a:pt x="1234" y="868"/>
                      <a:pt x="1234" y="868"/>
                    </a:cubicBezTo>
                    <a:cubicBezTo>
                      <a:pt x="1238" y="867"/>
                      <a:pt x="1242" y="860"/>
                      <a:pt x="1240" y="857"/>
                    </a:cubicBezTo>
                    <a:cubicBezTo>
                      <a:pt x="1230" y="856"/>
                      <a:pt x="1225" y="861"/>
                      <a:pt x="1218" y="865"/>
                    </a:cubicBezTo>
                    <a:cubicBezTo>
                      <a:pt x="1216" y="865"/>
                      <a:pt x="1217" y="862"/>
                      <a:pt x="1215" y="862"/>
                    </a:cubicBezTo>
                    <a:cubicBezTo>
                      <a:pt x="1214" y="865"/>
                      <a:pt x="1212" y="864"/>
                      <a:pt x="1210" y="863"/>
                    </a:cubicBezTo>
                    <a:cubicBezTo>
                      <a:pt x="1212" y="856"/>
                      <a:pt x="1224" y="854"/>
                      <a:pt x="1225" y="848"/>
                    </a:cubicBezTo>
                    <a:cubicBezTo>
                      <a:pt x="1220" y="851"/>
                      <a:pt x="1211" y="853"/>
                      <a:pt x="1204" y="857"/>
                    </a:cubicBezTo>
                    <a:cubicBezTo>
                      <a:pt x="1204" y="851"/>
                      <a:pt x="1209" y="850"/>
                      <a:pt x="1210" y="846"/>
                    </a:cubicBezTo>
                    <a:cubicBezTo>
                      <a:pt x="1207" y="845"/>
                      <a:pt x="1206" y="847"/>
                      <a:pt x="1204" y="847"/>
                    </a:cubicBezTo>
                    <a:cubicBezTo>
                      <a:pt x="1208" y="841"/>
                      <a:pt x="1215" y="842"/>
                      <a:pt x="1220" y="836"/>
                    </a:cubicBezTo>
                    <a:cubicBezTo>
                      <a:pt x="1217" y="833"/>
                      <a:pt x="1223" y="831"/>
                      <a:pt x="1224" y="829"/>
                    </a:cubicBezTo>
                    <a:cubicBezTo>
                      <a:pt x="1225" y="826"/>
                      <a:pt x="1223" y="825"/>
                      <a:pt x="1223" y="823"/>
                    </a:cubicBezTo>
                    <a:cubicBezTo>
                      <a:pt x="1225" y="822"/>
                      <a:pt x="1228" y="820"/>
                      <a:pt x="1231" y="819"/>
                    </a:cubicBezTo>
                    <a:cubicBezTo>
                      <a:pt x="1231" y="816"/>
                      <a:pt x="1230" y="812"/>
                      <a:pt x="1233" y="812"/>
                    </a:cubicBezTo>
                    <a:cubicBezTo>
                      <a:pt x="1235" y="812"/>
                      <a:pt x="1235" y="814"/>
                      <a:pt x="1238" y="813"/>
                    </a:cubicBezTo>
                    <a:cubicBezTo>
                      <a:pt x="1238" y="809"/>
                      <a:pt x="1245" y="808"/>
                      <a:pt x="1244" y="806"/>
                    </a:cubicBezTo>
                    <a:cubicBezTo>
                      <a:pt x="1241" y="808"/>
                      <a:pt x="1236" y="805"/>
                      <a:pt x="1240" y="803"/>
                    </a:cubicBezTo>
                    <a:cubicBezTo>
                      <a:pt x="1232" y="805"/>
                      <a:pt x="1232" y="816"/>
                      <a:pt x="1221" y="815"/>
                    </a:cubicBezTo>
                    <a:cubicBezTo>
                      <a:pt x="1221" y="814"/>
                      <a:pt x="1222" y="814"/>
                      <a:pt x="1222" y="812"/>
                    </a:cubicBezTo>
                    <a:cubicBezTo>
                      <a:pt x="1217" y="815"/>
                      <a:pt x="1211" y="816"/>
                      <a:pt x="1206" y="816"/>
                    </a:cubicBezTo>
                    <a:cubicBezTo>
                      <a:pt x="1205" y="819"/>
                      <a:pt x="1207" y="819"/>
                      <a:pt x="1208" y="821"/>
                    </a:cubicBezTo>
                    <a:cubicBezTo>
                      <a:pt x="1204" y="820"/>
                      <a:pt x="1204" y="824"/>
                      <a:pt x="1201" y="824"/>
                    </a:cubicBezTo>
                    <a:cubicBezTo>
                      <a:pt x="1201" y="827"/>
                      <a:pt x="1201" y="830"/>
                      <a:pt x="1200" y="831"/>
                    </a:cubicBezTo>
                    <a:cubicBezTo>
                      <a:pt x="1201" y="831"/>
                      <a:pt x="1202" y="829"/>
                      <a:pt x="1202" y="831"/>
                    </a:cubicBezTo>
                    <a:cubicBezTo>
                      <a:pt x="1202" y="832"/>
                      <a:pt x="1201" y="833"/>
                      <a:pt x="1201" y="834"/>
                    </a:cubicBezTo>
                    <a:cubicBezTo>
                      <a:pt x="1202" y="836"/>
                      <a:pt x="1205" y="836"/>
                      <a:pt x="1204" y="839"/>
                    </a:cubicBezTo>
                    <a:cubicBezTo>
                      <a:pt x="1189" y="842"/>
                      <a:pt x="1183" y="854"/>
                      <a:pt x="1172" y="860"/>
                    </a:cubicBezTo>
                    <a:cubicBezTo>
                      <a:pt x="1169" y="858"/>
                      <a:pt x="1170" y="856"/>
                      <a:pt x="1167" y="855"/>
                    </a:cubicBezTo>
                    <a:cubicBezTo>
                      <a:pt x="1167" y="853"/>
                      <a:pt x="1168" y="851"/>
                      <a:pt x="1170" y="851"/>
                    </a:cubicBezTo>
                    <a:cubicBezTo>
                      <a:pt x="1173" y="850"/>
                      <a:pt x="1173" y="853"/>
                      <a:pt x="1175" y="853"/>
                    </a:cubicBezTo>
                    <a:cubicBezTo>
                      <a:pt x="1177" y="850"/>
                      <a:pt x="1185" y="848"/>
                      <a:pt x="1182" y="844"/>
                    </a:cubicBezTo>
                    <a:cubicBezTo>
                      <a:pt x="1182" y="846"/>
                      <a:pt x="1178" y="849"/>
                      <a:pt x="1177" y="848"/>
                    </a:cubicBezTo>
                    <a:cubicBezTo>
                      <a:pt x="1180" y="843"/>
                      <a:pt x="1185" y="835"/>
                      <a:pt x="1191" y="836"/>
                    </a:cubicBezTo>
                    <a:cubicBezTo>
                      <a:pt x="1187" y="838"/>
                      <a:pt x="1185" y="840"/>
                      <a:pt x="1184" y="845"/>
                    </a:cubicBezTo>
                    <a:cubicBezTo>
                      <a:pt x="1190" y="844"/>
                      <a:pt x="1192" y="841"/>
                      <a:pt x="1196" y="838"/>
                    </a:cubicBezTo>
                    <a:cubicBezTo>
                      <a:pt x="1193" y="837"/>
                      <a:pt x="1192" y="839"/>
                      <a:pt x="1191" y="837"/>
                    </a:cubicBezTo>
                    <a:cubicBezTo>
                      <a:pt x="1193" y="837"/>
                      <a:pt x="1191" y="833"/>
                      <a:pt x="1191" y="832"/>
                    </a:cubicBezTo>
                    <a:cubicBezTo>
                      <a:pt x="1183" y="831"/>
                      <a:pt x="1181" y="840"/>
                      <a:pt x="1175" y="835"/>
                    </a:cubicBezTo>
                    <a:cubicBezTo>
                      <a:pt x="1172" y="844"/>
                      <a:pt x="1163" y="841"/>
                      <a:pt x="1159" y="846"/>
                    </a:cubicBezTo>
                    <a:cubicBezTo>
                      <a:pt x="1158" y="844"/>
                      <a:pt x="1157" y="842"/>
                      <a:pt x="1155" y="841"/>
                    </a:cubicBezTo>
                    <a:cubicBezTo>
                      <a:pt x="1157" y="841"/>
                      <a:pt x="1157" y="840"/>
                      <a:pt x="1158" y="839"/>
                    </a:cubicBezTo>
                    <a:cubicBezTo>
                      <a:pt x="1159" y="839"/>
                      <a:pt x="1159" y="842"/>
                      <a:pt x="1161" y="841"/>
                    </a:cubicBezTo>
                    <a:cubicBezTo>
                      <a:pt x="1161" y="837"/>
                      <a:pt x="1164" y="837"/>
                      <a:pt x="1167" y="835"/>
                    </a:cubicBezTo>
                    <a:cubicBezTo>
                      <a:pt x="1166" y="832"/>
                      <a:pt x="1168" y="832"/>
                      <a:pt x="1167" y="829"/>
                    </a:cubicBezTo>
                    <a:cubicBezTo>
                      <a:pt x="1169" y="826"/>
                      <a:pt x="1173" y="826"/>
                      <a:pt x="1175" y="823"/>
                    </a:cubicBezTo>
                    <a:cubicBezTo>
                      <a:pt x="1171" y="823"/>
                      <a:pt x="1166" y="831"/>
                      <a:pt x="1158" y="830"/>
                    </a:cubicBezTo>
                    <a:cubicBezTo>
                      <a:pt x="1160" y="824"/>
                      <a:pt x="1158" y="828"/>
                      <a:pt x="1156" y="826"/>
                    </a:cubicBezTo>
                    <a:cubicBezTo>
                      <a:pt x="1157" y="824"/>
                      <a:pt x="1156" y="824"/>
                      <a:pt x="1157" y="821"/>
                    </a:cubicBezTo>
                    <a:cubicBezTo>
                      <a:pt x="1154" y="822"/>
                      <a:pt x="1152" y="822"/>
                      <a:pt x="1152" y="820"/>
                    </a:cubicBezTo>
                    <a:cubicBezTo>
                      <a:pt x="1154" y="819"/>
                      <a:pt x="1154" y="817"/>
                      <a:pt x="1154" y="815"/>
                    </a:cubicBezTo>
                    <a:cubicBezTo>
                      <a:pt x="1151" y="816"/>
                      <a:pt x="1148" y="818"/>
                      <a:pt x="1145" y="820"/>
                    </a:cubicBezTo>
                    <a:cubicBezTo>
                      <a:pt x="1142" y="817"/>
                      <a:pt x="1137" y="816"/>
                      <a:pt x="1141" y="812"/>
                    </a:cubicBezTo>
                    <a:cubicBezTo>
                      <a:pt x="1143" y="812"/>
                      <a:pt x="1142" y="815"/>
                      <a:pt x="1144" y="815"/>
                    </a:cubicBezTo>
                    <a:cubicBezTo>
                      <a:pt x="1144" y="812"/>
                      <a:pt x="1145" y="810"/>
                      <a:pt x="1147" y="809"/>
                    </a:cubicBezTo>
                    <a:cubicBezTo>
                      <a:pt x="1149" y="809"/>
                      <a:pt x="1148" y="812"/>
                      <a:pt x="1151" y="811"/>
                    </a:cubicBezTo>
                    <a:cubicBezTo>
                      <a:pt x="1152" y="805"/>
                      <a:pt x="1159" y="806"/>
                      <a:pt x="1164" y="805"/>
                    </a:cubicBezTo>
                    <a:cubicBezTo>
                      <a:pt x="1157" y="799"/>
                      <a:pt x="1167" y="796"/>
                      <a:pt x="1170" y="792"/>
                    </a:cubicBezTo>
                    <a:cubicBezTo>
                      <a:pt x="1168" y="792"/>
                      <a:pt x="1168" y="790"/>
                      <a:pt x="1168" y="788"/>
                    </a:cubicBezTo>
                    <a:cubicBezTo>
                      <a:pt x="1173" y="786"/>
                      <a:pt x="1171" y="785"/>
                      <a:pt x="1171" y="781"/>
                    </a:cubicBezTo>
                    <a:cubicBezTo>
                      <a:pt x="1174" y="781"/>
                      <a:pt x="1174" y="779"/>
                      <a:pt x="1176" y="779"/>
                    </a:cubicBezTo>
                    <a:cubicBezTo>
                      <a:pt x="1177" y="780"/>
                      <a:pt x="1177" y="783"/>
                      <a:pt x="1179" y="783"/>
                    </a:cubicBezTo>
                    <a:cubicBezTo>
                      <a:pt x="1178" y="785"/>
                      <a:pt x="1176" y="786"/>
                      <a:pt x="1176" y="788"/>
                    </a:cubicBezTo>
                    <a:cubicBezTo>
                      <a:pt x="1179" y="788"/>
                      <a:pt x="1179" y="790"/>
                      <a:pt x="1181" y="793"/>
                    </a:cubicBezTo>
                    <a:cubicBezTo>
                      <a:pt x="1193" y="792"/>
                      <a:pt x="1199" y="782"/>
                      <a:pt x="1208" y="776"/>
                    </a:cubicBezTo>
                    <a:cubicBezTo>
                      <a:pt x="1214" y="772"/>
                      <a:pt x="1225" y="772"/>
                      <a:pt x="1227" y="764"/>
                    </a:cubicBezTo>
                    <a:cubicBezTo>
                      <a:pt x="1224" y="767"/>
                      <a:pt x="1217" y="768"/>
                      <a:pt x="1213" y="769"/>
                    </a:cubicBezTo>
                    <a:cubicBezTo>
                      <a:pt x="1214" y="767"/>
                      <a:pt x="1217" y="767"/>
                      <a:pt x="1218" y="766"/>
                    </a:cubicBezTo>
                    <a:cubicBezTo>
                      <a:pt x="1217" y="763"/>
                      <a:pt x="1218" y="763"/>
                      <a:pt x="1217" y="761"/>
                    </a:cubicBezTo>
                    <a:cubicBezTo>
                      <a:pt x="1221" y="759"/>
                      <a:pt x="1224" y="757"/>
                      <a:pt x="1225" y="754"/>
                    </a:cubicBezTo>
                    <a:cubicBezTo>
                      <a:pt x="1218" y="753"/>
                      <a:pt x="1220" y="764"/>
                      <a:pt x="1212" y="760"/>
                    </a:cubicBezTo>
                    <a:cubicBezTo>
                      <a:pt x="1212" y="761"/>
                      <a:pt x="1211" y="763"/>
                      <a:pt x="1210" y="764"/>
                    </a:cubicBezTo>
                    <a:cubicBezTo>
                      <a:pt x="1214" y="771"/>
                      <a:pt x="1209" y="776"/>
                      <a:pt x="1200" y="772"/>
                    </a:cubicBezTo>
                    <a:cubicBezTo>
                      <a:pt x="1203" y="769"/>
                      <a:pt x="1199" y="769"/>
                      <a:pt x="1197" y="767"/>
                    </a:cubicBezTo>
                    <a:cubicBezTo>
                      <a:pt x="1201" y="765"/>
                      <a:pt x="1202" y="758"/>
                      <a:pt x="1208" y="761"/>
                    </a:cubicBezTo>
                    <a:cubicBezTo>
                      <a:pt x="1211" y="760"/>
                      <a:pt x="1209" y="754"/>
                      <a:pt x="1211" y="753"/>
                    </a:cubicBezTo>
                    <a:cubicBezTo>
                      <a:pt x="1215" y="752"/>
                      <a:pt x="1215" y="756"/>
                      <a:pt x="1219" y="756"/>
                    </a:cubicBezTo>
                    <a:cubicBezTo>
                      <a:pt x="1220" y="752"/>
                      <a:pt x="1220" y="751"/>
                      <a:pt x="1221" y="747"/>
                    </a:cubicBezTo>
                    <a:cubicBezTo>
                      <a:pt x="1211" y="750"/>
                      <a:pt x="1202" y="755"/>
                      <a:pt x="1193" y="759"/>
                    </a:cubicBezTo>
                    <a:cubicBezTo>
                      <a:pt x="1196" y="756"/>
                      <a:pt x="1198" y="752"/>
                      <a:pt x="1204" y="752"/>
                    </a:cubicBezTo>
                    <a:cubicBezTo>
                      <a:pt x="1210" y="742"/>
                      <a:pt x="1224" y="739"/>
                      <a:pt x="1232" y="731"/>
                    </a:cubicBezTo>
                    <a:cubicBezTo>
                      <a:pt x="1220" y="735"/>
                      <a:pt x="1209" y="743"/>
                      <a:pt x="1197" y="748"/>
                    </a:cubicBezTo>
                    <a:cubicBezTo>
                      <a:pt x="1197" y="746"/>
                      <a:pt x="1194" y="747"/>
                      <a:pt x="1194" y="745"/>
                    </a:cubicBezTo>
                    <a:cubicBezTo>
                      <a:pt x="1195" y="744"/>
                      <a:pt x="1195" y="742"/>
                      <a:pt x="1196" y="741"/>
                    </a:cubicBezTo>
                    <a:cubicBezTo>
                      <a:pt x="1191" y="741"/>
                      <a:pt x="1190" y="746"/>
                      <a:pt x="1185" y="743"/>
                    </a:cubicBezTo>
                    <a:cubicBezTo>
                      <a:pt x="1187" y="738"/>
                      <a:pt x="1181" y="741"/>
                      <a:pt x="1180" y="740"/>
                    </a:cubicBezTo>
                    <a:cubicBezTo>
                      <a:pt x="1181" y="735"/>
                      <a:pt x="1187" y="737"/>
                      <a:pt x="1187" y="731"/>
                    </a:cubicBezTo>
                    <a:cubicBezTo>
                      <a:pt x="1184" y="732"/>
                      <a:pt x="1181" y="734"/>
                      <a:pt x="1179" y="732"/>
                    </a:cubicBezTo>
                    <a:cubicBezTo>
                      <a:pt x="1180" y="731"/>
                      <a:pt x="1180" y="729"/>
                      <a:pt x="1181" y="728"/>
                    </a:cubicBezTo>
                    <a:cubicBezTo>
                      <a:pt x="1179" y="728"/>
                      <a:pt x="1178" y="727"/>
                      <a:pt x="1178" y="726"/>
                    </a:cubicBezTo>
                    <a:cubicBezTo>
                      <a:pt x="1180" y="723"/>
                      <a:pt x="1181" y="718"/>
                      <a:pt x="1182" y="714"/>
                    </a:cubicBezTo>
                    <a:cubicBezTo>
                      <a:pt x="1179" y="714"/>
                      <a:pt x="1177" y="716"/>
                      <a:pt x="1177" y="712"/>
                    </a:cubicBezTo>
                    <a:cubicBezTo>
                      <a:pt x="1180" y="709"/>
                      <a:pt x="1182" y="706"/>
                      <a:pt x="1183" y="702"/>
                    </a:cubicBezTo>
                    <a:cubicBezTo>
                      <a:pt x="1178" y="704"/>
                      <a:pt x="1170" y="708"/>
                      <a:pt x="1174" y="714"/>
                    </a:cubicBezTo>
                    <a:cubicBezTo>
                      <a:pt x="1172" y="716"/>
                      <a:pt x="1171" y="713"/>
                      <a:pt x="1169" y="715"/>
                    </a:cubicBezTo>
                    <a:cubicBezTo>
                      <a:pt x="1171" y="719"/>
                      <a:pt x="1169" y="727"/>
                      <a:pt x="1169" y="731"/>
                    </a:cubicBezTo>
                    <a:cubicBezTo>
                      <a:pt x="1172" y="730"/>
                      <a:pt x="1175" y="729"/>
                      <a:pt x="1179" y="729"/>
                    </a:cubicBezTo>
                    <a:cubicBezTo>
                      <a:pt x="1177" y="738"/>
                      <a:pt x="1168" y="743"/>
                      <a:pt x="1160" y="743"/>
                    </a:cubicBezTo>
                    <a:cubicBezTo>
                      <a:pt x="1159" y="749"/>
                      <a:pt x="1147" y="754"/>
                      <a:pt x="1147" y="747"/>
                    </a:cubicBezTo>
                    <a:cubicBezTo>
                      <a:pt x="1147" y="748"/>
                      <a:pt x="1144" y="750"/>
                      <a:pt x="1144" y="748"/>
                    </a:cubicBezTo>
                    <a:cubicBezTo>
                      <a:pt x="1151" y="738"/>
                      <a:pt x="1144" y="748"/>
                      <a:pt x="1139" y="744"/>
                    </a:cubicBezTo>
                    <a:cubicBezTo>
                      <a:pt x="1139" y="744"/>
                      <a:pt x="1138" y="739"/>
                      <a:pt x="1138" y="738"/>
                    </a:cubicBezTo>
                    <a:cubicBezTo>
                      <a:pt x="1139" y="737"/>
                      <a:pt x="1143" y="739"/>
                      <a:pt x="1142" y="736"/>
                    </a:cubicBezTo>
                    <a:cubicBezTo>
                      <a:pt x="1138" y="735"/>
                      <a:pt x="1138" y="738"/>
                      <a:pt x="1136" y="738"/>
                    </a:cubicBezTo>
                    <a:cubicBezTo>
                      <a:pt x="1136" y="733"/>
                      <a:pt x="1135" y="731"/>
                      <a:pt x="1133" y="731"/>
                    </a:cubicBezTo>
                    <a:cubicBezTo>
                      <a:pt x="1133" y="719"/>
                      <a:pt x="1153" y="722"/>
                      <a:pt x="1152" y="711"/>
                    </a:cubicBezTo>
                    <a:cubicBezTo>
                      <a:pt x="1143" y="717"/>
                      <a:pt x="1134" y="723"/>
                      <a:pt x="1124" y="727"/>
                    </a:cubicBezTo>
                    <a:cubicBezTo>
                      <a:pt x="1123" y="725"/>
                      <a:pt x="1122" y="725"/>
                      <a:pt x="1122" y="724"/>
                    </a:cubicBezTo>
                    <a:cubicBezTo>
                      <a:pt x="1125" y="718"/>
                      <a:pt x="1134" y="716"/>
                      <a:pt x="1140" y="713"/>
                    </a:cubicBezTo>
                    <a:cubicBezTo>
                      <a:pt x="1138" y="705"/>
                      <a:pt x="1143" y="704"/>
                      <a:pt x="1147" y="704"/>
                    </a:cubicBezTo>
                    <a:cubicBezTo>
                      <a:pt x="1149" y="700"/>
                      <a:pt x="1145" y="701"/>
                      <a:pt x="1146" y="698"/>
                    </a:cubicBezTo>
                    <a:cubicBezTo>
                      <a:pt x="1150" y="691"/>
                      <a:pt x="1156" y="684"/>
                      <a:pt x="1161" y="681"/>
                    </a:cubicBezTo>
                    <a:cubicBezTo>
                      <a:pt x="1159" y="678"/>
                      <a:pt x="1161" y="673"/>
                      <a:pt x="1156" y="672"/>
                    </a:cubicBezTo>
                    <a:cubicBezTo>
                      <a:pt x="1156" y="668"/>
                      <a:pt x="1158" y="666"/>
                      <a:pt x="1162" y="666"/>
                    </a:cubicBezTo>
                    <a:cubicBezTo>
                      <a:pt x="1162" y="656"/>
                      <a:pt x="1183" y="664"/>
                      <a:pt x="1176" y="652"/>
                    </a:cubicBezTo>
                    <a:cubicBezTo>
                      <a:pt x="1169" y="655"/>
                      <a:pt x="1164" y="660"/>
                      <a:pt x="1159" y="664"/>
                    </a:cubicBezTo>
                    <a:cubicBezTo>
                      <a:pt x="1156" y="664"/>
                      <a:pt x="1157" y="660"/>
                      <a:pt x="1155" y="658"/>
                    </a:cubicBezTo>
                    <a:cubicBezTo>
                      <a:pt x="1152" y="662"/>
                      <a:pt x="1155" y="664"/>
                      <a:pt x="1156" y="667"/>
                    </a:cubicBezTo>
                    <a:cubicBezTo>
                      <a:pt x="1150" y="672"/>
                      <a:pt x="1147" y="665"/>
                      <a:pt x="1145" y="661"/>
                    </a:cubicBezTo>
                    <a:cubicBezTo>
                      <a:pt x="1145" y="660"/>
                      <a:pt x="1149" y="657"/>
                      <a:pt x="1147" y="656"/>
                    </a:cubicBezTo>
                    <a:cubicBezTo>
                      <a:pt x="1146" y="659"/>
                      <a:pt x="1144" y="661"/>
                      <a:pt x="1142" y="662"/>
                    </a:cubicBezTo>
                    <a:cubicBezTo>
                      <a:pt x="1141" y="659"/>
                      <a:pt x="1144" y="660"/>
                      <a:pt x="1144" y="657"/>
                    </a:cubicBezTo>
                    <a:cubicBezTo>
                      <a:pt x="1140" y="658"/>
                      <a:pt x="1139" y="662"/>
                      <a:pt x="1136" y="664"/>
                    </a:cubicBezTo>
                    <a:cubicBezTo>
                      <a:pt x="1138" y="667"/>
                      <a:pt x="1140" y="660"/>
                      <a:pt x="1141" y="663"/>
                    </a:cubicBezTo>
                    <a:cubicBezTo>
                      <a:pt x="1138" y="669"/>
                      <a:pt x="1130" y="671"/>
                      <a:pt x="1128" y="678"/>
                    </a:cubicBezTo>
                    <a:cubicBezTo>
                      <a:pt x="1131" y="678"/>
                      <a:pt x="1131" y="676"/>
                      <a:pt x="1135" y="676"/>
                    </a:cubicBezTo>
                    <a:cubicBezTo>
                      <a:pt x="1135" y="677"/>
                      <a:pt x="1136" y="677"/>
                      <a:pt x="1136" y="678"/>
                    </a:cubicBezTo>
                    <a:cubicBezTo>
                      <a:pt x="1133" y="680"/>
                      <a:pt x="1132" y="682"/>
                      <a:pt x="1129" y="680"/>
                    </a:cubicBezTo>
                    <a:cubicBezTo>
                      <a:pt x="1127" y="685"/>
                      <a:pt x="1118" y="690"/>
                      <a:pt x="1112" y="690"/>
                    </a:cubicBezTo>
                    <a:cubicBezTo>
                      <a:pt x="1114" y="687"/>
                      <a:pt x="1116" y="684"/>
                      <a:pt x="1118" y="681"/>
                    </a:cubicBezTo>
                    <a:cubicBezTo>
                      <a:pt x="1116" y="677"/>
                      <a:pt x="1114" y="673"/>
                      <a:pt x="1115" y="670"/>
                    </a:cubicBezTo>
                    <a:cubicBezTo>
                      <a:pt x="1114" y="676"/>
                      <a:pt x="1110" y="669"/>
                      <a:pt x="1108" y="673"/>
                    </a:cubicBezTo>
                    <a:cubicBezTo>
                      <a:pt x="1107" y="676"/>
                      <a:pt x="1109" y="676"/>
                      <a:pt x="1110" y="678"/>
                    </a:cubicBezTo>
                    <a:cubicBezTo>
                      <a:pt x="1106" y="679"/>
                      <a:pt x="1106" y="681"/>
                      <a:pt x="1107" y="686"/>
                    </a:cubicBezTo>
                    <a:cubicBezTo>
                      <a:pt x="1100" y="689"/>
                      <a:pt x="1098" y="686"/>
                      <a:pt x="1092" y="688"/>
                    </a:cubicBezTo>
                    <a:cubicBezTo>
                      <a:pt x="1104" y="698"/>
                      <a:pt x="1091" y="712"/>
                      <a:pt x="1080" y="715"/>
                    </a:cubicBezTo>
                    <a:cubicBezTo>
                      <a:pt x="1081" y="712"/>
                      <a:pt x="1077" y="714"/>
                      <a:pt x="1078" y="711"/>
                    </a:cubicBezTo>
                    <a:cubicBezTo>
                      <a:pt x="1080" y="710"/>
                      <a:pt x="1082" y="709"/>
                      <a:pt x="1083" y="712"/>
                    </a:cubicBezTo>
                    <a:cubicBezTo>
                      <a:pt x="1084" y="708"/>
                      <a:pt x="1088" y="708"/>
                      <a:pt x="1088" y="704"/>
                    </a:cubicBezTo>
                    <a:cubicBezTo>
                      <a:pt x="1079" y="699"/>
                      <a:pt x="1075" y="720"/>
                      <a:pt x="1067" y="710"/>
                    </a:cubicBezTo>
                    <a:cubicBezTo>
                      <a:pt x="1069" y="707"/>
                      <a:pt x="1072" y="703"/>
                      <a:pt x="1072" y="698"/>
                    </a:cubicBezTo>
                    <a:cubicBezTo>
                      <a:pt x="1068" y="699"/>
                      <a:pt x="1068" y="705"/>
                      <a:pt x="1063" y="705"/>
                    </a:cubicBezTo>
                    <a:cubicBezTo>
                      <a:pt x="1062" y="702"/>
                      <a:pt x="1066" y="704"/>
                      <a:pt x="1065" y="701"/>
                    </a:cubicBezTo>
                    <a:cubicBezTo>
                      <a:pt x="1060" y="705"/>
                      <a:pt x="1057" y="703"/>
                      <a:pt x="1051" y="704"/>
                    </a:cubicBezTo>
                    <a:cubicBezTo>
                      <a:pt x="1053" y="701"/>
                      <a:pt x="1055" y="699"/>
                      <a:pt x="1057" y="697"/>
                    </a:cubicBezTo>
                    <a:cubicBezTo>
                      <a:pt x="1055" y="694"/>
                      <a:pt x="1053" y="699"/>
                      <a:pt x="1052" y="697"/>
                    </a:cubicBezTo>
                    <a:cubicBezTo>
                      <a:pt x="1054" y="693"/>
                      <a:pt x="1053" y="688"/>
                      <a:pt x="1059" y="688"/>
                    </a:cubicBezTo>
                    <a:cubicBezTo>
                      <a:pt x="1061" y="689"/>
                      <a:pt x="1060" y="693"/>
                      <a:pt x="1063" y="692"/>
                    </a:cubicBezTo>
                    <a:cubicBezTo>
                      <a:pt x="1066" y="689"/>
                      <a:pt x="1068" y="687"/>
                      <a:pt x="1072" y="688"/>
                    </a:cubicBezTo>
                    <a:cubicBezTo>
                      <a:pt x="1072" y="682"/>
                      <a:pt x="1078" y="682"/>
                      <a:pt x="1079" y="678"/>
                    </a:cubicBezTo>
                    <a:cubicBezTo>
                      <a:pt x="1076" y="677"/>
                      <a:pt x="1077" y="680"/>
                      <a:pt x="1074" y="679"/>
                    </a:cubicBezTo>
                    <a:cubicBezTo>
                      <a:pt x="1074" y="677"/>
                      <a:pt x="1072" y="675"/>
                      <a:pt x="1071" y="673"/>
                    </a:cubicBezTo>
                    <a:cubicBezTo>
                      <a:pt x="1076" y="670"/>
                      <a:pt x="1076" y="665"/>
                      <a:pt x="1083" y="663"/>
                    </a:cubicBezTo>
                    <a:cubicBezTo>
                      <a:pt x="1083" y="668"/>
                      <a:pt x="1083" y="674"/>
                      <a:pt x="1087" y="676"/>
                    </a:cubicBezTo>
                    <a:cubicBezTo>
                      <a:pt x="1087" y="673"/>
                      <a:pt x="1091" y="675"/>
                      <a:pt x="1092" y="676"/>
                    </a:cubicBezTo>
                    <a:cubicBezTo>
                      <a:pt x="1093" y="673"/>
                      <a:pt x="1095" y="670"/>
                      <a:pt x="1096" y="667"/>
                    </a:cubicBezTo>
                    <a:cubicBezTo>
                      <a:pt x="1103" y="667"/>
                      <a:pt x="1105" y="663"/>
                      <a:pt x="1107" y="661"/>
                    </a:cubicBezTo>
                    <a:cubicBezTo>
                      <a:pt x="1102" y="659"/>
                      <a:pt x="1109" y="658"/>
                      <a:pt x="1110" y="653"/>
                    </a:cubicBezTo>
                    <a:cubicBezTo>
                      <a:pt x="1108" y="652"/>
                      <a:pt x="1106" y="655"/>
                      <a:pt x="1105" y="651"/>
                    </a:cubicBezTo>
                    <a:cubicBezTo>
                      <a:pt x="1106" y="647"/>
                      <a:pt x="1109" y="645"/>
                      <a:pt x="1114" y="644"/>
                    </a:cubicBezTo>
                    <a:cubicBezTo>
                      <a:pt x="1115" y="643"/>
                      <a:pt x="1112" y="640"/>
                      <a:pt x="1114" y="638"/>
                    </a:cubicBezTo>
                    <a:cubicBezTo>
                      <a:pt x="1117" y="640"/>
                      <a:pt x="1125" y="639"/>
                      <a:pt x="1122" y="645"/>
                    </a:cubicBezTo>
                    <a:cubicBezTo>
                      <a:pt x="1131" y="641"/>
                      <a:pt x="1137" y="634"/>
                      <a:pt x="1145" y="629"/>
                    </a:cubicBezTo>
                    <a:cubicBezTo>
                      <a:pt x="1144" y="625"/>
                      <a:pt x="1144" y="624"/>
                      <a:pt x="1145" y="620"/>
                    </a:cubicBezTo>
                    <a:cubicBezTo>
                      <a:pt x="1141" y="620"/>
                      <a:pt x="1140" y="624"/>
                      <a:pt x="1136" y="624"/>
                    </a:cubicBezTo>
                    <a:cubicBezTo>
                      <a:pt x="1135" y="622"/>
                      <a:pt x="1134" y="622"/>
                      <a:pt x="1135" y="621"/>
                    </a:cubicBezTo>
                    <a:cubicBezTo>
                      <a:pt x="1135" y="618"/>
                      <a:pt x="1142" y="618"/>
                      <a:pt x="1139" y="615"/>
                    </a:cubicBezTo>
                    <a:cubicBezTo>
                      <a:pt x="1139" y="619"/>
                      <a:pt x="1133" y="616"/>
                      <a:pt x="1132" y="615"/>
                    </a:cubicBezTo>
                    <a:cubicBezTo>
                      <a:pt x="1130" y="612"/>
                      <a:pt x="1135" y="610"/>
                      <a:pt x="1134" y="604"/>
                    </a:cubicBezTo>
                    <a:cubicBezTo>
                      <a:pt x="1136" y="602"/>
                      <a:pt x="1137" y="605"/>
                      <a:pt x="1138" y="603"/>
                    </a:cubicBezTo>
                    <a:cubicBezTo>
                      <a:pt x="1140" y="599"/>
                      <a:pt x="1142" y="591"/>
                      <a:pt x="1148" y="594"/>
                    </a:cubicBezTo>
                    <a:cubicBezTo>
                      <a:pt x="1150" y="589"/>
                      <a:pt x="1157" y="584"/>
                      <a:pt x="1162" y="583"/>
                    </a:cubicBezTo>
                    <a:cubicBezTo>
                      <a:pt x="1172" y="580"/>
                      <a:pt x="1182" y="571"/>
                      <a:pt x="1183" y="576"/>
                    </a:cubicBezTo>
                    <a:cubicBezTo>
                      <a:pt x="1187" y="569"/>
                      <a:pt x="1196" y="567"/>
                      <a:pt x="1201" y="560"/>
                    </a:cubicBezTo>
                    <a:cubicBezTo>
                      <a:pt x="1194" y="559"/>
                      <a:pt x="1196" y="565"/>
                      <a:pt x="1190" y="564"/>
                    </a:cubicBezTo>
                    <a:cubicBezTo>
                      <a:pt x="1188" y="560"/>
                      <a:pt x="1192" y="561"/>
                      <a:pt x="1191" y="559"/>
                    </a:cubicBezTo>
                    <a:cubicBezTo>
                      <a:pt x="1189" y="560"/>
                      <a:pt x="1186" y="557"/>
                      <a:pt x="1183" y="554"/>
                    </a:cubicBezTo>
                    <a:cubicBezTo>
                      <a:pt x="1184" y="551"/>
                      <a:pt x="1188" y="551"/>
                      <a:pt x="1188" y="547"/>
                    </a:cubicBezTo>
                    <a:cubicBezTo>
                      <a:pt x="1185" y="547"/>
                      <a:pt x="1185" y="550"/>
                      <a:pt x="1181" y="550"/>
                    </a:cubicBezTo>
                    <a:cubicBezTo>
                      <a:pt x="1182" y="546"/>
                      <a:pt x="1177" y="549"/>
                      <a:pt x="1176" y="547"/>
                    </a:cubicBezTo>
                    <a:cubicBezTo>
                      <a:pt x="1176" y="542"/>
                      <a:pt x="1179" y="538"/>
                      <a:pt x="1175" y="534"/>
                    </a:cubicBezTo>
                    <a:cubicBezTo>
                      <a:pt x="1176" y="527"/>
                      <a:pt x="1192" y="533"/>
                      <a:pt x="1191" y="535"/>
                    </a:cubicBezTo>
                    <a:cubicBezTo>
                      <a:pt x="1200" y="534"/>
                      <a:pt x="1201" y="524"/>
                      <a:pt x="1210" y="521"/>
                    </a:cubicBezTo>
                    <a:cubicBezTo>
                      <a:pt x="1211" y="525"/>
                      <a:pt x="1213" y="521"/>
                      <a:pt x="1215" y="521"/>
                    </a:cubicBezTo>
                    <a:cubicBezTo>
                      <a:pt x="1214" y="514"/>
                      <a:pt x="1226" y="510"/>
                      <a:pt x="1233" y="511"/>
                    </a:cubicBezTo>
                    <a:cubicBezTo>
                      <a:pt x="1233" y="508"/>
                      <a:pt x="1234" y="507"/>
                      <a:pt x="1237" y="508"/>
                    </a:cubicBezTo>
                    <a:cubicBezTo>
                      <a:pt x="1244" y="502"/>
                      <a:pt x="1253" y="494"/>
                      <a:pt x="1264" y="495"/>
                    </a:cubicBezTo>
                    <a:cubicBezTo>
                      <a:pt x="1266" y="494"/>
                      <a:pt x="1266" y="491"/>
                      <a:pt x="1270" y="492"/>
                    </a:cubicBezTo>
                    <a:cubicBezTo>
                      <a:pt x="1270" y="482"/>
                      <a:pt x="1282" y="485"/>
                      <a:pt x="1284" y="478"/>
                    </a:cubicBezTo>
                    <a:close/>
                    <a:moveTo>
                      <a:pt x="1047" y="497"/>
                    </a:moveTo>
                    <a:cubicBezTo>
                      <a:pt x="1049" y="495"/>
                      <a:pt x="1050" y="498"/>
                      <a:pt x="1053" y="497"/>
                    </a:cubicBezTo>
                    <a:cubicBezTo>
                      <a:pt x="1053" y="500"/>
                      <a:pt x="1051" y="500"/>
                      <a:pt x="1048" y="501"/>
                    </a:cubicBezTo>
                    <a:cubicBezTo>
                      <a:pt x="1048" y="499"/>
                      <a:pt x="1046" y="500"/>
                      <a:pt x="1047" y="497"/>
                    </a:cubicBezTo>
                    <a:close/>
                    <a:moveTo>
                      <a:pt x="1147" y="374"/>
                    </a:moveTo>
                    <a:cubicBezTo>
                      <a:pt x="1147" y="376"/>
                      <a:pt x="1146" y="378"/>
                      <a:pt x="1143" y="377"/>
                    </a:cubicBezTo>
                    <a:cubicBezTo>
                      <a:pt x="1143" y="375"/>
                      <a:pt x="1144" y="373"/>
                      <a:pt x="1147" y="374"/>
                    </a:cubicBezTo>
                    <a:close/>
                    <a:moveTo>
                      <a:pt x="1067" y="324"/>
                    </a:moveTo>
                    <a:cubicBezTo>
                      <a:pt x="1070" y="326"/>
                      <a:pt x="1066" y="329"/>
                      <a:pt x="1064" y="328"/>
                    </a:cubicBezTo>
                    <a:cubicBezTo>
                      <a:pt x="1063" y="325"/>
                      <a:pt x="1066" y="326"/>
                      <a:pt x="1067" y="324"/>
                    </a:cubicBezTo>
                    <a:close/>
                    <a:moveTo>
                      <a:pt x="1061" y="238"/>
                    </a:moveTo>
                    <a:cubicBezTo>
                      <a:pt x="1065" y="239"/>
                      <a:pt x="1062" y="244"/>
                      <a:pt x="1059" y="241"/>
                    </a:cubicBezTo>
                    <a:cubicBezTo>
                      <a:pt x="1060" y="240"/>
                      <a:pt x="1061" y="239"/>
                      <a:pt x="1061" y="238"/>
                    </a:cubicBezTo>
                    <a:close/>
                    <a:moveTo>
                      <a:pt x="1054" y="394"/>
                    </a:moveTo>
                    <a:cubicBezTo>
                      <a:pt x="1054" y="398"/>
                      <a:pt x="1048" y="399"/>
                      <a:pt x="1048" y="395"/>
                    </a:cubicBezTo>
                    <a:cubicBezTo>
                      <a:pt x="1051" y="396"/>
                      <a:pt x="1051" y="394"/>
                      <a:pt x="1054" y="394"/>
                    </a:cubicBezTo>
                    <a:close/>
                    <a:moveTo>
                      <a:pt x="1029" y="341"/>
                    </a:moveTo>
                    <a:cubicBezTo>
                      <a:pt x="1026" y="347"/>
                      <a:pt x="1019" y="344"/>
                      <a:pt x="1013" y="347"/>
                    </a:cubicBezTo>
                    <a:cubicBezTo>
                      <a:pt x="1014" y="341"/>
                      <a:pt x="1023" y="337"/>
                      <a:pt x="1029" y="341"/>
                    </a:cubicBezTo>
                    <a:close/>
                    <a:moveTo>
                      <a:pt x="205" y="236"/>
                    </a:moveTo>
                    <a:cubicBezTo>
                      <a:pt x="204" y="235"/>
                      <a:pt x="209" y="232"/>
                      <a:pt x="212" y="231"/>
                    </a:cubicBezTo>
                    <a:cubicBezTo>
                      <a:pt x="211" y="234"/>
                      <a:pt x="207" y="234"/>
                      <a:pt x="205" y="236"/>
                    </a:cubicBezTo>
                    <a:close/>
                    <a:moveTo>
                      <a:pt x="155" y="482"/>
                    </a:moveTo>
                    <a:cubicBezTo>
                      <a:pt x="154" y="473"/>
                      <a:pt x="158" y="470"/>
                      <a:pt x="159" y="462"/>
                    </a:cubicBezTo>
                    <a:cubicBezTo>
                      <a:pt x="162" y="460"/>
                      <a:pt x="162" y="463"/>
                      <a:pt x="166" y="463"/>
                    </a:cubicBezTo>
                    <a:cubicBezTo>
                      <a:pt x="165" y="471"/>
                      <a:pt x="161" y="478"/>
                      <a:pt x="155" y="482"/>
                    </a:cubicBezTo>
                    <a:close/>
                    <a:moveTo>
                      <a:pt x="230" y="515"/>
                    </a:moveTo>
                    <a:cubicBezTo>
                      <a:pt x="227" y="515"/>
                      <a:pt x="227" y="512"/>
                      <a:pt x="224" y="511"/>
                    </a:cubicBezTo>
                    <a:cubicBezTo>
                      <a:pt x="221" y="498"/>
                      <a:pt x="230" y="496"/>
                      <a:pt x="241" y="494"/>
                    </a:cubicBezTo>
                    <a:cubicBezTo>
                      <a:pt x="242" y="502"/>
                      <a:pt x="238" y="513"/>
                      <a:pt x="230" y="515"/>
                    </a:cubicBezTo>
                    <a:close/>
                    <a:moveTo>
                      <a:pt x="241" y="525"/>
                    </a:moveTo>
                    <a:cubicBezTo>
                      <a:pt x="241" y="523"/>
                      <a:pt x="243" y="522"/>
                      <a:pt x="245" y="522"/>
                    </a:cubicBezTo>
                    <a:cubicBezTo>
                      <a:pt x="245" y="525"/>
                      <a:pt x="244" y="525"/>
                      <a:pt x="241" y="525"/>
                    </a:cubicBezTo>
                    <a:close/>
                    <a:moveTo>
                      <a:pt x="247" y="520"/>
                    </a:moveTo>
                    <a:cubicBezTo>
                      <a:pt x="247" y="518"/>
                      <a:pt x="246" y="518"/>
                      <a:pt x="246" y="516"/>
                    </a:cubicBezTo>
                    <a:cubicBezTo>
                      <a:pt x="249" y="517"/>
                      <a:pt x="249" y="515"/>
                      <a:pt x="251" y="515"/>
                    </a:cubicBezTo>
                    <a:cubicBezTo>
                      <a:pt x="252" y="518"/>
                      <a:pt x="249" y="519"/>
                      <a:pt x="247" y="520"/>
                    </a:cubicBezTo>
                    <a:close/>
                    <a:moveTo>
                      <a:pt x="190" y="767"/>
                    </a:moveTo>
                    <a:cubicBezTo>
                      <a:pt x="190" y="763"/>
                      <a:pt x="193" y="763"/>
                      <a:pt x="196" y="762"/>
                    </a:cubicBezTo>
                    <a:cubicBezTo>
                      <a:pt x="196" y="766"/>
                      <a:pt x="193" y="766"/>
                      <a:pt x="190" y="767"/>
                    </a:cubicBezTo>
                    <a:close/>
                    <a:moveTo>
                      <a:pt x="171" y="813"/>
                    </a:moveTo>
                    <a:cubicBezTo>
                      <a:pt x="173" y="813"/>
                      <a:pt x="171" y="817"/>
                      <a:pt x="171" y="818"/>
                    </a:cubicBezTo>
                    <a:cubicBezTo>
                      <a:pt x="169" y="818"/>
                      <a:pt x="169" y="817"/>
                      <a:pt x="168" y="817"/>
                    </a:cubicBezTo>
                    <a:cubicBezTo>
                      <a:pt x="168" y="815"/>
                      <a:pt x="170" y="814"/>
                      <a:pt x="171" y="813"/>
                    </a:cubicBezTo>
                    <a:close/>
                    <a:moveTo>
                      <a:pt x="169" y="827"/>
                    </a:moveTo>
                    <a:cubicBezTo>
                      <a:pt x="168" y="825"/>
                      <a:pt x="170" y="824"/>
                      <a:pt x="168" y="821"/>
                    </a:cubicBezTo>
                    <a:cubicBezTo>
                      <a:pt x="173" y="817"/>
                      <a:pt x="180" y="812"/>
                      <a:pt x="188" y="815"/>
                    </a:cubicBezTo>
                    <a:cubicBezTo>
                      <a:pt x="181" y="818"/>
                      <a:pt x="174" y="821"/>
                      <a:pt x="169" y="827"/>
                    </a:cubicBezTo>
                    <a:close/>
                    <a:moveTo>
                      <a:pt x="196" y="826"/>
                    </a:moveTo>
                    <a:cubicBezTo>
                      <a:pt x="195" y="824"/>
                      <a:pt x="192" y="825"/>
                      <a:pt x="193" y="821"/>
                    </a:cubicBezTo>
                    <a:cubicBezTo>
                      <a:pt x="191" y="821"/>
                      <a:pt x="191" y="821"/>
                      <a:pt x="191" y="821"/>
                    </a:cubicBezTo>
                    <a:cubicBezTo>
                      <a:pt x="195" y="814"/>
                      <a:pt x="196" y="826"/>
                      <a:pt x="200" y="822"/>
                    </a:cubicBezTo>
                    <a:cubicBezTo>
                      <a:pt x="199" y="824"/>
                      <a:pt x="198" y="826"/>
                      <a:pt x="196" y="826"/>
                    </a:cubicBezTo>
                    <a:close/>
                    <a:moveTo>
                      <a:pt x="242" y="829"/>
                    </a:moveTo>
                    <a:cubicBezTo>
                      <a:pt x="241" y="836"/>
                      <a:pt x="235" y="844"/>
                      <a:pt x="229" y="841"/>
                    </a:cubicBezTo>
                    <a:cubicBezTo>
                      <a:pt x="236" y="840"/>
                      <a:pt x="236" y="831"/>
                      <a:pt x="242" y="829"/>
                    </a:cubicBezTo>
                    <a:close/>
                    <a:moveTo>
                      <a:pt x="192" y="885"/>
                    </a:moveTo>
                    <a:cubicBezTo>
                      <a:pt x="190" y="883"/>
                      <a:pt x="195" y="880"/>
                      <a:pt x="197" y="879"/>
                    </a:cubicBezTo>
                    <a:cubicBezTo>
                      <a:pt x="196" y="882"/>
                      <a:pt x="194" y="883"/>
                      <a:pt x="192" y="885"/>
                    </a:cubicBezTo>
                    <a:close/>
                    <a:moveTo>
                      <a:pt x="191" y="900"/>
                    </a:moveTo>
                    <a:cubicBezTo>
                      <a:pt x="191" y="897"/>
                      <a:pt x="195" y="898"/>
                      <a:pt x="197" y="897"/>
                    </a:cubicBezTo>
                    <a:cubicBezTo>
                      <a:pt x="197" y="900"/>
                      <a:pt x="194" y="900"/>
                      <a:pt x="191" y="900"/>
                    </a:cubicBezTo>
                    <a:close/>
                    <a:moveTo>
                      <a:pt x="197" y="887"/>
                    </a:moveTo>
                    <a:cubicBezTo>
                      <a:pt x="196" y="887"/>
                      <a:pt x="197" y="886"/>
                      <a:pt x="196" y="886"/>
                    </a:cubicBezTo>
                    <a:cubicBezTo>
                      <a:pt x="200" y="883"/>
                      <a:pt x="203" y="881"/>
                      <a:pt x="208" y="878"/>
                    </a:cubicBezTo>
                    <a:cubicBezTo>
                      <a:pt x="206" y="883"/>
                      <a:pt x="201" y="884"/>
                      <a:pt x="197" y="887"/>
                    </a:cubicBezTo>
                    <a:close/>
                    <a:moveTo>
                      <a:pt x="209" y="913"/>
                    </a:moveTo>
                    <a:cubicBezTo>
                      <a:pt x="209" y="911"/>
                      <a:pt x="212" y="910"/>
                      <a:pt x="214" y="910"/>
                    </a:cubicBezTo>
                    <a:cubicBezTo>
                      <a:pt x="214" y="912"/>
                      <a:pt x="212" y="914"/>
                      <a:pt x="209" y="913"/>
                    </a:cubicBezTo>
                    <a:close/>
                    <a:moveTo>
                      <a:pt x="201" y="899"/>
                    </a:moveTo>
                    <a:cubicBezTo>
                      <a:pt x="200" y="898"/>
                      <a:pt x="200" y="896"/>
                      <a:pt x="199" y="896"/>
                    </a:cubicBezTo>
                    <a:cubicBezTo>
                      <a:pt x="201" y="891"/>
                      <a:pt x="206" y="889"/>
                      <a:pt x="210" y="887"/>
                    </a:cubicBezTo>
                    <a:cubicBezTo>
                      <a:pt x="204" y="887"/>
                      <a:pt x="216" y="881"/>
                      <a:pt x="219" y="883"/>
                    </a:cubicBezTo>
                    <a:cubicBezTo>
                      <a:pt x="213" y="888"/>
                      <a:pt x="211" y="897"/>
                      <a:pt x="201" y="899"/>
                    </a:cubicBezTo>
                    <a:close/>
                    <a:moveTo>
                      <a:pt x="215" y="874"/>
                    </a:moveTo>
                    <a:cubicBezTo>
                      <a:pt x="215" y="877"/>
                      <a:pt x="214" y="878"/>
                      <a:pt x="211" y="878"/>
                    </a:cubicBezTo>
                    <a:cubicBezTo>
                      <a:pt x="209" y="876"/>
                      <a:pt x="212" y="873"/>
                      <a:pt x="215" y="874"/>
                    </a:cubicBezTo>
                    <a:close/>
                    <a:moveTo>
                      <a:pt x="201" y="876"/>
                    </a:moveTo>
                    <a:cubicBezTo>
                      <a:pt x="207" y="872"/>
                      <a:pt x="210" y="864"/>
                      <a:pt x="219" y="862"/>
                    </a:cubicBezTo>
                    <a:cubicBezTo>
                      <a:pt x="216" y="869"/>
                      <a:pt x="208" y="872"/>
                      <a:pt x="201" y="876"/>
                    </a:cubicBezTo>
                    <a:close/>
                    <a:moveTo>
                      <a:pt x="223" y="831"/>
                    </a:moveTo>
                    <a:cubicBezTo>
                      <a:pt x="227" y="828"/>
                      <a:pt x="234" y="825"/>
                      <a:pt x="239" y="827"/>
                    </a:cubicBezTo>
                    <a:cubicBezTo>
                      <a:pt x="240" y="831"/>
                      <a:pt x="230" y="833"/>
                      <a:pt x="226" y="834"/>
                    </a:cubicBezTo>
                    <a:cubicBezTo>
                      <a:pt x="226" y="832"/>
                      <a:pt x="222" y="834"/>
                      <a:pt x="223" y="831"/>
                    </a:cubicBezTo>
                    <a:close/>
                    <a:moveTo>
                      <a:pt x="238" y="852"/>
                    </a:moveTo>
                    <a:cubicBezTo>
                      <a:pt x="235" y="853"/>
                      <a:pt x="231" y="856"/>
                      <a:pt x="228" y="853"/>
                    </a:cubicBezTo>
                    <a:cubicBezTo>
                      <a:pt x="232" y="848"/>
                      <a:pt x="234" y="842"/>
                      <a:pt x="244" y="843"/>
                    </a:cubicBezTo>
                    <a:cubicBezTo>
                      <a:pt x="242" y="846"/>
                      <a:pt x="237" y="847"/>
                      <a:pt x="238" y="852"/>
                    </a:cubicBezTo>
                    <a:close/>
                    <a:moveTo>
                      <a:pt x="243" y="950"/>
                    </a:moveTo>
                    <a:cubicBezTo>
                      <a:pt x="244" y="948"/>
                      <a:pt x="245" y="948"/>
                      <a:pt x="245" y="947"/>
                    </a:cubicBezTo>
                    <a:cubicBezTo>
                      <a:pt x="247" y="947"/>
                      <a:pt x="247" y="949"/>
                      <a:pt x="248" y="951"/>
                    </a:cubicBezTo>
                    <a:cubicBezTo>
                      <a:pt x="245" y="951"/>
                      <a:pt x="245" y="949"/>
                      <a:pt x="243" y="950"/>
                    </a:cubicBezTo>
                    <a:close/>
                    <a:moveTo>
                      <a:pt x="270" y="942"/>
                    </a:moveTo>
                    <a:cubicBezTo>
                      <a:pt x="270" y="941"/>
                      <a:pt x="269" y="940"/>
                      <a:pt x="268" y="939"/>
                    </a:cubicBezTo>
                    <a:cubicBezTo>
                      <a:pt x="269" y="939"/>
                      <a:pt x="272" y="939"/>
                      <a:pt x="274" y="939"/>
                    </a:cubicBezTo>
                    <a:cubicBezTo>
                      <a:pt x="275" y="942"/>
                      <a:pt x="272" y="941"/>
                      <a:pt x="270" y="942"/>
                    </a:cubicBezTo>
                    <a:close/>
                    <a:moveTo>
                      <a:pt x="286" y="932"/>
                    </a:moveTo>
                    <a:cubicBezTo>
                      <a:pt x="285" y="935"/>
                      <a:pt x="283" y="932"/>
                      <a:pt x="283" y="929"/>
                    </a:cubicBezTo>
                    <a:cubicBezTo>
                      <a:pt x="285" y="929"/>
                      <a:pt x="285" y="930"/>
                      <a:pt x="287" y="930"/>
                    </a:cubicBezTo>
                    <a:cubicBezTo>
                      <a:pt x="287" y="931"/>
                      <a:pt x="285" y="932"/>
                      <a:pt x="286" y="932"/>
                    </a:cubicBezTo>
                    <a:close/>
                    <a:moveTo>
                      <a:pt x="259" y="1031"/>
                    </a:moveTo>
                    <a:cubicBezTo>
                      <a:pt x="258" y="1031"/>
                      <a:pt x="258" y="1029"/>
                      <a:pt x="257" y="1029"/>
                    </a:cubicBezTo>
                    <a:cubicBezTo>
                      <a:pt x="258" y="1027"/>
                      <a:pt x="260" y="1025"/>
                      <a:pt x="262" y="1025"/>
                    </a:cubicBezTo>
                    <a:cubicBezTo>
                      <a:pt x="264" y="1028"/>
                      <a:pt x="263" y="1031"/>
                      <a:pt x="259" y="1031"/>
                    </a:cubicBezTo>
                    <a:close/>
                    <a:moveTo>
                      <a:pt x="328" y="904"/>
                    </a:moveTo>
                    <a:cubicBezTo>
                      <a:pt x="327" y="906"/>
                      <a:pt x="323" y="906"/>
                      <a:pt x="322" y="908"/>
                    </a:cubicBezTo>
                    <a:cubicBezTo>
                      <a:pt x="320" y="908"/>
                      <a:pt x="321" y="905"/>
                      <a:pt x="319" y="905"/>
                    </a:cubicBezTo>
                    <a:cubicBezTo>
                      <a:pt x="321" y="904"/>
                      <a:pt x="326" y="902"/>
                      <a:pt x="328" y="904"/>
                    </a:cubicBezTo>
                    <a:close/>
                    <a:moveTo>
                      <a:pt x="296" y="923"/>
                    </a:moveTo>
                    <a:cubicBezTo>
                      <a:pt x="293" y="923"/>
                      <a:pt x="296" y="925"/>
                      <a:pt x="294" y="927"/>
                    </a:cubicBezTo>
                    <a:cubicBezTo>
                      <a:pt x="291" y="927"/>
                      <a:pt x="291" y="927"/>
                      <a:pt x="289" y="926"/>
                    </a:cubicBezTo>
                    <a:cubicBezTo>
                      <a:pt x="289" y="922"/>
                      <a:pt x="294" y="920"/>
                      <a:pt x="297" y="923"/>
                    </a:cubicBezTo>
                    <a:cubicBezTo>
                      <a:pt x="297" y="924"/>
                      <a:pt x="296" y="923"/>
                      <a:pt x="296" y="923"/>
                    </a:cubicBezTo>
                    <a:close/>
                    <a:moveTo>
                      <a:pt x="305" y="921"/>
                    </a:moveTo>
                    <a:cubicBezTo>
                      <a:pt x="301" y="921"/>
                      <a:pt x="301" y="921"/>
                      <a:pt x="301" y="921"/>
                    </a:cubicBezTo>
                    <a:cubicBezTo>
                      <a:pt x="302" y="915"/>
                      <a:pt x="297" y="917"/>
                      <a:pt x="296" y="913"/>
                    </a:cubicBezTo>
                    <a:cubicBezTo>
                      <a:pt x="298" y="914"/>
                      <a:pt x="301" y="915"/>
                      <a:pt x="301" y="912"/>
                    </a:cubicBezTo>
                    <a:cubicBezTo>
                      <a:pt x="302" y="911"/>
                      <a:pt x="302" y="912"/>
                      <a:pt x="302" y="913"/>
                    </a:cubicBezTo>
                    <a:cubicBezTo>
                      <a:pt x="302" y="915"/>
                      <a:pt x="307" y="912"/>
                      <a:pt x="308" y="914"/>
                    </a:cubicBezTo>
                    <a:cubicBezTo>
                      <a:pt x="308" y="918"/>
                      <a:pt x="306" y="918"/>
                      <a:pt x="305" y="921"/>
                    </a:cubicBezTo>
                    <a:close/>
                    <a:moveTo>
                      <a:pt x="309" y="908"/>
                    </a:moveTo>
                    <a:cubicBezTo>
                      <a:pt x="308" y="908"/>
                      <a:pt x="308" y="909"/>
                      <a:pt x="308" y="910"/>
                    </a:cubicBezTo>
                    <a:cubicBezTo>
                      <a:pt x="307" y="909"/>
                      <a:pt x="308" y="908"/>
                      <a:pt x="308" y="907"/>
                    </a:cubicBezTo>
                    <a:cubicBezTo>
                      <a:pt x="312" y="907"/>
                      <a:pt x="314" y="910"/>
                      <a:pt x="316" y="913"/>
                    </a:cubicBezTo>
                    <a:cubicBezTo>
                      <a:pt x="315" y="914"/>
                      <a:pt x="313" y="912"/>
                      <a:pt x="312" y="915"/>
                    </a:cubicBezTo>
                    <a:cubicBezTo>
                      <a:pt x="312" y="912"/>
                      <a:pt x="309" y="912"/>
                      <a:pt x="309" y="908"/>
                    </a:cubicBezTo>
                    <a:close/>
                    <a:moveTo>
                      <a:pt x="317" y="967"/>
                    </a:moveTo>
                    <a:cubicBezTo>
                      <a:pt x="315" y="967"/>
                      <a:pt x="318" y="964"/>
                      <a:pt x="317" y="963"/>
                    </a:cubicBezTo>
                    <a:cubicBezTo>
                      <a:pt x="317" y="961"/>
                      <a:pt x="314" y="964"/>
                      <a:pt x="313" y="962"/>
                    </a:cubicBezTo>
                    <a:cubicBezTo>
                      <a:pt x="311" y="951"/>
                      <a:pt x="326" y="950"/>
                      <a:pt x="325" y="959"/>
                    </a:cubicBezTo>
                    <a:cubicBezTo>
                      <a:pt x="329" y="959"/>
                      <a:pt x="329" y="959"/>
                      <a:pt x="329" y="959"/>
                    </a:cubicBezTo>
                    <a:cubicBezTo>
                      <a:pt x="330" y="961"/>
                      <a:pt x="327" y="962"/>
                      <a:pt x="330" y="962"/>
                    </a:cubicBezTo>
                    <a:cubicBezTo>
                      <a:pt x="327" y="965"/>
                      <a:pt x="322" y="967"/>
                      <a:pt x="317" y="967"/>
                    </a:cubicBezTo>
                    <a:close/>
                    <a:moveTo>
                      <a:pt x="478" y="165"/>
                    </a:moveTo>
                    <a:cubicBezTo>
                      <a:pt x="476" y="165"/>
                      <a:pt x="474" y="165"/>
                      <a:pt x="473" y="164"/>
                    </a:cubicBezTo>
                    <a:cubicBezTo>
                      <a:pt x="473" y="159"/>
                      <a:pt x="479" y="159"/>
                      <a:pt x="478" y="165"/>
                    </a:cubicBezTo>
                    <a:close/>
                    <a:moveTo>
                      <a:pt x="470" y="1060"/>
                    </a:moveTo>
                    <a:cubicBezTo>
                      <a:pt x="482" y="1051"/>
                      <a:pt x="496" y="1045"/>
                      <a:pt x="508" y="1036"/>
                    </a:cubicBezTo>
                    <a:cubicBezTo>
                      <a:pt x="509" y="1036"/>
                      <a:pt x="510" y="1037"/>
                      <a:pt x="511" y="1037"/>
                    </a:cubicBezTo>
                    <a:cubicBezTo>
                      <a:pt x="500" y="1048"/>
                      <a:pt x="486" y="1053"/>
                      <a:pt x="470" y="1060"/>
                    </a:cubicBezTo>
                    <a:close/>
                    <a:moveTo>
                      <a:pt x="513" y="981"/>
                    </a:moveTo>
                    <a:cubicBezTo>
                      <a:pt x="513" y="978"/>
                      <a:pt x="513" y="978"/>
                      <a:pt x="513" y="978"/>
                    </a:cubicBezTo>
                    <a:cubicBezTo>
                      <a:pt x="515" y="977"/>
                      <a:pt x="518" y="978"/>
                      <a:pt x="519" y="979"/>
                    </a:cubicBezTo>
                    <a:cubicBezTo>
                      <a:pt x="519" y="984"/>
                      <a:pt x="516" y="981"/>
                      <a:pt x="513" y="981"/>
                    </a:cubicBezTo>
                    <a:close/>
                    <a:moveTo>
                      <a:pt x="539" y="208"/>
                    </a:moveTo>
                    <a:cubicBezTo>
                      <a:pt x="547" y="189"/>
                      <a:pt x="577" y="181"/>
                      <a:pt x="594" y="167"/>
                    </a:cubicBezTo>
                    <a:cubicBezTo>
                      <a:pt x="602" y="161"/>
                      <a:pt x="606" y="151"/>
                      <a:pt x="618" y="156"/>
                    </a:cubicBezTo>
                    <a:cubicBezTo>
                      <a:pt x="618" y="159"/>
                      <a:pt x="619" y="161"/>
                      <a:pt x="622" y="162"/>
                    </a:cubicBezTo>
                    <a:cubicBezTo>
                      <a:pt x="610" y="176"/>
                      <a:pt x="599" y="190"/>
                      <a:pt x="583" y="198"/>
                    </a:cubicBezTo>
                    <a:cubicBezTo>
                      <a:pt x="569" y="203"/>
                      <a:pt x="553" y="206"/>
                      <a:pt x="539" y="208"/>
                    </a:cubicBezTo>
                    <a:close/>
                    <a:moveTo>
                      <a:pt x="557" y="1047"/>
                    </a:moveTo>
                    <a:cubicBezTo>
                      <a:pt x="556" y="1044"/>
                      <a:pt x="563" y="1041"/>
                      <a:pt x="563" y="1046"/>
                    </a:cubicBezTo>
                    <a:cubicBezTo>
                      <a:pt x="561" y="1047"/>
                      <a:pt x="558" y="1049"/>
                      <a:pt x="557" y="1047"/>
                    </a:cubicBezTo>
                    <a:close/>
                    <a:moveTo>
                      <a:pt x="666" y="996"/>
                    </a:moveTo>
                    <a:cubicBezTo>
                      <a:pt x="667" y="998"/>
                      <a:pt x="668" y="999"/>
                      <a:pt x="666" y="1001"/>
                    </a:cubicBezTo>
                    <a:cubicBezTo>
                      <a:pt x="653" y="1002"/>
                      <a:pt x="645" y="1000"/>
                      <a:pt x="637" y="1009"/>
                    </a:cubicBezTo>
                    <a:cubicBezTo>
                      <a:pt x="638" y="1005"/>
                      <a:pt x="634" y="1007"/>
                      <a:pt x="634" y="1005"/>
                    </a:cubicBezTo>
                    <a:cubicBezTo>
                      <a:pt x="629" y="1007"/>
                      <a:pt x="624" y="1009"/>
                      <a:pt x="617" y="1010"/>
                    </a:cubicBezTo>
                    <a:cubicBezTo>
                      <a:pt x="620" y="1014"/>
                      <a:pt x="617" y="1012"/>
                      <a:pt x="615" y="1016"/>
                    </a:cubicBezTo>
                    <a:cubicBezTo>
                      <a:pt x="618" y="1016"/>
                      <a:pt x="618" y="1014"/>
                      <a:pt x="621" y="1015"/>
                    </a:cubicBezTo>
                    <a:cubicBezTo>
                      <a:pt x="621" y="1017"/>
                      <a:pt x="618" y="1016"/>
                      <a:pt x="618" y="1017"/>
                    </a:cubicBezTo>
                    <a:cubicBezTo>
                      <a:pt x="623" y="1020"/>
                      <a:pt x="634" y="1014"/>
                      <a:pt x="642" y="1013"/>
                    </a:cubicBezTo>
                    <a:cubicBezTo>
                      <a:pt x="642" y="1015"/>
                      <a:pt x="641" y="1015"/>
                      <a:pt x="641" y="1017"/>
                    </a:cubicBezTo>
                    <a:cubicBezTo>
                      <a:pt x="634" y="1014"/>
                      <a:pt x="625" y="1022"/>
                      <a:pt x="617" y="1025"/>
                    </a:cubicBezTo>
                    <a:cubicBezTo>
                      <a:pt x="605" y="1019"/>
                      <a:pt x="593" y="1032"/>
                      <a:pt x="582" y="1029"/>
                    </a:cubicBezTo>
                    <a:cubicBezTo>
                      <a:pt x="582" y="1030"/>
                      <a:pt x="584" y="1029"/>
                      <a:pt x="586" y="1030"/>
                    </a:cubicBezTo>
                    <a:cubicBezTo>
                      <a:pt x="583" y="1036"/>
                      <a:pt x="570" y="1033"/>
                      <a:pt x="568" y="1038"/>
                    </a:cubicBezTo>
                    <a:cubicBezTo>
                      <a:pt x="567" y="1033"/>
                      <a:pt x="570" y="1031"/>
                      <a:pt x="573" y="1029"/>
                    </a:cubicBezTo>
                    <a:cubicBezTo>
                      <a:pt x="572" y="1027"/>
                      <a:pt x="570" y="1027"/>
                      <a:pt x="568" y="1027"/>
                    </a:cubicBezTo>
                    <a:cubicBezTo>
                      <a:pt x="572" y="1022"/>
                      <a:pt x="579" y="1022"/>
                      <a:pt x="589" y="1023"/>
                    </a:cubicBezTo>
                    <a:cubicBezTo>
                      <a:pt x="593" y="1018"/>
                      <a:pt x="606" y="1018"/>
                      <a:pt x="611" y="1017"/>
                    </a:cubicBezTo>
                    <a:cubicBezTo>
                      <a:pt x="610" y="1016"/>
                      <a:pt x="609" y="1015"/>
                      <a:pt x="610" y="1013"/>
                    </a:cubicBezTo>
                    <a:cubicBezTo>
                      <a:pt x="599" y="1016"/>
                      <a:pt x="590" y="1019"/>
                      <a:pt x="580" y="1020"/>
                    </a:cubicBezTo>
                    <a:cubicBezTo>
                      <a:pt x="591" y="1013"/>
                      <a:pt x="603" y="1008"/>
                      <a:pt x="621" y="1007"/>
                    </a:cubicBezTo>
                    <a:cubicBezTo>
                      <a:pt x="620" y="1006"/>
                      <a:pt x="619" y="1006"/>
                      <a:pt x="619" y="1005"/>
                    </a:cubicBezTo>
                    <a:cubicBezTo>
                      <a:pt x="615" y="1004"/>
                      <a:pt x="614" y="1007"/>
                      <a:pt x="611" y="1007"/>
                    </a:cubicBezTo>
                    <a:cubicBezTo>
                      <a:pt x="627" y="999"/>
                      <a:pt x="642" y="992"/>
                      <a:pt x="657" y="984"/>
                    </a:cubicBezTo>
                    <a:cubicBezTo>
                      <a:pt x="667" y="989"/>
                      <a:pt x="678" y="977"/>
                      <a:pt x="687" y="978"/>
                    </a:cubicBezTo>
                    <a:cubicBezTo>
                      <a:pt x="688" y="973"/>
                      <a:pt x="691" y="970"/>
                      <a:pt x="698" y="970"/>
                    </a:cubicBezTo>
                    <a:cubicBezTo>
                      <a:pt x="696" y="975"/>
                      <a:pt x="698" y="978"/>
                      <a:pt x="694" y="979"/>
                    </a:cubicBezTo>
                    <a:cubicBezTo>
                      <a:pt x="698" y="983"/>
                      <a:pt x="706" y="976"/>
                      <a:pt x="713" y="977"/>
                    </a:cubicBezTo>
                    <a:cubicBezTo>
                      <a:pt x="698" y="988"/>
                      <a:pt x="679" y="991"/>
                      <a:pt x="666" y="996"/>
                    </a:cubicBezTo>
                    <a:close/>
                    <a:moveTo>
                      <a:pt x="683" y="1085"/>
                    </a:moveTo>
                    <a:cubicBezTo>
                      <a:pt x="682" y="1084"/>
                      <a:pt x="687" y="1080"/>
                      <a:pt x="691" y="1082"/>
                    </a:cubicBezTo>
                    <a:cubicBezTo>
                      <a:pt x="690" y="1087"/>
                      <a:pt x="685" y="1085"/>
                      <a:pt x="683" y="1085"/>
                    </a:cubicBezTo>
                    <a:close/>
                    <a:moveTo>
                      <a:pt x="725" y="940"/>
                    </a:moveTo>
                    <a:cubicBezTo>
                      <a:pt x="728" y="940"/>
                      <a:pt x="729" y="939"/>
                      <a:pt x="732" y="940"/>
                    </a:cubicBezTo>
                    <a:cubicBezTo>
                      <a:pt x="732" y="944"/>
                      <a:pt x="732" y="944"/>
                      <a:pt x="732" y="944"/>
                    </a:cubicBezTo>
                    <a:cubicBezTo>
                      <a:pt x="730" y="947"/>
                      <a:pt x="726" y="942"/>
                      <a:pt x="726" y="947"/>
                    </a:cubicBezTo>
                    <a:cubicBezTo>
                      <a:pt x="724" y="947"/>
                      <a:pt x="726" y="942"/>
                      <a:pt x="725" y="940"/>
                    </a:cubicBezTo>
                    <a:close/>
                    <a:moveTo>
                      <a:pt x="736" y="947"/>
                    </a:moveTo>
                    <a:cubicBezTo>
                      <a:pt x="737" y="952"/>
                      <a:pt x="730" y="950"/>
                      <a:pt x="727" y="952"/>
                    </a:cubicBezTo>
                    <a:cubicBezTo>
                      <a:pt x="728" y="949"/>
                      <a:pt x="731" y="947"/>
                      <a:pt x="736" y="947"/>
                    </a:cubicBezTo>
                    <a:close/>
                    <a:moveTo>
                      <a:pt x="727" y="1030"/>
                    </a:moveTo>
                    <a:cubicBezTo>
                      <a:pt x="724" y="1027"/>
                      <a:pt x="724" y="1032"/>
                      <a:pt x="720" y="1031"/>
                    </a:cubicBezTo>
                    <a:cubicBezTo>
                      <a:pt x="722" y="1029"/>
                      <a:pt x="724" y="1027"/>
                      <a:pt x="728" y="1027"/>
                    </a:cubicBezTo>
                    <a:cubicBezTo>
                      <a:pt x="727" y="1028"/>
                      <a:pt x="727" y="1028"/>
                      <a:pt x="727" y="1030"/>
                    </a:cubicBezTo>
                    <a:close/>
                    <a:moveTo>
                      <a:pt x="759" y="955"/>
                    </a:moveTo>
                    <a:cubicBezTo>
                      <a:pt x="756" y="955"/>
                      <a:pt x="756" y="957"/>
                      <a:pt x="754" y="955"/>
                    </a:cubicBezTo>
                    <a:cubicBezTo>
                      <a:pt x="753" y="957"/>
                      <a:pt x="755" y="957"/>
                      <a:pt x="754" y="960"/>
                    </a:cubicBezTo>
                    <a:cubicBezTo>
                      <a:pt x="747" y="960"/>
                      <a:pt x="739" y="965"/>
                      <a:pt x="737" y="960"/>
                    </a:cubicBezTo>
                    <a:cubicBezTo>
                      <a:pt x="734" y="961"/>
                      <a:pt x="737" y="962"/>
                      <a:pt x="736" y="965"/>
                    </a:cubicBezTo>
                    <a:cubicBezTo>
                      <a:pt x="730" y="971"/>
                      <a:pt x="724" y="967"/>
                      <a:pt x="719" y="965"/>
                    </a:cubicBezTo>
                    <a:cubicBezTo>
                      <a:pt x="720" y="961"/>
                      <a:pt x="727" y="962"/>
                      <a:pt x="726" y="956"/>
                    </a:cubicBezTo>
                    <a:cubicBezTo>
                      <a:pt x="729" y="956"/>
                      <a:pt x="731" y="954"/>
                      <a:pt x="734" y="953"/>
                    </a:cubicBezTo>
                    <a:cubicBezTo>
                      <a:pt x="732" y="957"/>
                      <a:pt x="736" y="955"/>
                      <a:pt x="736" y="958"/>
                    </a:cubicBezTo>
                    <a:cubicBezTo>
                      <a:pt x="743" y="954"/>
                      <a:pt x="749" y="950"/>
                      <a:pt x="761" y="951"/>
                    </a:cubicBezTo>
                    <a:cubicBezTo>
                      <a:pt x="760" y="952"/>
                      <a:pt x="758" y="952"/>
                      <a:pt x="759" y="955"/>
                    </a:cubicBezTo>
                    <a:close/>
                    <a:moveTo>
                      <a:pt x="764" y="952"/>
                    </a:moveTo>
                    <a:cubicBezTo>
                      <a:pt x="765" y="950"/>
                      <a:pt x="765" y="947"/>
                      <a:pt x="769" y="948"/>
                    </a:cubicBezTo>
                    <a:cubicBezTo>
                      <a:pt x="769" y="951"/>
                      <a:pt x="767" y="952"/>
                      <a:pt x="764" y="952"/>
                    </a:cubicBezTo>
                    <a:close/>
                    <a:moveTo>
                      <a:pt x="770" y="948"/>
                    </a:moveTo>
                    <a:cubicBezTo>
                      <a:pt x="770" y="942"/>
                      <a:pt x="779" y="947"/>
                      <a:pt x="778" y="943"/>
                    </a:cubicBezTo>
                    <a:cubicBezTo>
                      <a:pt x="782" y="945"/>
                      <a:pt x="774" y="948"/>
                      <a:pt x="770" y="948"/>
                    </a:cubicBezTo>
                    <a:close/>
                    <a:moveTo>
                      <a:pt x="792" y="158"/>
                    </a:moveTo>
                    <a:cubicBezTo>
                      <a:pt x="787" y="161"/>
                      <a:pt x="782" y="156"/>
                      <a:pt x="777" y="158"/>
                    </a:cubicBezTo>
                    <a:cubicBezTo>
                      <a:pt x="781" y="157"/>
                      <a:pt x="784" y="147"/>
                      <a:pt x="792" y="147"/>
                    </a:cubicBezTo>
                    <a:cubicBezTo>
                      <a:pt x="795" y="149"/>
                      <a:pt x="793" y="155"/>
                      <a:pt x="792" y="158"/>
                    </a:cubicBezTo>
                    <a:close/>
                    <a:moveTo>
                      <a:pt x="807" y="821"/>
                    </a:moveTo>
                    <a:cubicBezTo>
                      <a:pt x="803" y="821"/>
                      <a:pt x="802" y="820"/>
                      <a:pt x="800" y="819"/>
                    </a:cubicBezTo>
                    <a:cubicBezTo>
                      <a:pt x="800" y="818"/>
                      <a:pt x="801" y="818"/>
                      <a:pt x="801" y="819"/>
                    </a:cubicBezTo>
                    <a:cubicBezTo>
                      <a:pt x="804" y="819"/>
                      <a:pt x="803" y="816"/>
                      <a:pt x="806" y="816"/>
                    </a:cubicBezTo>
                    <a:cubicBezTo>
                      <a:pt x="806" y="813"/>
                      <a:pt x="805" y="813"/>
                      <a:pt x="805" y="810"/>
                    </a:cubicBezTo>
                    <a:cubicBezTo>
                      <a:pt x="808" y="809"/>
                      <a:pt x="811" y="808"/>
                      <a:pt x="809" y="804"/>
                    </a:cubicBezTo>
                    <a:cubicBezTo>
                      <a:pt x="812" y="802"/>
                      <a:pt x="815" y="802"/>
                      <a:pt x="817" y="800"/>
                    </a:cubicBezTo>
                    <a:cubicBezTo>
                      <a:pt x="816" y="799"/>
                      <a:pt x="815" y="798"/>
                      <a:pt x="816" y="795"/>
                    </a:cubicBezTo>
                    <a:cubicBezTo>
                      <a:pt x="818" y="795"/>
                      <a:pt x="819" y="796"/>
                      <a:pt x="819" y="798"/>
                    </a:cubicBezTo>
                    <a:cubicBezTo>
                      <a:pt x="820" y="798"/>
                      <a:pt x="820" y="796"/>
                      <a:pt x="822" y="796"/>
                    </a:cubicBezTo>
                    <a:cubicBezTo>
                      <a:pt x="821" y="794"/>
                      <a:pt x="820" y="792"/>
                      <a:pt x="821" y="789"/>
                    </a:cubicBezTo>
                    <a:cubicBezTo>
                      <a:pt x="827" y="789"/>
                      <a:pt x="828" y="788"/>
                      <a:pt x="831" y="791"/>
                    </a:cubicBezTo>
                    <a:cubicBezTo>
                      <a:pt x="830" y="795"/>
                      <a:pt x="827" y="797"/>
                      <a:pt x="825" y="800"/>
                    </a:cubicBezTo>
                    <a:cubicBezTo>
                      <a:pt x="825" y="802"/>
                      <a:pt x="828" y="801"/>
                      <a:pt x="827" y="804"/>
                    </a:cubicBezTo>
                    <a:cubicBezTo>
                      <a:pt x="830" y="803"/>
                      <a:pt x="830" y="798"/>
                      <a:pt x="834" y="798"/>
                    </a:cubicBezTo>
                    <a:cubicBezTo>
                      <a:pt x="828" y="809"/>
                      <a:pt x="815" y="812"/>
                      <a:pt x="807" y="821"/>
                    </a:cubicBezTo>
                    <a:close/>
                    <a:moveTo>
                      <a:pt x="833" y="931"/>
                    </a:moveTo>
                    <a:cubicBezTo>
                      <a:pt x="834" y="930"/>
                      <a:pt x="836" y="929"/>
                      <a:pt x="836" y="927"/>
                    </a:cubicBezTo>
                    <a:cubicBezTo>
                      <a:pt x="837" y="927"/>
                      <a:pt x="838" y="928"/>
                      <a:pt x="839" y="928"/>
                    </a:cubicBezTo>
                    <a:cubicBezTo>
                      <a:pt x="839" y="931"/>
                      <a:pt x="835" y="933"/>
                      <a:pt x="833" y="931"/>
                    </a:cubicBezTo>
                    <a:close/>
                    <a:moveTo>
                      <a:pt x="825" y="917"/>
                    </a:moveTo>
                    <a:cubicBezTo>
                      <a:pt x="827" y="913"/>
                      <a:pt x="831" y="911"/>
                      <a:pt x="839" y="912"/>
                    </a:cubicBezTo>
                    <a:cubicBezTo>
                      <a:pt x="837" y="918"/>
                      <a:pt x="830" y="918"/>
                      <a:pt x="825" y="917"/>
                    </a:cubicBezTo>
                    <a:close/>
                    <a:moveTo>
                      <a:pt x="842" y="927"/>
                    </a:moveTo>
                    <a:cubicBezTo>
                      <a:pt x="842" y="925"/>
                      <a:pt x="843" y="924"/>
                      <a:pt x="843" y="923"/>
                    </a:cubicBezTo>
                    <a:cubicBezTo>
                      <a:pt x="847" y="923"/>
                      <a:pt x="846" y="928"/>
                      <a:pt x="842" y="927"/>
                    </a:cubicBezTo>
                    <a:close/>
                    <a:moveTo>
                      <a:pt x="1212" y="837"/>
                    </a:moveTo>
                    <a:cubicBezTo>
                      <a:pt x="1209" y="840"/>
                      <a:pt x="1207" y="844"/>
                      <a:pt x="1202" y="844"/>
                    </a:cubicBezTo>
                    <a:cubicBezTo>
                      <a:pt x="1206" y="842"/>
                      <a:pt x="1207" y="838"/>
                      <a:pt x="1212" y="837"/>
                    </a:cubicBezTo>
                    <a:close/>
                    <a:moveTo>
                      <a:pt x="1168" y="859"/>
                    </a:moveTo>
                    <a:cubicBezTo>
                      <a:pt x="1168" y="863"/>
                      <a:pt x="1163" y="862"/>
                      <a:pt x="1160" y="863"/>
                    </a:cubicBezTo>
                    <a:cubicBezTo>
                      <a:pt x="1162" y="861"/>
                      <a:pt x="1164" y="859"/>
                      <a:pt x="1168" y="859"/>
                    </a:cubicBezTo>
                    <a:close/>
                    <a:moveTo>
                      <a:pt x="1156" y="828"/>
                    </a:moveTo>
                    <a:cubicBezTo>
                      <a:pt x="1158" y="828"/>
                      <a:pt x="1158" y="831"/>
                      <a:pt x="1157" y="833"/>
                    </a:cubicBezTo>
                    <a:cubicBezTo>
                      <a:pt x="1154" y="833"/>
                      <a:pt x="1154" y="829"/>
                      <a:pt x="1156" y="828"/>
                    </a:cubicBezTo>
                    <a:close/>
                    <a:moveTo>
                      <a:pt x="1189" y="759"/>
                    </a:moveTo>
                    <a:cubicBezTo>
                      <a:pt x="1192" y="759"/>
                      <a:pt x="1192" y="759"/>
                      <a:pt x="1192" y="759"/>
                    </a:cubicBezTo>
                    <a:cubicBezTo>
                      <a:pt x="1193" y="764"/>
                      <a:pt x="1187" y="764"/>
                      <a:pt x="1189" y="759"/>
                    </a:cubicBezTo>
                    <a:close/>
                    <a:moveTo>
                      <a:pt x="1193" y="775"/>
                    </a:moveTo>
                    <a:cubicBezTo>
                      <a:pt x="1193" y="776"/>
                      <a:pt x="1192" y="777"/>
                      <a:pt x="1192" y="779"/>
                    </a:cubicBezTo>
                    <a:cubicBezTo>
                      <a:pt x="1189" y="778"/>
                      <a:pt x="1189" y="781"/>
                      <a:pt x="1187" y="779"/>
                    </a:cubicBezTo>
                    <a:cubicBezTo>
                      <a:pt x="1186" y="775"/>
                      <a:pt x="1191" y="776"/>
                      <a:pt x="1193" y="775"/>
                    </a:cubicBezTo>
                    <a:close/>
                    <a:moveTo>
                      <a:pt x="1155" y="784"/>
                    </a:moveTo>
                    <a:cubicBezTo>
                      <a:pt x="1153" y="780"/>
                      <a:pt x="1156" y="773"/>
                      <a:pt x="1162" y="773"/>
                    </a:cubicBezTo>
                    <a:cubicBezTo>
                      <a:pt x="1159" y="777"/>
                      <a:pt x="1159" y="783"/>
                      <a:pt x="1155" y="784"/>
                    </a:cubicBezTo>
                    <a:close/>
                    <a:moveTo>
                      <a:pt x="1165" y="754"/>
                    </a:moveTo>
                    <a:cubicBezTo>
                      <a:pt x="1167" y="752"/>
                      <a:pt x="1171" y="750"/>
                      <a:pt x="1175" y="750"/>
                    </a:cubicBezTo>
                    <a:cubicBezTo>
                      <a:pt x="1175" y="751"/>
                      <a:pt x="1175" y="753"/>
                      <a:pt x="1176" y="753"/>
                    </a:cubicBezTo>
                    <a:cubicBezTo>
                      <a:pt x="1172" y="757"/>
                      <a:pt x="1167" y="760"/>
                      <a:pt x="1161" y="762"/>
                    </a:cubicBezTo>
                    <a:cubicBezTo>
                      <a:pt x="1161" y="764"/>
                      <a:pt x="1162" y="764"/>
                      <a:pt x="1162" y="766"/>
                    </a:cubicBezTo>
                    <a:cubicBezTo>
                      <a:pt x="1158" y="768"/>
                      <a:pt x="1154" y="772"/>
                      <a:pt x="1147" y="772"/>
                    </a:cubicBezTo>
                    <a:cubicBezTo>
                      <a:pt x="1146" y="767"/>
                      <a:pt x="1146" y="765"/>
                      <a:pt x="1145" y="761"/>
                    </a:cubicBezTo>
                    <a:cubicBezTo>
                      <a:pt x="1148" y="756"/>
                      <a:pt x="1160" y="741"/>
                      <a:pt x="1165" y="754"/>
                    </a:cubicBezTo>
                    <a:close/>
                    <a:moveTo>
                      <a:pt x="1145" y="668"/>
                    </a:moveTo>
                    <a:cubicBezTo>
                      <a:pt x="1145" y="669"/>
                      <a:pt x="1144" y="676"/>
                      <a:pt x="1140" y="677"/>
                    </a:cubicBezTo>
                    <a:cubicBezTo>
                      <a:pt x="1141" y="674"/>
                      <a:pt x="1139" y="672"/>
                      <a:pt x="1139" y="670"/>
                    </a:cubicBezTo>
                    <a:cubicBezTo>
                      <a:pt x="1141" y="668"/>
                      <a:pt x="1143" y="670"/>
                      <a:pt x="1145" y="668"/>
                    </a:cubicBezTo>
                    <a:close/>
                    <a:moveTo>
                      <a:pt x="1036" y="490"/>
                    </a:moveTo>
                    <a:cubicBezTo>
                      <a:pt x="1038" y="489"/>
                      <a:pt x="1037" y="493"/>
                      <a:pt x="1040" y="492"/>
                    </a:cubicBezTo>
                    <a:cubicBezTo>
                      <a:pt x="1040" y="495"/>
                      <a:pt x="1038" y="495"/>
                      <a:pt x="1035" y="495"/>
                    </a:cubicBezTo>
                    <a:cubicBezTo>
                      <a:pt x="1035" y="493"/>
                      <a:pt x="1035" y="491"/>
                      <a:pt x="1036" y="490"/>
                    </a:cubicBezTo>
                    <a:close/>
                    <a:moveTo>
                      <a:pt x="1022" y="489"/>
                    </a:moveTo>
                    <a:cubicBezTo>
                      <a:pt x="1026" y="489"/>
                      <a:pt x="1027" y="493"/>
                      <a:pt x="1031" y="493"/>
                    </a:cubicBezTo>
                    <a:cubicBezTo>
                      <a:pt x="1028" y="497"/>
                      <a:pt x="1032" y="497"/>
                      <a:pt x="1029" y="501"/>
                    </a:cubicBezTo>
                    <a:cubicBezTo>
                      <a:pt x="1026" y="501"/>
                      <a:pt x="1022" y="502"/>
                      <a:pt x="1022" y="499"/>
                    </a:cubicBezTo>
                    <a:cubicBezTo>
                      <a:pt x="1022" y="501"/>
                      <a:pt x="1018" y="504"/>
                      <a:pt x="1015" y="505"/>
                    </a:cubicBezTo>
                    <a:cubicBezTo>
                      <a:pt x="1015" y="503"/>
                      <a:pt x="1017" y="501"/>
                      <a:pt x="1014" y="500"/>
                    </a:cubicBezTo>
                    <a:cubicBezTo>
                      <a:pt x="1015" y="495"/>
                      <a:pt x="1021" y="495"/>
                      <a:pt x="1022" y="489"/>
                    </a:cubicBezTo>
                    <a:close/>
                    <a:moveTo>
                      <a:pt x="1019" y="562"/>
                    </a:moveTo>
                    <a:cubicBezTo>
                      <a:pt x="1020" y="566"/>
                      <a:pt x="1011" y="565"/>
                      <a:pt x="1014" y="567"/>
                    </a:cubicBezTo>
                    <a:cubicBezTo>
                      <a:pt x="1013" y="568"/>
                      <a:pt x="1010" y="568"/>
                      <a:pt x="1008" y="569"/>
                    </a:cubicBezTo>
                    <a:cubicBezTo>
                      <a:pt x="1010" y="564"/>
                      <a:pt x="1016" y="565"/>
                      <a:pt x="1019" y="562"/>
                    </a:cubicBezTo>
                    <a:close/>
                    <a:moveTo>
                      <a:pt x="1011" y="730"/>
                    </a:moveTo>
                    <a:cubicBezTo>
                      <a:pt x="1017" y="732"/>
                      <a:pt x="1019" y="728"/>
                      <a:pt x="1023" y="728"/>
                    </a:cubicBezTo>
                    <a:cubicBezTo>
                      <a:pt x="1023" y="733"/>
                      <a:pt x="1023" y="733"/>
                      <a:pt x="1023" y="733"/>
                    </a:cubicBezTo>
                    <a:cubicBezTo>
                      <a:pt x="1019" y="736"/>
                      <a:pt x="1016" y="738"/>
                      <a:pt x="1012" y="740"/>
                    </a:cubicBezTo>
                    <a:cubicBezTo>
                      <a:pt x="1010" y="739"/>
                      <a:pt x="1012" y="739"/>
                      <a:pt x="1014" y="739"/>
                    </a:cubicBezTo>
                    <a:cubicBezTo>
                      <a:pt x="1011" y="736"/>
                      <a:pt x="1011" y="735"/>
                      <a:pt x="1011" y="730"/>
                    </a:cubicBezTo>
                    <a:close/>
                    <a:moveTo>
                      <a:pt x="997" y="716"/>
                    </a:moveTo>
                    <a:cubicBezTo>
                      <a:pt x="1001" y="716"/>
                      <a:pt x="1002" y="713"/>
                      <a:pt x="1005" y="714"/>
                    </a:cubicBezTo>
                    <a:cubicBezTo>
                      <a:pt x="1005" y="719"/>
                      <a:pt x="1010" y="718"/>
                      <a:pt x="1013" y="720"/>
                    </a:cubicBezTo>
                    <a:cubicBezTo>
                      <a:pt x="1013" y="724"/>
                      <a:pt x="1010" y="723"/>
                      <a:pt x="1008" y="725"/>
                    </a:cubicBezTo>
                    <a:cubicBezTo>
                      <a:pt x="1007" y="725"/>
                      <a:pt x="1006" y="723"/>
                      <a:pt x="1006" y="721"/>
                    </a:cubicBezTo>
                    <a:cubicBezTo>
                      <a:pt x="1003" y="723"/>
                      <a:pt x="1002" y="726"/>
                      <a:pt x="998" y="727"/>
                    </a:cubicBezTo>
                    <a:cubicBezTo>
                      <a:pt x="998" y="724"/>
                      <a:pt x="1003" y="723"/>
                      <a:pt x="1001" y="720"/>
                    </a:cubicBezTo>
                    <a:cubicBezTo>
                      <a:pt x="1000" y="720"/>
                      <a:pt x="1000" y="722"/>
                      <a:pt x="1000" y="723"/>
                    </a:cubicBezTo>
                    <a:cubicBezTo>
                      <a:pt x="995" y="722"/>
                      <a:pt x="997" y="720"/>
                      <a:pt x="997" y="716"/>
                    </a:cubicBezTo>
                    <a:close/>
                    <a:moveTo>
                      <a:pt x="1000" y="751"/>
                    </a:moveTo>
                    <a:cubicBezTo>
                      <a:pt x="998" y="750"/>
                      <a:pt x="998" y="747"/>
                      <a:pt x="996" y="745"/>
                    </a:cubicBezTo>
                    <a:cubicBezTo>
                      <a:pt x="999" y="743"/>
                      <a:pt x="1003" y="748"/>
                      <a:pt x="1000" y="751"/>
                    </a:cubicBezTo>
                    <a:close/>
                    <a:moveTo>
                      <a:pt x="997" y="800"/>
                    </a:moveTo>
                    <a:cubicBezTo>
                      <a:pt x="997" y="802"/>
                      <a:pt x="997" y="802"/>
                      <a:pt x="997" y="802"/>
                    </a:cubicBezTo>
                    <a:cubicBezTo>
                      <a:pt x="995" y="802"/>
                      <a:pt x="995" y="804"/>
                      <a:pt x="994" y="802"/>
                    </a:cubicBezTo>
                    <a:cubicBezTo>
                      <a:pt x="994" y="800"/>
                      <a:pt x="994" y="800"/>
                      <a:pt x="994" y="800"/>
                    </a:cubicBezTo>
                    <a:cubicBezTo>
                      <a:pt x="995" y="799"/>
                      <a:pt x="995" y="800"/>
                      <a:pt x="997" y="800"/>
                    </a:cubicBezTo>
                    <a:close/>
                    <a:moveTo>
                      <a:pt x="994" y="743"/>
                    </a:moveTo>
                    <a:cubicBezTo>
                      <a:pt x="994" y="747"/>
                      <a:pt x="990" y="747"/>
                      <a:pt x="987" y="748"/>
                    </a:cubicBezTo>
                    <a:cubicBezTo>
                      <a:pt x="988" y="743"/>
                      <a:pt x="991" y="744"/>
                      <a:pt x="994" y="743"/>
                    </a:cubicBezTo>
                    <a:close/>
                    <a:moveTo>
                      <a:pt x="991" y="494"/>
                    </a:moveTo>
                    <a:cubicBezTo>
                      <a:pt x="989" y="496"/>
                      <a:pt x="989" y="499"/>
                      <a:pt x="985" y="498"/>
                    </a:cubicBezTo>
                    <a:cubicBezTo>
                      <a:pt x="987" y="496"/>
                      <a:pt x="987" y="494"/>
                      <a:pt x="991" y="494"/>
                    </a:cubicBezTo>
                    <a:close/>
                    <a:moveTo>
                      <a:pt x="990" y="534"/>
                    </a:moveTo>
                    <a:cubicBezTo>
                      <a:pt x="989" y="538"/>
                      <a:pt x="986" y="539"/>
                      <a:pt x="983" y="540"/>
                    </a:cubicBezTo>
                    <a:cubicBezTo>
                      <a:pt x="983" y="539"/>
                      <a:pt x="982" y="538"/>
                      <a:pt x="981" y="538"/>
                    </a:cubicBezTo>
                    <a:cubicBezTo>
                      <a:pt x="982" y="536"/>
                      <a:pt x="987" y="533"/>
                      <a:pt x="990" y="534"/>
                    </a:cubicBezTo>
                    <a:close/>
                    <a:moveTo>
                      <a:pt x="971" y="775"/>
                    </a:moveTo>
                    <a:cubicBezTo>
                      <a:pt x="970" y="778"/>
                      <a:pt x="968" y="777"/>
                      <a:pt x="966" y="777"/>
                    </a:cubicBezTo>
                    <a:cubicBezTo>
                      <a:pt x="966" y="775"/>
                      <a:pt x="968" y="775"/>
                      <a:pt x="971" y="775"/>
                    </a:cubicBezTo>
                    <a:close/>
                    <a:moveTo>
                      <a:pt x="969" y="724"/>
                    </a:moveTo>
                    <a:cubicBezTo>
                      <a:pt x="967" y="727"/>
                      <a:pt x="963" y="731"/>
                      <a:pt x="965" y="735"/>
                    </a:cubicBezTo>
                    <a:cubicBezTo>
                      <a:pt x="963" y="735"/>
                      <a:pt x="960" y="741"/>
                      <a:pt x="955" y="741"/>
                    </a:cubicBezTo>
                    <a:cubicBezTo>
                      <a:pt x="955" y="739"/>
                      <a:pt x="956" y="735"/>
                      <a:pt x="960" y="733"/>
                    </a:cubicBezTo>
                    <a:cubicBezTo>
                      <a:pt x="960" y="731"/>
                      <a:pt x="958" y="731"/>
                      <a:pt x="956" y="730"/>
                    </a:cubicBezTo>
                    <a:cubicBezTo>
                      <a:pt x="957" y="723"/>
                      <a:pt x="964" y="724"/>
                      <a:pt x="969" y="724"/>
                    </a:cubicBezTo>
                    <a:close/>
                    <a:moveTo>
                      <a:pt x="961" y="751"/>
                    </a:moveTo>
                    <a:cubicBezTo>
                      <a:pt x="959" y="751"/>
                      <a:pt x="959" y="749"/>
                      <a:pt x="956" y="750"/>
                    </a:cubicBezTo>
                    <a:cubicBezTo>
                      <a:pt x="957" y="747"/>
                      <a:pt x="961" y="746"/>
                      <a:pt x="964" y="745"/>
                    </a:cubicBezTo>
                    <a:cubicBezTo>
                      <a:pt x="965" y="749"/>
                      <a:pt x="962" y="749"/>
                      <a:pt x="961" y="751"/>
                    </a:cubicBezTo>
                    <a:close/>
                    <a:moveTo>
                      <a:pt x="932" y="784"/>
                    </a:moveTo>
                    <a:cubicBezTo>
                      <a:pt x="933" y="782"/>
                      <a:pt x="934" y="776"/>
                      <a:pt x="931" y="775"/>
                    </a:cubicBezTo>
                    <a:cubicBezTo>
                      <a:pt x="933" y="773"/>
                      <a:pt x="934" y="771"/>
                      <a:pt x="938" y="770"/>
                    </a:cubicBezTo>
                    <a:cubicBezTo>
                      <a:pt x="938" y="773"/>
                      <a:pt x="937" y="774"/>
                      <a:pt x="936" y="774"/>
                    </a:cubicBezTo>
                    <a:cubicBezTo>
                      <a:pt x="938" y="777"/>
                      <a:pt x="943" y="778"/>
                      <a:pt x="944" y="782"/>
                    </a:cubicBezTo>
                    <a:cubicBezTo>
                      <a:pt x="946" y="780"/>
                      <a:pt x="950" y="777"/>
                      <a:pt x="953" y="780"/>
                    </a:cubicBezTo>
                    <a:cubicBezTo>
                      <a:pt x="952" y="788"/>
                      <a:pt x="943" y="787"/>
                      <a:pt x="939" y="791"/>
                    </a:cubicBezTo>
                    <a:cubicBezTo>
                      <a:pt x="936" y="791"/>
                      <a:pt x="934" y="790"/>
                      <a:pt x="933" y="789"/>
                    </a:cubicBezTo>
                    <a:cubicBezTo>
                      <a:pt x="933" y="786"/>
                      <a:pt x="938" y="787"/>
                      <a:pt x="938" y="784"/>
                    </a:cubicBezTo>
                    <a:cubicBezTo>
                      <a:pt x="937" y="782"/>
                      <a:pt x="935" y="786"/>
                      <a:pt x="932" y="784"/>
                    </a:cubicBezTo>
                    <a:close/>
                    <a:moveTo>
                      <a:pt x="932" y="742"/>
                    </a:moveTo>
                    <a:cubicBezTo>
                      <a:pt x="936" y="741"/>
                      <a:pt x="934" y="747"/>
                      <a:pt x="933" y="747"/>
                    </a:cubicBezTo>
                    <a:cubicBezTo>
                      <a:pt x="931" y="747"/>
                      <a:pt x="933" y="743"/>
                      <a:pt x="932" y="742"/>
                    </a:cubicBezTo>
                    <a:close/>
                    <a:moveTo>
                      <a:pt x="950" y="519"/>
                    </a:moveTo>
                    <a:cubicBezTo>
                      <a:pt x="948" y="519"/>
                      <a:pt x="948" y="519"/>
                      <a:pt x="948" y="519"/>
                    </a:cubicBezTo>
                    <a:cubicBezTo>
                      <a:pt x="948" y="519"/>
                      <a:pt x="948" y="520"/>
                      <a:pt x="949" y="520"/>
                    </a:cubicBezTo>
                    <a:cubicBezTo>
                      <a:pt x="948" y="522"/>
                      <a:pt x="945" y="518"/>
                      <a:pt x="945" y="517"/>
                    </a:cubicBezTo>
                    <a:cubicBezTo>
                      <a:pt x="946" y="515"/>
                      <a:pt x="951" y="515"/>
                      <a:pt x="950" y="519"/>
                    </a:cubicBezTo>
                    <a:close/>
                    <a:moveTo>
                      <a:pt x="952" y="550"/>
                    </a:moveTo>
                    <a:cubicBezTo>
                      <a:pt x="954" y="553"/>
                      <a:pt x="946" y="553"/>
                      <a:pt x="948" y="550"/>
                    </a:cubicBezTo>
                    <a:cubicBezTo>
                      <a:pt x="948" y="550"/>
                      <a:pt x="952" y="548"/>
                      <a:pt x="952" y="550"/>
                    </a:cubicBezTo>
                    <a:close/>
                    <a:moveTo>
                      <a:pt x="949" y="732"/>
                    </a:moveTo>
                    <a:cubicBezTo>
                      <a:pt x="949" y="731"/>
                      <a:pt x="950" y="730"/>
                      <a:pt x="950" y="729"/>
                    </a:cubicBezTo>
                    <a:cubicBezTo>
                      <a:pt x="953" y="728"/>
                      <a:pt x="953" y="730"/>
                      <a:pt x="953" y="732"/>
                    </a:cubicBezTo>
                    <a:lnTo>
                      <a:pt x="949" y="732"/>
                    </a:lnTo>
                    <a:close/>
                    <a:moveTo>
                      <a:pt x="949" y="709"/>
                    </a:moveTo>
                    <a:cubicBezTo>
                      <a:pt x="949" y="707"/>
                      <a:pt x="948" y="706"/>
                      <a:pt x="948" y="707"/>
                    </a:cubicBezTo>
                    <a:cubicBezTo>
                      <a:pt x="946" y="703"/>
                      <a:pt x="957" y="702"/>
                      <a:pt x="960" y="704"/>
                    </a:cubicBezTo>
                    <a:cubicBezTo>
                      <a:pt x="957" y="707"/>
                      <a:pt x="954" y="709"/>
                      <a:pt x="949" y="709"/>
                    </a:cubicBezTo>
                    <a:close/>
                    <a:moveTo>
                      <a:pt x="946" y="472"/>
                    </a:moveTo>
                    <a:cubicBezTo>
                      <a:pt x="951" y="469"/>
                      <a:pt x="956" y="466"/>
                      <a:pt x="961" y="464"/>
                    </a:cubicBezTo>
                    <a:cubicBezTo>
                      <a:pt x="962" y="466"/>
                      <a:pt x="964" y="469"/>
                      <a:pt x="966" y="469"/>
                    </a:cubicBezTo>
                    <a:cubicBezTo>
                      <a:pt x="966" y="472"/>
                      <a:pt x="963" y="473"/>
                      <a:pt x="961" y="475"/>
                    </a:cubicBezTo>
                    <a:cubicBezTo>
                      <a:pt x="962" y="477"/>
                      <a:pt x="967" y="473"/>
                      <a:pt x="966" y="478"/>
                    </a:cubicBezTo>
                    <a:cubicBezTo>
                      <a:pt x="970" y="477"/>
                      <a:pt x="969" y="476"/>
                      <a:pt x="972" y="476"/>
                    </a:cubicBezTo>
                    <a:cubicBezTo>
                      <a:pt x="972" y="477"/>
                      <a:pt x="973" y="478"/>
                      <a:pt x="973" y="478"/>
                    </a:cubicBezTo>
                    <a:cubicBezTo>
                      <a:pt x="970" y="481"/>
                      <a:pt x="965" y="483"/>
                      <a:pt x="964" y="489"/>
                    </a:cubicBezTo>
                    <a:cubicBezTo>
                      <a:pt x="955" y="488"/>
                      <a:pt x="958" y="500"/>
                      <a:pt x="951" y="502"/>
                    </a:cubicBezTo>
                    <a:cubicBezTo>
                      <a:pt x="952" y="503"/>
                      <a:pt x="952" y="504"/>
                      <a:pt x="952" y="506"/>
                    </a:cubicBezTo>
                    <a:cubicBezTo>
                      <a:pt x="958" y="504"/>
                      <a:pt x="964" y="497"/>
                      <a:pt x="970" y="498"/>
                    </a:cubicBezTo>
                    <a:cubicBezTo>
                      <a:pt x="970" y="505"/>
                      <a:pt x="965" y="501"/>
                      <a:pt x="965" y="507"/>
                    </a:cubicBezTo>
                    <a:cubicBezTo>
                      <a:pt x="964" y="506"/>
                      <a:pt x="965" y="505"/>
                      <a:pt x="963" y="505"/>
                    </a:cubicBezTo>
                    <a:cubicBezTo>
                      <a:pt x="959" y="507"/>
                      <a:pt x="963" y="516"/>
                      <a:pt x="955" y="516"/>
                    </a:cubicBezTo>
                    <a:cubicBezTo>
                      <a:pt x="955" y="510"/>
                      <a:pt x="954" y="514"/>
                      <a:pt x="952" y="509"/>
                    </a:cubicBezTo>
                    <a:cubicBezTo>
                      <a:pt x="950" y="509"/>
                      <a:pt x="951" y="512"/>
                      <a:pt x="949" y="511"/>
                    </a:cubicBezTo>
                    <a:cubicBezTo>
                      <a:pt x="948" y="507"/>
                      <a:pt x="953" y="506"/>
                      <a:pt x="950" y="504"/>
                    </a:cubicBezTo>
                    <a:cubicBezTo>
                      <a:pt x="948" y="503"/>
                      <a:pt x="937" y="502"/>
                      <a:pt x="941" y="494"/>
                    </a:cubicBezTo>
                    <a:cubicBezTo>
                      <a:pt x="943" y="493"/>
                      <a:pt x="944" y="496"/>
                      <a:pt x="946" y="494"/>
                    </a:cubicBezTo>
                    <a:cubicBezTo>
                      <a:pt x="946" y="492"/>
                      <a:pt x="944" y="492"/>
                      <a:pt x="941" y="492"/>
                    </a:cubicBezTo>
                    <a:cubicBezTo>
                      <a:pt x="943" y="488"/>
                      <a:pt x="944" y="485"/>
                      <a:pt x="939" y="484"/>
                    </a:cubicBezTo>
                    <a:cubicBezTo>
                      <a:pt x="940" y="478"/>
                      <a:pt x="945" y="478"/>
                      <a:pt x="946" y="472"/>
                    </a:cubicBezTo>
                    <a:close/>
                    <a:moveTo>
                      <a:pt x="933" y="152"/>
                    </a:moveTo>
                    <a:cubicBezTo>
                      <a:pt x="941" y="148"/>
                      <a:pt x="947" y="142"/>
                      <a:pt x="959" y="145"/>
                    </a:cubicBezTo>
                    <a:cubicBezTo>
                      <a:pt x="958" y="148"/>
                      <a:pt x="960" y="149"/>
                      <a:pt x="960" y="151"/>
                    </a:cubicBezTo>
                    <a:cubicBezTo>
                      <a:pt x="951" y="156"/>
                      <a:pt x="940" y="153"/>
                      <a:pt x="932" y="159"/>
                    </a:cubicBezTo>
                    <a:cubicBezTo>
                      <a:pt x="933" y="155"/>
                      <a:pt x="936" y="156"/>
                      <a:pt x="933" y="152"/>
                    </a:cubicBezTo>
                    <a:close/>
                    <a:moveTo>
                      <a:pt x="938" y="189"/>
                    </a:moveTo>
                    <a:cubicBezTo>
                      <a:pt x="929" y="190"/>
                      <a:pt x="924" y="197"/>
                      <a:pt x="915" y="200"/>
                    </a:cubicBezTo>
                    <a:cubicBezTo>
                      <a:pt x="920" y="194"/>
                      <a:pt x="928" y="187"/>
                      <a:pt x="938" y="189"/>
                    </a:cubicBezTo>
                    <a:close/>
                    <a:moveTo>
                      <a:pt x="911" y="762"/>
                    </a:moveTo>
                    <a:cubicBezTo>
                      <a:pt x="911" y="755"/>
                      <a:pt x="917" y="760"/>
                      <a:pt x="917" y="753"/>
                    </a:cubicBezTo>
                    <a:cubicBezTo>
                      <a:pt x="920" y="756"/>
                      <a:pt x="922" y="749"/>
                      <a:pt x="927" y="753"/>
                    </a:cubicBezTo>
                    <a:cubicBezTo>
                      <a:pt x="926" y="759"/>
                      <a:pt x="920" y="763"/>
                      <a:pt x="914" y="761"/>
                    </a:cubicBezTo>
                    <a:cubicBezTo>
                      <a:pt x="917" y="763"/>
                      <a:pt x="913" y="765"/>
                      <a:pt x="911" y="762"/>
                    </a:cubicBezTo>
                    <a:close/>
                    <a:moveTo>
                      <a:pt x="928" y="765"/>
                    </a:moveTo>
                    <a:cubicBezTo>
                      <a:pt x="924" y="765"/>
                      <a:pt x="924" y="765"/>
                      <a:pt x="924" y="765"/>
                    </a:cubicBezTo>
                    <a:cubicBezTo>
                      <a:pt x="923" y="762"/>
                      <a:pt x="926" y="763"/>
                      <a:pt x="927" y="761"/>
                    </a:cubicBezTo>
                    <a:cubicBezTo>
                      <a:pt x="928" y="761"/>
                      <a:pt x="927" y="763"/>
                      <a:pt x="928" y="765"/>
                    </a:cubicBezTo>
                    <a:close/>
                    <a:moveTo>
                      <a:pt x="931" y="791"/>
                    </a:moveTo>
                    <a:cubicBezTo>
                      <a:pt x="930" y="795"/>
                      <a:pt x="926" y="796"/>
                      <a:pt x="921" y="796"/>
                    </a:cubicBezTo>
                    <a:cubicBezTo>
                      <a:pt x="922" y="792"/>
                      <a:pt x="927" y="792"/>
                      <a:pt x="931" y="791"/>
                    </a:cubicBezTo>
                    <a:close/>
                    <a:moveTo>
                      <a:pt x="915" y="730"/>
                    </a:moveTo>
                    <a:cubicBezTo>
                      <a:pt x="916" y="733"/>
                      <a:pt x="913" y="733"/>
                      <a:pt x="913" y="735"/>
                    </a:cubicBezTo>
                    <a:cubicBezTo>
                      <a:pt x="912" y="734"/>
                      <a:pt x="911" y="733"/>
                      <a:pt x="911" y="731"/>
                    </a:cubicBezTo>
                    <a:cubicBezTo>
                      <a:pt x="912" y="731"/>
                      <a:pt x="913" y="730"/>
                      <a:pt x="915" y="730"/>
                    </a:cubicBezTo>
                    <a:close/>
                    <a:moveTo>
                      <a:pt x="908" y="746"/>
                    </a:moveTo>
                    <a:cubicBezTo>
                      <a:pt x="909" y="743"/>
                      <a:pt x="912" y="743"/>
                      <a:pt x="912" y="740"/>
                    </a:cubicBezTo>
                    <a:cubicBezTo>
                      <a:pt x="913" y="740"/>
                      <a:pt x="915" y="740"/>
                      <a:pt x="915" y="739"/>
                    </a:cubicBezTo>
                    <a:cubicBezTo>
                      <a:pt x="917" y="741"/>
                      <a:pt x="912" y="743"/>
                      <a:pt x="911" y="744"/>
                    </a:cubicBezTo>
                    <a:cubicBezTo>
                      <a:pt x="913" y="748"/>
                      <a:pt x="913" y="749"/>
                      <a:pt x="911" y="753"/>
                    </a:cubicBezTo>
                    <a:cubicBezTo>
                      <a:pt x="908" y="753"/>
                      <a:pt x="906" y="753"/>
                      <a:pt x="906" y="755"/>
                    </a:cubicBezTo>
                    <a:cubicBezTo>
                      <a:pt x="904" y="753"/>
                      <a:pt x="902" y="750"/>
                      <a:pt x="899" y="749"/>
                    </a:cubicBezTo>
                    <a:cubicBezTo>
                      <a:pt x="899" y="745"/>
                      <a:pt x="905" y="744"/>
                      <a:pt x="908" y="746"/>
                    </a:cubicBezTo>
                    <a:close/>
                    <a:moveTo>
                      <a:pt x="898" y="860"/>
                    </a:moveTo>
                    <a:cubicBezTo>
                      <a:pt x="902" y="860"/>
                      <a:pt x="902" y="865"/>
                      <a:pt x="898" y="865"/>
                    </a:cubicBezTo>
                    <a:cubicBezTo>
                      <a:pt x="899" y="862"/>
                      <a:pt x="899" y="863"/>
                      <a:pt x="898" y="860"/>
                    </a:cubicBezTo>
                    <a:close/>
                    <a:moveTo>
                      <a:pt x="900" y="872"/>
                    </a:moveTo>
                    <a:cubicBezTo>
                      <a:pt x="901" y="872"/>
                      <a:pt x="901" y="875"/>
                      <a:pt x="902" y="876"/>
                    </a:cubicBezTo>
                    <a:cubicBezTo>
                      <a:pt x="899" y="879"/>
                      <a:pt x="896" y="883"/>
                      <a:pt x="892" y="884"/>
                    </a:cubicBezTo>
                    <a:cubicBezTo>
                      <a:pt x="892" y="883"/>
                      <a:pt x="891" y="883"/>
                      <a:pt x="890" y="883"/>
                    </a:cubicBezTo>
                    <a:cubicBezTo>
                      <a:pt x="892" y="879"/>
                      <a:pt x="894" y="877"/>
                      <a:pt x="895" y="874"/>
                    </a:cubicBezTo>
                    <a:cubicBezTo>
                      <a:pt x="898" y="874"/>
                      <a:pt x="900" y="874"/>
                      <a:pt x="900" y="872"/>
                    </a:cubicBezTo>
                    <a:close/>
                    <a:moveTo>
                      <a:pt x="901" y="841"/>
                    </a:moveTo>
                    <a:cubicBezTo>
                      <a:pt x="901" y="840"/>
                      <a:pt x="902" y="839"/>
                      <a:pt x="902" y="838"/>
                    </a:cubicBezTo>
                    <a:cubicBezTo>
                      <a:pt x="906" y="838"/>
                      <a:pt x="906" y="838"/>
                      <a:pt x="906" y="838"/>
                    </a:cubicBezTo>
                    <a:cubicBezTo>
                      <a:pt x="906" y="841"/>
                      <a:pt x="904" y="841"/>
                      <a:pt x="901" y="841"/>
                    </a:cubicBezTo>
                    <a:close/>
                    <a:moveTo>
                      <a:pt x="898" y="109"/>
                    </a:moveTo>
                    <a:cubicBezTo>
                      <a:pt x="894" y="111"/>
                      <a:pt x="889" y="112"/>
                      <a:pt x="885" y="114"/>
                    </a:cubicBezTo>
                    <a:cubicBezTo>
                      <a:pt x="886" y="109"/>
                      <a:pt x="893" y="107"/>
                      <a:pt x="898" y="109"/>
                    </a:cubicBezTo>
                    <a:close/>
                    <a:moveTo>
                      <a:pt x="895" y="782"/>
                    </a:moveTo>
                    <a:cubicBezTo>
                      <a:pt x="893" y="782"/>
                      <a:pt x="893" y="780"/>
                      <a:pt x="893" y="778"/>
                    </a:cubicBezTo>
                    <a:cubicBezTo>
                      <a:pt x="894" y="778"/>
                      <a:pt x="896" y="778"/>
                      <a:pt x="896" y="777"/>
                    </a:cubicBezTo>
                    <a:cubicBezTo>
                      <a:pt x="899" y="778"/>
                      <a:pt x="895" y="779"/>
                      <a:pt x="895" y="782"/>
                    </a:cubicBezTo>
                    <a:close/>
                    <a:moveTo>
                      <a:pt x="892" y="784"/>
                    </a:moveTo>
                    <a:cubicBezTo>
                      <a:pt x="892" y="787"/>
                      <a:pt x="891" y="788"/>
                      <a:pt x="889" y="788"/>
                    </a:cubicBezTo>
                    <a:cubicBezTo>
                      <a:pt x="887" y="786"/>
                      <a:pt x="889" y="784"/>
                      <a:pt x="892" y="784"/>
                    </a:cubicBezTo>
                    <a:close/>
                    <a:moveTo>
                      <a:pt x="885" y="784"/>
                    </a:moveTo>
                    <a:cubicBezTo>
                      <a:pt x="885" y="781"/>
                      <a:pt x="888" y="781"/>
                      <a:pt x="890" y="781"/>
                    </a:cubicBezTo>
                    <a:cubicBezTo>
                      <a:pt x="889" y="783"/>
                      <a:pt x="888" y="784"/>
                      <a:pt x="885" y="784"/>
                    </a:cubicBezTo>
                    <a:close/>
                    <a:moveTo>
                      <a:pt x="880" y="901"/>
                    </a:moveTo>
                    <a:cubicBezTo>
                      <a:pt x="878" y="902"/>
                      <a:pt x="877" y="900"/>
                      <a:pt x="875" y="900"/>
                    </a:cubicBezTo>
                    <a:cubicBezTo>
                      <a:pt x="876" y="902"/>
                      <a:pt x="878" y="903"/>
                      <a:pt x="877" y="907"/>
                    </a:cubicBezTo>
                    <a:cubicBezTo>
                      <a:pt x="872" y="910"/>
                      <a:pt x="867" y="917"/>
                      <a:pt x="861" y="915"/>
                    </a:cubicBezTo>
                    <a:cubicBezTo>
                      <a:pt x="861" y="913"/>
                      <a:pt x="863" y="912"/>
                      <a:pt x="865" y="912"/>
                    </a:cubicBezTo>
                    <a:cubicBezTo>
                      <a:pt x="865" y="911"/>
                      <a:pt x="864" y="909"/>
                      <a:pt x="864" y="908"/>
                    </a:cubicBezTo>
                    <a:cubicBezTo>
                      <a:pt x="863" y="908"/>
                      <a:pt x="861" y="908"/>
                      <a:pt x="861" y="910"/>
                    </a:cubicBezTo>
                    <a:cubicBezTo>
                      <a:pt x="858" y="910"/>
                      <a:pt x="861" y="904"/>
                      <a:pt x="859" y="904"/>
                    </a:cubicBezTo>
                    <a:cubicBezTo>
                      <a:pt x="861" y="903"/>
                      <a:pt x="863" y="902"/>
                      <a:pt x="864" y="900"/>
                    </a:cubicBezTo>
                    <a:cubicBezTo>
                      <a:pt x="864" y="899"/>
                      <a:pt x="862" y="899"/>
                      <a:pt x="861" y="898"/>
                    </a:cubicBezTo>
                    <a:cubicBezTo>
                      <a:pt x="861" y="895"/>
                      <a:pt x="864" y="895"/>
                      <a:pt x="868" y="895"/>
                    </a:cubicBezTo>
                    <a:cubicBezTo>
                      <a:pt x="868" y="897"/>
                      <a:pt x="868" y="899"/>
                      <a:pt x="870" y="900"/>
                    </a:cubicBezTo>
                    <a:cubicBezTo>
                      <a:pt x="873" y="895"/>
                      <a:pt x="877" y="898"/>
                      <a:pt x="880" y="893"/>
                    </a:cubicBezTo>
                    <a:cubicBezTo>
                      <a:pt x="884" y="894"/>
                      <a:pt x="879" y="898"/>
                      <a:pt x="880" y="901"/>
                    </a:cubicBezTo>
                    <a:close/>
                    <a:moveTo>
                      <a:pt x="865" y="868"/>
                    </a:moveTo>
                    <a:cubicBezTo>
                      <a:pt x="867" y="866"/>
                      <a:pt x="868" y="863"/>
                      <a:pt x="873" y="863"/>
                    </a:cubicBezTo>
                    <a:cubicBezTo>
                      <a:pt x="872" y="866"/>
                      <a:pt x="869" y="870"/>
                      <a:pt x="865" y="868"/>
                    </a:cubicBezTo>
                    <a:close/>
                    <a:moveTo>
                      <a:pt x="869" y="789"/>
                    </a:moveTo>
                    <a:cubicBezTo>
                      <a:pt x="867" y="787"/>
                      <a:pt x="869" y="785"/>
                      <a:pt x="870" y="782"/>
                    </a:cubicBezTo>
                    <a:cubicBezTo>
                      <a:pt x="867" y="782"/>
                      <a:pt x="867" y="785"/>
                      <a:pt x="864" y="784"/>
                    </a:cubicBezTo>
                    <a:cubicBezTo>
                      <a:pt x="863" y="782"/>
                      <a:pt x="859" y="780"/>
                      <a:pt x="862" y="776"/>
                    </a:cubicBezTo>
                    <a:cubicBezTo>
                      <a:pt x="865" y="776"/>
                      <a:pt x="865" y="780"/>
                      <a:pt x="868" y="781"/>
                    </a:cubicBezTo>
                    <a:cubicBezTo>
                      <a:pt x="872" y="779"/>
                      <a:pt x="866" y="776"/>
                      <a:pt x="867" y="771"/>
                    </a:cubicBezTo>
                    <a:cubicBezTo>
                      <a:pt x="870" y="763"/>
                      <a:pt x="885" y="754"/>
                      <a:pt x="890" y="767"/>
                    </a:cubicBezTo>
                    <a:cubicBezTo>
                      <a:pt x="890" y="769"/>
                      <a:pt x="884" y="770"/>
                      <a:pt x="888" y="771"/>
                    </a:cubicBezTo>
                    <a:cubicBezTo>
                      <a:pt x="882" y="777"/>
                      <a:pt x="877" y="784"/>
                      <a:pt x="869" y="789"/>
                    </a:cubicBezTo>
                    <a:close/>
                    <a:moveTo>
                      <a:pt x="885" y="860"/>
                    </a:moveTo>
                    <a:cubicBezTo>
                      <a:pt x="890" y="859"/>
                      <a:pt x="884" y="855"/>
                      <a:pt x="886" y="853"/>
                    </a:cubicBezTo>
                    <a:cubicBezTo>
                      <a:pt x="890" y="853"/>
                      <a:pt x="887" y="854"/>
                      <a:pt x="887" y="856"/>
                    </a:cubicBezTo>
                    <a:cubicBezTo>
                      <a:pt x="889" y="854"/>
                      <a:pt x="891" y="852"/>
                      <a:pt x="894" y="852"/>
                    </a:cubicBezTo>
                    <a:cubicBezTo>
                      <a:pt x="893" y="849"/>
                      <a:pt x="895" y="848"/>
                      <a:pt x="895" y="844"/>
                    </a:cubicBezTo>
                    <a:cubicBezTo>
                      <a:pt x="897" y="845"/>
                      <a:pt x="897" y="842"/>
                      <a:pt x="899" y="843"/>
                    </a:cubicBezTo>
                    <a:cubicBezTo>
                      <a:pt x="898" y="847"/>
                      <a:pt x="899" y="848"/>
                      <a:pt x="899" y="853"/>
                    </a:cubicBezTo>
                    <a:cubicBezTo>
                      <a:pt x="897" y="858"/>
                      <a:pt x="889" y="857"/>
                      <a:pt x="888" y="863"/>
                    </a:cubicBezTo>
                    <a:cubicBezTo>
                      <a:pt x="886" y="863"/>
                      <a:pt x="887" y="860"/>
                      <a:pt x="885" y="860"/>
                    </a:cubicBezTo>
                    <a:close/>
                    <a:moveTo>
                      <a:pt x="975" y="902"/>
                    </a:moveTo>
                    <a:cubicBezTo>
                      <a:pt x="975" y="894"/>
                      <a:pt x="985" y="896"/>
                      <a:pt x="986" y="888"/>
                    </a:cubicBezTo>
                    <a:cubicBezTo>
                      <a:pt x="989" y="888"/>
                      <a:pt x="989" y="890"/>
                      <a:pt x="991" y="890"/>
                    </a:cubicBezTo>
                    <a:cubicBezTo>
                      <a:pt x="988" y="897"/>
                      <a:pt x="983" y="901"/>
                      <a:pt x="975" y="902"/>
                    </a:cubicBezTo>
                    <a:close/>
                    <a:moveTo>
                      <a:pt x="1022" y="871"/>
                    </a:moveTo>
                    <a:cubicBezTo>
                      <a:pt x="1020" y="870"/>
                      <a:pt x="1019" y="868"/>
                      <a:pt x="1018" y="865"/>
                    </a:cubicBezTo>
                    <a:cubicBezTo>
                      <a:pt x="1022" y="866"/>
                      <a:pt x="1020" y="862"/>
                      <a:pt x="1024" y="863"/>
                    </a:cubicBezTo>
                    <a:cubicBezTo>
                      <a:pt x="1024" y="867"/>
                      <a:pt x="1023" y="869"/>
                      <a:pt x="1022" y="871"/>
                    </a:cubicBezTo>
                    <a:close/>
                    <a:moveTo>
                      <a:pt x="1038" y="828"/>
                    </a:moveTo>
                    <a:cubicBezTo>
                      <a:pt x="1039" y="828"/>
                      <a:pt x="1039" y="829"/>
                      <a:pt x="1040" y="829"/>
                    </a:cubicBezTo>
                    <a:cubicBezTo>
                      <a:pt x="1041" y="831"/>
                      <a:pt x="1038" y="831"/>
                      <a:pt x="1038" y="833"/>
                    </a:cubicBezTo>
                    <a:cubicBezTo>
                      <a:pt x="1036" y="833"/>
                      <a:pt x="1038" y="829"/>
                      <a:pt x="1038" y="828"/>
                    </a:cubicBezTo>
                    <a:close/>
                    <a:moveTo>
                      <a:pt x="1034" y="826"/>
                    </a:moveTo>
                    <a:cubicBezTo>
                      <a:pt x="1034" y="821"/>
                      <a:pt x="1040" y="818"/>
                      <a:pt x="1044" y="821"/>
                    </a:cubicBezTo>
                    <a:cubicBezTo>
                      <a:pt x="1042" y="824"/>
                      <a:pt x="1040" y="827"/>
                      <a:pt x="1034" y="826"/>
                    </a:cubicBezTo>
                    <a:close/>
                    <a:moveTo>
                      <a:pt x="1042" y="862"/>
                    </a:moveTo>
                    <a:cubicBezTo>
                      <a:pt x="1044" y="858"/>
                      <a:pt x="1044" y="857"/>
                      <a:pt x="1047" y="853"/>
                    </a:cubicBezTo>
                    <a:cubicBezTo>
                      <a:pt x="1048" y="855"/>
                      <a:pt x="1048" y="859"/>
                      <a:pt x="1049" y="864"/>
                    </a:cubicBezTo>
                    <a:cubicBezTo>
                      <a:pt x="1046" y="864"/>
                      <a:pt x="1046" y="862"/>
                      <a:pt x="1042" y="862"/>
                    </a:cubicBezTo>
                    <a:close/>
                    <a:moveTo>
                      <a:pt x="1057" y="850"/>
                    </a:moveTo>
                    <a:cubicBezTo>
                      <a:pt x="1053" y="848"/>
                      <a:pt x="1059" y="848"/>
                      <a:pt x="1059" y="846"/>
                    </a:cubicBezTo>
                    <a:cubicBezTo>
                      <a:pt x="1063" y="846"/>
                      <a:pt x="1058" y="850"/>
                      <a:pt x="1057" y="850"/>
                    </a:cubicBezTo>
                    <a:close/>
                    <a:moveTo>
                      <a:pt x="1041" y="795"/>
                    </a:moveTo>
                    <a:cubicBezTo>
                      <a:pt x="1040" y="797"/>
                      <a:pt x="1040" y="801"/>
                      <a:pt x="1038" y="803"/>
                    </a:cubicBezTo>
                    <a:cubicBezTo>
                      <a:pt x="1028" y="803"/>
                      <a:pt x="1024" y="810"/>
                      <a:pt x="1015" y="811"/>
                    </a:cubicBezTo>
                    <a:cubicBezTo>
                      <a:pt x="1017" y="808"/>
                      <a:pt x="1016" y="808"/>
                      <a:pt x="1016" y="804"/>
                    </a:cubicBezTo>
                    <a:cubicBezTo>
                      <a:pt x="1011" y="805"/>
                      <a:pt x="1015" y="809"/>
                      <a:pt x="1013" y="812"/>
                    </a:cubicBezTo>
                    <a:cubicBezTo>
                      <a:pt x="1010" y="812"/>
                      <a:pt x="1008" y="809"/>
                      <a:pt x="1010" y="808"/>
                    </a:cubicBezTo>
                    <a:cubicBezTo>
                      <a:pt x="1006" y="808"/>
                      <a:pt x="1006" y="811"/>
                      <a:pt x="1002" y="811"/>
                    </a:cubicBezTo>
                    <a:cubicBezTo>
                      <a:pt x="1004" y="817"/>
                      <a:pt x="997" y="818"/>
                      <a:pt x="995" y="822"/>
                    </a:cubicBezTo>
                    <a:cubicBezTo>
                      <a:pt x="997" y="823"/>
                      <a:pt x="998" y="825"/>
                      <a:pt x="996" y="827"/>
                    </a:cubicBezTo>
                    <a:cubicBezTo>
                      <a:pt x="1000" y="828"/>
                      <a:pt x="1001" y="829"/>
                      <a:pt x="1004" y="833"/>
                    </a:cubicBezTo>
                    <a:cubicBezTo>
                      <a:pt x="1009" y="828"/>
                      <a:pt x="1014" y="825"/>
                      <a:pt x="1016" y="818"/>
                    </a:cubicBezTo>
                    <a:cubicBezTo>
                      <a:pt x="1029" y="815"/>
                      <a:pt x="1036" y="806"/>
                      <a:pt x="1047" y="802"/>
                    </a:cubicBezTo>
                    <a:cubicBezTo>
                      <a:pt x="1052" y="803"/>
                      <a:pt x="1051" y="812"/>
                      <a:pt x="1058" y="812"/>
                    </a:cubicBezTo>
                    <a:cubicBezTo>
                      <a:pt x="1054" y="815"/>
                      <a:pt x="1054" y="821"/>
                      <a:pt x="1049" y="822"/>
                    </a:cubicBezTo>
                    <a:cubicBezTo>
                      <a:pt x="1050" y="819"/>
                      <a:pt x="1047" y="820"/>
                      <a:pt x="1047" y="821"/>
                    </a:cubicBezTo>
                    <a:cubicBezTo>
                      <a:pt x="1044" y="821"/>
                      <a:pt x="1045" y="818"/>
                      <a:pt x="1044" y="817"/>
                    </a:cubicBezTo>
                    <a:cubicBezTo>
                      <a:pt x="1037" y="818"/>
                      <a:pt x="1031" y="820"/>
                      <a:pt x="1027" y="824"/>
                    </a:cubicBezTo>
                    <a:cubicBezTo>
                      <a:pt x="1029" y="825"/>
                      <a:pt x="1031" y="827"/>
                      <a:pt x="1033" y="827"/>
                    </a:cubicBezTo>
                    <a:cubicBezTo>
                      <a:pt x="1031" y="830"/>
                      <a:pt x="1033" y="831"/>
                      <a:pt x="1033" y="834"/>
                    </a:cubicBezTo>
                    <a:cubicBezTo>
                      <a:pt x="1037" y="834"/>
                      <a:pt x="1037" y="834"/>
                      <a:pt x="1040" y="835"/>
                    </a:cubicBezTo>
                    <a:cubicBezTo>
                      <a:pt x="1041" y="836"/>
                      <a:pt x="1041" y="835"/>
                      <a:pt x="1041" y="835"/>
                    </a:cubicBezTo>
                    <a:cubicBezTo>
                      <a:pt x="1040" y="838"/>
                      <a:pt x="1035" y="842"/>
                      <a:pt x="1031" y="842"/>
                    </a:cubicBezTo>
                    <a:cubicBezTo>
                      <a:pt x="1029" y="839"/>
                      <a:pt x="1030" y="838"/>
                      <a:pt x="1028" y="834"/>
                    </a:cubicBezTo>
                    <a:cubicBezTo>
                      <a:pt x="1024" y="834"/>
                      <a:pt x="1027" y="839"/>
                      <a:pt x="1026" y="840"/>
                    </a:cubicBezTo>
                    <a:cubicBezTo>
                      <a:pt x="1026" y="842"/>
                      <a:pt x="1028" y="842"/>
                      <a:pt x="1030" y="842"/>
                    </a:cubicBezTo>
                    <a:cubicBezTo>
                      <a:pt x="1029" y="845"/>
                      <a:pt x="1026" y="847"/>
                      <a:pt x="1026" y="850"/>
                    </a:cubicBezTo>
                    <a:cubicBezTo>
                      <a:pt x="1023" y="849"/>
                      <a:pt x="1020" y="849"/>
                      <a:pt x="1019" y="847"/>
                    </a:cubicBezTo>
                    <a:cubicBezTo>
                      <a:pt x="1017" y="848"/>
                      <a:pt x="1019" y="853"/>
                      <a:pt x="1018" y="856"/>
                    </a:cubicBezTo>
                    <a:cubicBezTo>
                      <a:pt x="1021" y="855"/>
                      <a:pt x="1021" y="851"/>
                      <a:pt x="1027" y="852"/>
                    </a:cubicBezTo>
                    <a:cubicBezTo>
                      <a:pt x="1023" y="855"/>
                      <a:pt x="1022" y="860"/>
                      <a:pt x="1021" y="863"/>
                    </a:cubicBezTo>
                    <a:cubicBezTo>
                      <a:pt x="1010" y="862"/>
                      <a:pt x="1020" y="881"/>
                      <a:pt x="1008" y="884"/>
                    </a:cubicBezTo>
                    <a:cubicBezTo>
                      <a:pt x="1007" y="879"/>
                      <a:pt x="1004" y="872"/>
                      <a:pt x="1012" y="873"/>
                    </a:cubicBezTo>
                    <a:cubicBezTo>
                      <a:pt x="1012" y="870"/>
                      <a:pt x="1012" y="869"/>
                      <a:pt x="1013" y="868"/>
                    </a:cubicBezTo>
                    <a:cubicBezTo>
                      <a:pt x="1010" y="867"/>
                      <a:pt x="1011" y="871"/>
                      <a:pt x="1007" y="870"/>
                    </a:cubicBezTo>
                    <a:cubicBezTo>
                      <a:pt x="1006" y="868"/>
                      <a:pt x="1004" y="866"/>
                      <a:pt x="1005" y="862"/>
                    </a:cubicBezTo>
                    <a:cubicBezTo>
                      <a:pt x="1007" y="862"/>
                      <a:pt x="1008" y="864"/>
                      <a:pt x="1011" y="863"/>
                    </a:cubicBezTo>
                    <a:cubicBezTo>
                      <a:pt x="1013" y="862"/>
                      <a:pt x="1012" y="860"/>
                      <a:pt x="1015" y="860"/>
                    </a:cubicBezTo>
                    <a:cubicBezTo>
                      <a:pt x="1015" y="857"/>
                      <a:pt x="1011" y="857"/>
                      <a:pt x="1014" y="855"/>
                    </a:cubicBezTo>
                    <a:cubicBezTo>
                      <a:pt x="1005" y="851"/>
                      <a:pt x="999" y="865"/>
                      <a:pt x="990" y="867"/>
                    </a:cubicBezTo>
                    <a:cubicBezTo>
                      <a:pt x="989" y="866"/>
                      <a:pt x="989" y="865"/>
                      <a:pt x="989" y="862"/>
                    </a:cubicBezTo>
                    <a:cubicBezTo>
                      <a:pt x="986" y="863"/>
                      <a:pt x="986" y="867"/>
                      <a:pt x="982" y="866"/>
                    </a:cubicBezTo>
                    <a:cubicBezTo>
                      <a:pt x="982" y="863"/>
                      <a:pt x="980" y="864"/>
                      <a:pt x="981" y="861"/>
                    </a:cubicBezTo>
                    <a:cubicBezTo>
                      <a:pt x="980" y="858"/>
                      <a:pt x="983" y="860"/>
                      <a:pt x="983" y="858"/>
                    </a:cubicBezTo>
                    <a:cubicBezTo>
                      <a:pt x="979" y="858"/>
                      <a:pt x="974" y="864"/>
                      <a:pt x="968" y="866"/>
                    </a:cubicBezTo>
                    <a:cubicBezTo>
                      <a:pt x="968" y="862"/>
                      <a:pt x="968" y="862"/>
                      <a:pt x="968" y="862"/>
                    </a:cubicBezTo>
                    <a:cubicBezTo>
                      <a:pt x="964" y="861"/>
                      <a:pt x="965" y="866"/>
                      <a:pt x="961" y="865"/>
                    </a:cubicBezTo>
                    <a:cubicBezTo>
                      <a:pt x="961" y="864"/>
                      <a:pt x="961" y="863"/>
                      <a:pt x="960" y="862"/>
                    </a:cubicBezTo>
                    <a:cubicBezTo>
                      <a:pt x="958" y="863"/>
                      <a:pt x="958" y="864"/>
                      <a:pt x="958" y="866"/>
                    </a:cubicBezTo>
                    <a:cubicBezTo>
                      <a:pt x="957" y="862"/>
                      <a:pt x="951" y="866"/>
                      <a:pt x="953" y="861"/>
                    </a:cubicBezTo>
                    <a:cubicBezTo>
                      <a:pt x="950" y="861"/>
                      <a:pt x="952" y="867"/>
                      <a:pt x="948" y="865"/>
                    </a:cubicBezTo>
                    <a:cubicBezTo>
                      <a:pt x="950" y="867"/>
                      <a:pt x="951" y="870"/>
                      <a:pt x="950" y="875"/>
                    </a:cubicBezTo>
                    <a:cubicBezTo>
                      <a:pt x="949" y="878"/>
                      <a:pt x="943" y="877"/>
                      <a:pt x="944" y="882"/>
                    </a:cubicBezTo>
                    <a:cubicBezTo>
                      <a:pt x="940" y="882"/>
                      <a:pt x="939" y="883"/>
                      <a:pt x="935" y="882"/>
                    </a:cubicBezTo>
                    <a:cubicBezTo>
                      <a:pt x="936" y="878"/>
                      <a:pt x="938" y="874"/>
                      <a:pt x="940" y="871"/>
                    </a:cubicBezTo>
                    <a:cubicBezTo>
                      <a:pt x="943" y="871"/>
                      <a:pt x="942" y="869"/>
                      <a:pt x="944" y="871"/>
                    </a:cubicBezTo>
                    <a:cubicBezTo>
                      <a:pt x="946" y="870"/>
                      <a:pt x="947" y="866"/>
                      <a:pt x="946" y="865"/>
                    </a:cubicBezTo>
                    <a:cubicBezTo>
                      <a:pt x="936" y="864"/>
                      <a:pt x="934" y="872"/>
                      <a:pt x="929" y="879"/>
                    </a:cubicBezTo>
                    <a:cubicBezTo>
                      <a:pt x="927" y="878"/>
                      <a:pt x="927" y="876"/>
                      <a:pt x="927" y="874"/>
                    </a:cubicBezTo>
                    <a:cubicBezTo>
                      <a:pt x="917" y="877"/>
                      <a:pt x="924" y="885"/>
                      <a:pt x="919" y="891"/>
                    </a:cubicBezTo>
                    <a:cubicBezTo>
                      <a:pt x="915" y="892"/>
                      <a:pt x="916" y="891"/>
                      <a:pt x="912" y="890"/>
                    </a:cubicBezTo>
                    <a:cubicBezTo>
                      <a:pt x="909" y="896"/>
                      <a:pt x="908" y="903"/>
                      <a:pt x="902" y="905"/>
                    </a:cubicBezTo>
                    <a:cubicBezTo>
                      <a:pt x="896" y="903"/>
                      <a:pt x="890" y="905"/>
                      <a:pt x="887" y="899"/>
                    </a:cubicBezTo>
                    <a:cubicBezTo>
                      <a:pt x="889" y="884"/>
                      <a:pt x="908" y="887"/>
                      <a:pt x="914" y="876"/>
                    </a:cubicBezTo>
                    <a:cubicBezTo>
                      <a:pt x="917" y="876"/>
                      <a:pt x="914" y="878"/>
                      <a:pt x="916" y="879"/>
                    </a:cubicBezTo>
                    <a:cubicBezTo>
                      <a:pt x="923" y="869"/>
                      <a:pt x="939" y="868"/>
                      <a:pt x="942" y="854"/>
                    </a:cubicBezTo>
                    <a:cubicBezTo>
                      <a:pt x="952" y="854"/>
                      <a:pt x="952" y="854"/>
                      <a:pt x="952" y="854"/>
                    </a:cubicBezTo>
                    <a:cubicBezTo>
                      <a:pt x="954" y="851"/>
                      <a:pt x="955" y="848"/>
                      <a:pt x="957" y="846"/>
                    </a:cubicBezTo>
                    <a:cubicBezTo>
                      <a:pt x="959" y="845"/>
                      <a:pt x="958" y="847"/>
                      <a:pt x="960" y="848"/>
                    </a:cubicBezTo>
                    <a:cubicBezTo>
                      <a:pt x="962" y="847"/>
                      <a:pt x="960" y="843"/>
                      <a:pt x="961" y="843"/>
                    </a:cubicBezTo>
                    <a:cubicBezTo>
                      <a:pt x="966" y="845"/>
                      <a:pt x="969" y="839"/>
                      <a:pt x="971" y="835"/>
                    </a:cubicBezTo>
                    <a:cubicBezTo>
                      <a:pt x="970" y="832"/>
                      <a:pt x="970" y="838"/>
                      <a:pt x="968" y="836"/>
                    </a:cubicBezTo>
                    <a:cubicBezTo>
                      <a:pt x="969" y="834"/>
                      <a:pt x="968" y="833"/>
                      <a:pt x="968" y="832"/>
                    </a:cubicBezTo>
                    <a:cubicBezTo>
                      <a:pt x="966" y="835"/>
                      <a:pt x="956" y="846"/>
                      <a:pt x="950" y="844"/>
                    </a:cubicBezTo>
                    <a:cubicBezTo>
                      <a:pt x="950" y="843"/>
                      <a:pt x="952" y="841"/>
                      <a:pt x="951" y="841"/>
                    </a:cubicBezTo>
                    <a:cubicBezTo>
                      <a:pt x="948" y="842"/>
                      <a:pt x="948" y="846"/>
                      <a:pt x="945" y="848"/>
                    </a:cubicBezTo>
                    <a:cubicBezTo>
                      <a:pt x="942" y="848"/>
                      <a:pt x="941" y="847"/>
                      <a:pt x="940" y="845"/>
                    </a:cubicBezTo>
                    <a:cubicBezTo>
                      <a:pt x="937" y="846"/>
                      <a:pt x="938" y="852"/>
                      <a:pt x="932" y="852"/>
                    </a:cubicBezTo>
                    <a:cubicBezTo>
                      <a:pt x="937" y="850"/>
                      <a:pt x="933" y="844"/>
                      <a:pt x="932" y="840"/>
                    </a:cubicBezTo>
                    <a:cubicBezTo>
                      <a:pt x="929" y="842"/>
                      <a:pt x="928" y="846"/>
                      <a:pt x="923" y="846"/>
                    </a:cubicBezTo>
                    <a:cubicBezTo>
                      <a:pt x="922" y="844"/>
                      <a:pt x="922" y="842"/>
                      <a:pt x="922" y="839"/>
                    </a:cubicBezTo>
                    <a:cubicBezTo>
                      <a:pt x="917" y="839"/>
                      <a:pt x="917" y="844"/>
                      <a:pt x="916" y="848"/>
                    </a:cubicBezTo>
                    <a:cubicBezTo>
                      <a:pt x="914" y="848"/>
                      <a:pt x="913" y="847"/>
                      <a:pt x="912" y="847"/>
                    </a:cubicBezTo>
                    <a:cubicBezTo>
                      <a:pt x="910" y="847"/>
                      <a:pt x="911" y="850"/>
                      <a:pt x="909" y="849"/>
                    </a:cubicBezTo>
                    <a:cubicBezTo>
                      <a:pt x="910" y="851"/>
                      <a:pt x="913" y="848"/>
                      <a:pt x="916" y="850"/>
                    </a:cubicBezTo>
                    <a:cubicBezTo>
                      <a:pt x="915" y="853"/>
                      <a:pt x="914" y="856"/>
                      <a:pt x="910" y="856"/>
                    </a:cubicBezTo>
                    <a:cubicBezTo>
                      <a:pt x="912" y="860"/>
                      <a:pt x="912" y="861"/>
                      <a:pt x="909" y="863"/>
                    </a:cubicBezTo>
                    <a:cubicBezTo>
                      <a:pt x="906" y="863"/>
                      <a:pt x="908" y="858"/>
                      <a:pt x="907" y="855"/>
                    </a:cubicBezTo>
                    <a:cubicBezTo>
                      <a:pt x="906" y="855"/>
                      <a:pt x="905" y="856"/>
                      <a:pt x="905" y="857"/>
                    </a:cubicBezTo>
                    <a:cubicBezTo>
                      <a:pt x="903" y="853"/>
                      <a:pt x="908" y="852"/>
                      <a:pt x="906" y="847"/>
                    </a:cubicBezTo>
                    <a:cubicBezTo>
                      <a:pt x="911" y="845"/>
                      <a:pt x="912" y="840"/>
                      <a:pt x="917" y="838"/>
                    </a:cubicBezTo>
                    <a:cubicBezTo>
                      <a:pt x="919" y="839"/>
                      <a:pt x="915" y="840"/>
                      <a:pt x="916" y="841"/>
                    </a:cubicBezTo>
                    <a:cubicBezTo>
                      <a:pt x="917" y="842"/>
                      <a:pt x="921" y="837"/>
                      <a:pt x="922" y="834"/>
                    </a:cubicBezTo>
                    <a:cubicBezTo>
                      <a:pt x="922" y="833"/>
                      <a:pt x="920" y="834"/>
                      <a:pt x="919" y="834"/>
                    </a:cubicBezTo>
                    <a:cubicBezTo>
                      <a:pt x="926" y="827"/>
                      <a:pt x="934" y="822"/>
                      <a:pt x="943" y="819"/>
                    </a:cubicBezTo>
                    <a:cubicBezTo>
                      <a:pt x="942" y="822"/>
                      <a:pt x="946" y="820"/>
                      <a:pt x="945" y="823"/>
                    </a:cubicBezTo>
                    <a:cubicBezTo>
                      <a:pt x="948" y="822"/>
                      <a:pt x="945" y="817"/>
                      <a:pt x="949" y="815"/>
                    </a:cubicBezTo>
                    <a:cubicBezTo>
                      <a:pt x="960" y="820"/>
                      <a:pt x="946" y="829"/>
                      <a:pt x="942" y="834"/>
                    </a:cubicBezTo>
                    <a:cubicBezTo>
                      <a:pt x="946" y="836"/>
                      <a:pt x="947" y="837"/>
                      <a:pt x="947" y="842"/>
                    </a:cubicBezTo>
                    <a:cubicBezTo>
                      <a:pt x="949" y="840"/>
                      <a:pt x="948" y="839"/>
                      <a:pt x="948" y="835"/>
                    </a:cubicBezTo>
                    <a:cubicBezTo>
                      <a:pt x="953" y="833"/>
                      <a:pt x="954" y="826"/>
                      <a:pt x="959" y="823"/>
                    </a:cubicBezTo>
                    <a:cubicBezTo>
                      <a:pt x="957" y="822"/>
                      <a:pt x="955" y="820"/>
                      <a:pt x="955" y="817"/>
                    </a:cubicBezTo>
                    <a:cubicBezTo>
                      <a:pt x="960" y="817"/>
                      <a:pt x="969" y="816"/>
                      <a:pt x="967" y="808"/>
                    </a:cubicBezTo>
                    <a:cubicBezTo>
                      <a:pt x="969" y="807"/>
                      <a:pt x="971" y="807"/>
                      <a:pt x="972" y="805"/>
                    </a:cubicBezTo>
                    <a:cubicBezTo>
                      <a:pt x="974" y="806"/>
                      <a:pt x="970" y="807"/>
                      <a:pt x="971" y="808"/>
                    </a:cubicBezTo>
                    <a:cubicBezTo>
                      <a:pt x="973" y="807"/>
                      <a:pt x="975" y="810"/>
                      <a:pt x="974" y="806"/>
                    </a:cubicBezTo>
                    <a:cubicBezTo>
                      <a:pt x="977" y="808"/>
                      <a:pt x="978" y="805"/>
                      <a:pt x="981" y="805"/>
                    </a:cubicBezTo>
                    <a:cubicBezTo>
                      <a:pt x="982" y="807"/>
                      <a:pt x="978" y="811"/>
                      <a:pt x="977" y="814"/>
                    </a:cubicBezTo>
                    <a:cubicBezTo>
                      <a:pt x="976" y="814"/>
                      <a:pt x="976" y="812"/>
                      <a:pt x="975" y="812"/>
                    </a:cubicBezTo>
                    <a:cubicBezTo>
                      <a:pt x="976" y="815"/>
                      <a:pt x="969" y="822"/>
                      <a:pt x="975" y="823"/>
                    </a:cubicBezTo>
                    <a:cubicBezTo>
                      <a:pt x="975" y="826"/>
                      <a:pt x="974" y="827"/>
                      <a:pt x="973" y="830"/>
                    </a:cubicBezTo>
                    <a:cubicBezTo>
                      <a:pt x="974" y="831"/>
                      <a:pt x="978" y="829"/>
                      <a:pt x="980" y="829"/>
                    </a:cubicBezTo>
                    <a:cubicBezTo>
                      <a:pt x="979" y="826"/>
                      <a:pt x="979" y="825"/>
                      <a:pt x="976" y="826"/>
                    </a:cubicBezTo>
                    <a:cubicBezTo>
                      <a:pt x="976" y="823"/>
                      <a:pt x="978" y="821"/>
                      <a:pt x="977" y="818"/>
                    </a:cubicBezTo>
                    <a:cubicBezTo>
                      <a:pt x="980" y="817"/>
                      <a:pt x="980" y="818"/>
                      <a:pt x="983" y="819"/>
                    </a:cubicBezTo>
                    <a:cubicBezTo>
                      <a:pt x="986" y="818"/>
                      <a:pt x="988" y="809"/>
                      <a:pt x="993" y="814"/>
                    </a:cubicBezTo>
                    <a:cubicBezTo>
                      <a:pt x="998" y="810"/>
                      <a:pt x="997" y="801"/>
                      <a:pt x="1005" y="799"/>
                    </a:cubicBezTo>
                    <a:cubicBezTo>
                      <a:pt x="1004" y="797"/>
                      <a:pt x="1003" y="795"/>
                      <a:pt x="1004" y="792"/>
                    </a:cubicBezTo>
                    <a:cubicBezTo>
                      <a:pt x="1006" y="791"/>
                      <a:pt x="1007" y="789"/>
                      <a:pt x="1010" y="790"/>
                    </a:cubicBezTo>
                    <a:cubicBezTo>
                      <a:pt x="1010" y="793"/>
                      <a:pt x="1010" y="793"/>
                      <a:pt x="1010" y="793"/>
                    </a:cubicBezTo>
                    <a:cubicBezTo>
                      <a:pt x="1014" y="792"/>
                      <a:pt x="1015" y="788"/>
                      <a:pt x="1016" y="784"/>
                    </a:cubicBezTo>
                    <a:cubicBezTo>
                      <a:pt x="1022" y="786"/>
                      <a:pt x="1021" y="779"/>
                      <a:pt x="1025" y="777"/>
                    </a:cubicBezTo>
                    <a:cubicBezTo>
                      <a:pt x="1026" y="778"/>
                      <a:pt x="1028" y="778"/>
                      <a:pt x="1030" y="778"/>
                    </a:cubicBezTo>
                    <a:cubicBezTo>
                      <a:pt x="1030" y="782"/>
                      <a:pt x="1029" y="781"/>
                      <a:pt x="1030" y="785"/>
                    </a:cubicBezTo>
                    <a:cubicBezTo>
                      <a:pt x="1028" y="786"/>
                      <a:pt x="1028" y="784"/>
                      <a:pt x="1026" y="784"/>
                    </a:cubicBezTo>
                    <a:cubicBezTo>
                      <a:pt x="1032" y="792"/>
                      <a:pt x="1025" y="800"/>
                      <a:pt x="1017" y="802"/>
                    </a:cubicBezTo>
                    <a:cubicBezTo>
                      <a:pt x="1018" y="803"/>
                      <a:pt x="1020" y="804"/>
                      <a:pt x="1019" y="807"/>
                    </a:cubicBezTo>
                    <a:cubicBezTo>
                      <a:pt x="1023" y="807"/>
                      <a:pt x="1023" y="807"/>
                      <a:pt x="1023" y="807"/>
                    </a:cubicBezTo>
                    <a:cubicBezTo>
                      <a:pt x="1026" y="806"/>
                      <a:pt x="1021" y="805"/>
                      <a:pt x="1022" y="803"/>
                    </a:cubicBezTo>
                    <a:cubicBezTo>
                      <a:pt x="1025" y="801"/>
                      <a:pt x="1029" y="802"/>
                      <a:pt x="1032" y="800"/>
                    </a:cubicBezTo>
                    <a:cubicBezTo>
                      <a:pt x="1032" y="798"/>
                      <a:pt x="1030" y="796"/>
                      <a:pt x="1034" y="796"/>
                    </a:cubicBezTo>
                    <a:cubicBezTo>
                      <a:pt x="1031" y="794"/>
                      <a:pt x="1032" y="789"/>
                      <a:pt x="1031" y="785"/>
                    </a:cubicBezTo>
                    <a:cubicBezTo>
                      <a:pt x="1040" y="778"/>
                      <a:pt x="1050" y="771"/>
                      <a:pt x="1060" y="766"/>
                    </a:cubicBezTo>
                    <a:cubicBezTo>
                      <a:pt x="1060" y="768"/>
                      <a:pt x="1062" y="768"/>
                      <a:pt x="1061" y="770"/>
                    </a:cubicBezTo>
                    <a:cubicBezTo>
                      <a:pt x="1056" y="771"/>
                      <a:pt x="1055" y="778"/>
                      <a:pt x="1051" y="781"/>
                    </a:cubicBezTo>
                    <a:cubicBezTo>
                      <a:pt x="1053" y="785"/>
                      <a:pt x="1060" y="777"/>
                      <a:pt x="1063" y="780"/>
                    </a:cubicBezTo>
                    <a:cubicBezTo>
                      <a:pt x="1063" y="781"/>
                      <a:pt x="1062" y="781"/>
                      <a:pt x="1063" y="782"/>
                    </a:cubicBezTo>
                    <a:cubicBezTo>
                      <a:pt x="1054" y="786"/>
                      <a:pt x="1053" y="801"/>
                      <a:pt x="1041" y="795"/>
                    </a:cubicBezTo>
                    <a:close/>
                    <a:moveTo>
                      <a:pt x="929" y="862"/>
                    </a:moveTo>
                    <a:cubicBezTo>
                      <a:pt x="930" y="866"/>
                      <a:pt x="928" y="867"/>
                      <a:pt x="924" y="867"/>
                    </a:cubicBezTo>
                    <a:cubicBezTo>
                      <a:pt x="921" y="863"/>
                      <a:pt x="923" y="859"/>
                      <a:pt x="928" y="858"/>
                    </a:cubicBezTo>
                    <a:cubicBezTo>
                      <a:pt x="930" y="861"/>
                      <a:pt x="924" y="863"/>
                      <a:pt x="929" y="862"/>
                    </a:cubicBezTo>
                    <a:close/>
                    <a:moveTo>
                      <a:pt x="1047" y="751"/>
                    </a:moveTo>
                    <a:cubicBezTo>
                      <a:pt x="1044" y="757"/>
                      <a:pt x="1034" y="753"/>
                      <a:pt x="1038" y="744"/>
                    </a:cubicBezTo>
                    <a:cubicBezTo>
                      <a:pt x="1039" y="743"/>
                      <a:pt x="1042" y="746"/>
                      <a:pt x="1043" y="743"/>
                    </a:cubicBezTo>
                    <a:cubicBezTo>
                      <a:pt x="1045" y="743"/>
                      <a:pt x="1043" y="746"/>
                      <a:pt x="1042" y="746"/>
                    </a:cubicBezTo>
                    <a:cubicBezTo>
                      <a:pt x="1045" y="745"/>
                      <a:pt x="1044" y="749"/>
                      <a:pt x="1047" y="751"/>
                    </a:cubicBezTo>
                    <a:close/>
                    <a:moveTo>
                      <a:pt x="1038" y="768"/>
                    </a:moveTo>
                    <a:cubicBezTo>
                      <a:pt x="1038" y="767"/>
                      <a:pt x="1041" y="762"/>
                      <a:pt x="1045" y="763"/>
                    </a:cubicBezTo>
                    <a:cubicBezTo>
                      <a:pt x="1045" y="766"/>
                      <a:pt x="1043" y="769"/>
                      <a:pt x="1038" y="769"/>
                    </a:cubicBezTo>
                    <a:cubicBezTo>
                      <a:pt x="1037" y="769"/>
                      <a:pt x="1038" y="768"/>
                      <a:pt x="1039" y="769"/>
                    </a:cubicBezTo>
                    <a:cubicBezTo>
                      <a:pt x="1040" y="767"/>
                      <a:pt x="1038" y="767"/>
                      <a:pt x="1038" y="768"/>
                    </a:cubicBezTo>
                    <a:close/>
                    <a:moveTo>
                      <a:pt x="1040" y="718"/>
                    </a:moveTo>
                    <a:cubicBezTo>
                      <a:pt x="1037" y="718"/>
                      <a:pt x="1037" y="716"/>
                      <a:pt x="1034" y="717"/>
                    </a:cubicBezTo>
                    <a:cubicBezTo>
                      <a:pt x="1037" y="713"/>
                      <a:pt x="1043" y="711"/>
                      <a:pt x="1045" y="704"/>
                    </a:cubicBezTo>
                    <a:cubicBezTo>
                      <a:pt x="1048" y="704"/>
                      <a:pt x="1046" y="709"/>
                      <a:pt x="1050" y="707"/>
                    </a:cubicBezTo>
                    <a:cubicBezTo>
                      <a:pt x="1049" y="713"/>
                      <a:pt x="1042" y="713"/>
                      <a:pt x="1040" y="718"/>
                    </a:cubicBezTo>
                    <a:close/>
                    <a:moveTo>
                      <a:pt x="1042" y="720"/>
                    </a:moveTo>
                    <a:cubicBezTo>
                      <a:pt x="1041" y="724"/>
                      <a:pt x="1042" y="723"/>
                      <a:pt x="1041" y="726"/>
                    </a:cubicBezTo>
                    <a:cubicBezTo>
                      <a:pt x="1037" y="725"/>
                      <a:pt x="1036" y="730"/>
                      <a:pt x="1033" y="728"/>
                    </a:cubicBezTo>
                    <a:cubicBezTo>
                      <a:pt x="1036" y="725"/>
                      <a:pt x="1036" y="720"/>
                      <a:pt x="1042" y="720"/>
                    </a:cubicBezTo>
                    <a:close/>
                    <a:moveTo>
                      <a:pt x="1051" y="760"/>
                    </a:moveTo>
                    <a:cubicBezTo>
                      <a:pt x="1050" y="757"/>
                      <a:pt x="1053" y="757"/>
                      <a:pt x="1054" y="755"/>
                    </a:cubicBezTo>
                    <a:cubicBezTo>
                      <a:pt x="1058" y="758"/>
                      <a:pt x="1062" y="748"/>
                      <a:pt x="1070" y="750"/>
                    </a:cubicBezTo>
                    <a:cubicBezTo>
                      <a:pt x="1064" y="756"/>
                      <a:pt x="1059" y="759"/>
                      <a:pt x="1051" y="760"/>
                    </a:cubicBezTo>
                    <a:close/>
                    <a:moveTo>
                      <a:pt x="1065" y="765"/>
                    </a:moveTo>
                    <a:cubicBezTo>
                      <a:pt x="1065" y="766"/>
                      <a:pt x="1064" y="767"/>
                      <a:pt x="1064" y="769"/>
                    </a:cubicBezTo>
                    <a:cubicBezTo>
                      <a:pt x="1061" y="769"/>
                      <a:pt x="1061" y="765"/>
                      <a:pt x="1062" y="764"/>
                    </a:cubicBezTo>
                    <a:cubicBezTo>
                      <a:pt x="1064" y="764"/>
                      <a:pt x="1064" y="765"/>
                      <a:pt x="1065" y="765"/>
                    </a:cubicBezTo>
                    <a:close/>
                    <a:moveTo>
                      <a:pt x="1066" y="831"/>
                    </a:moveTo>
                    <a:cubicBezTo>
                      <a:pt x="1065" y="830"/>
                      <a:pt x="1064" y="830"/>
                      <a:pt x="1063" y="830"/>
                    </a:cubicBezTo>
                    <a:cubicBezTo>
                      <a:pt x="1064" y="828"/>
                      <a:pt x="1065" y="827"/>
                      <a:pt x="1067" y="827"/>
                    </a:cubicBezTo>
                    <a:cubicBezTo>
                      <a:pt x="1067" y="829"/>
                      <a:pt x="1066" y="830"/>
                      <a:pt x="1066" y="831"/>
                    </a:cubicBezTo>
                    <a:close/>
                    <a:moveTo>
                      <a:pt x="1064" y="777"/>
                    </a:moveTo>
                    <a:cubicBezTo>
                      <a:pt x="1064" y="773"/>
                      <a:pt x="1064" y="773"/>
                      <a:pt x="1064" y="773"/>
                    </a:cubicBezTo>
                    <a:cubicBezTo>
                      <a:pt x="1066" y="773"/>
                      <a:pt x="1068" y="774"/>
                      <a:pt x="1068" y="776"/>
                    </a:cubicBezTo>
                    <a:cubicBezTo>
                      <a:pt x="1067" y="777"/>
                      <a:pt x="1066" y="777"/>
                      <a:pt x="1064" y="777"/>
                    </a:cubicBezTo>
                    <a:close/>
                    <a:moveTo>
                      <a:pt x="1111" y="821"/>
                    </a:moveTo>
                    <a:cubicBezTo>
                      <a:pt x="1111" y="824"/>
                      <a:pt x="1107" y="823"/>
                      <a:pt x="1107" y="827"/>
                    </a:cubicBezTo>
                    <a:cubicBezTo>
                      <a:pt x="1105" y="827"/>
                      <a:pt x="1105" y="824"/>
                      <a:pt x="1102" y="825"/>
                    </a:cubicBezTo>
                    <a:cubicBezTo>
                      <a:pt x="1105" y="824"/>
                      <a:pt x="1106" y="821"/>
                      <a:pt x="1111" y="821"/>
                    </a:cubicBezTo>
                    <a:close/>
                    <a:moveTo>
                      <a:pt x="1120" y="787"/>
                    </a:moveTo>
                    <a:cubicBezTo>
                      <a:pt x="1120" y="784"/>
                      <a:pt x="1123" y="784"/>
                      <a:pt x="1125" y="784"/>
                    </a:cubicBezTo>
                    <a:cubicBezTo>
                      <a:pt x="1125" y="786"/>
                      <a:pt x="1123" y="787"/>
                      <a:pt x="1120" y="787"/>
                    </a:cubicBezTo>
                    <a:close/>
                    <a:moveTo>
                      <a:pt x="1125" y="761"/>
                    </a:moveTo>
                    <a:cubicBezTo>
                      <a:pt x="1124" y="764"/>
                      <a:pt x="1125" y="767"/>
                      <a:pt x="1121" y="767"/>
                    </a:cubicBezTo>
                    <a:cubicBezTo>
                      <a:pt x="1119" y="764"/>
                      <a:pt x="1122" y="761"/>
                      <a:pt x="1125" y="761"/>
                    </a:cubicBezTo>
                    <a:close/>
                    <a:moveTo>
                      <a:pt x="1122" y="773"/>
                    </a:moveTo>
                    <a:cubicBezTo>
                      <a:pt x="1123" y="771"/>
                      <a:pt x="1120" y="771"/>
                      <a:pt x="1121" y="769"/>
                    </a:cubicBezTo>
                    <a:cubicBezTo>
                      <a:pt x="1126" y="769"/>
                      <a:pt x="1131" y="763"/>
                      <a:pt x="1131" y="771"/>
                    </a:cubicBezTo>
                    <a:cubicBezTo>
                      <a:pt x="1128" y="771"/>
                      <a:pt x="1127" y="772"/>
                      <a:pt x="1122" y="773"/>
                    </a:cubicBezTo>
                    <a:close/>
                    <a:moveTo>
                      <a:pt x="1135" y="808"/>
                    </a:moveTo>
                    <a:cubicBezTo>
                      <a:pt x="1135" y="810"/>
                      <a:pt x="1134" y="811"/>
                      <a:pt x="1132" y="810"/>
                    </a:cubicBezTo>
                    <a:cubicBezTo>
                      <a:pt x="1132" y="811"/>
                      <a:pt x="1133" y="812"/>
                      <a:pt x="1133" y="813"/>
                    </a:cubicBezTo>
                    <a:cubicBezTo>
                      <a:pt x="1130" y="813"/>
                      <a:pt x="1130" y="813"/>
                      <a:pt x="1130" y="813"/>
                    </a:cubicBezTo>
                    <a:cubicBezTo>
                      <a:pt x="1130" y="812"/>
                      <a:pt x="1130" y="810"/>
                      <a:pt x="1129" y="810"/>
                    </a:cubicBezTo>
                    <a:cubicBezTo>
                      <a:pt x="1129" y="809"/>
                      <a:pt x="1130" y="810"/>
                      <a:pt x="1130" y="810"/>
                    </a:cubicBezTo>
                    <a:cubicBezTo>
                      <a:pt x="1131" y="810"/>
                      <a:pt x="1131" y="809"/>
                      <a:pt x="1131" y="808"/>
                    </a:cubicBezTo>
                    <a:lnTo>
                      <a:pt x="1135" y="808"/>
                    </a:lnTo>
                    <a:close/>
                    <a:moveTo>
                      <a:pt x="1128" y="750"/>
                    </a:moveTo>
                    <a:cubicBezTo>
                      <a:pt x="1131" y="749"/>
                      <a:pt x="1131" y="754"/>
                      <a:pt x="1131" y="750"/>
                    </a:cubicBezTo>
                    <a:cubicBezTo>
                      <a:pt x="1132" y="750"/>
                      <a:pt x="1132" y="752"/>
                      <a:pt x="1132" y="753"/>
                    </a:cubicBezTo>
                    <a:cubicBezTo>
                      <a:pt x="1131" y="753"/>
                      <a:pt x="1130" y="753"/>
                      <a:pt x="1130" y="754"/>
                    </a:cubicBezTo>
                    <a:cubicBezTo>
                      <a:pt x="1129" y="754"/>
                      <a:pt x="1129" y="753"/>
                      <a:pt x="1129" y="752"/>
                    </a:cubicBezTo>
                    <a:cubicBezTo>
                      <a:pt x="1128" y="752"/>
                      <a:pt x="1128" y="752"/>
                      <a:pt x="1128" y="753"/>
                    </a:cubicBezTo>
                    <a:cubicBezTo>
                      <a:pt x="1127" y="753"/>
                      <a:pt x="1127" y="752"/>
                      <a:pt x="1127" y="751"/>
                    </a:cubicBezTo>
                    <a:cubicBezTo>
                      <a:pt x="1128" y="751"/>
                      <a:pt x="1128" y="751"/>
                      <a:pt x="1128" y="750"/>
                    </a:cubicBezTo>
                    <a:close/>
                    <a:moveTo>
                      <a:pt x="1126" y="756"/>
                    </a:moveTo>
                    <a:cubicBezTo>
                      <a:pt x="1125" y="759"/>
                      <a:pt x="1122" y="761"/>
                      <a:pt x="1118" y="762"/>
                    </a:cubicBezTo>
                    <a:cubicBezTo>
                      <a:pt x="1120" y="758"/>
                      <a:pt x="1115" y="759"/>
                      <a:pt x="1115" y="755"/>
                    </a:cubicBezTo>
                    <a:cubicBezTo>
                      <a:pt x="1117" y="755"/>
                      <a:pt x="1119" y="755"/>
                      <a:pt x="1119" y="754"/>
                    </a:cubicBezTo>
                    <a:cubicBezTo>
                      <a:pt x="1122" y="754"/>
                      <a:pt x="1121" y="758"/>
                      <a:pt x="1126" y="756"/>
                    </a:cubicBezTo>
                    <a:close/>
                    <a:moveTo>
                      <a:pt x="1121" y="731"/>
                    </a:moveTo>
                    <a:cubicBezTo>
                      <a:pt x="1120" y="733"/>
                      <a:pt x="1120" y="734"/>
                      <a:pt x="1119" y="735"/>
                    </a:cubicBezTo>
                    <a:cubicBezTo>
                      <a:pt x="1116" y="735"/>
                      <a:pt x="1117" y="730"/>
                      <a:pt x="1121" y="731"/>
                    </a:cubicBezTo>
                    <a:close/>
                    <a:moveTo>
                      <a:pt x="1103" y="692"/>
                    </a:moveTo>
                    <a:cubicBezTo>
                      <a:pt x="1104" y="693"/>
                      <a:pt x="1104" y="694"/>
                      <a:pt x="1105" y="694"/>
                    </a:cubicBezTo>
                    <a:cubicBezTo>
                      <a:pt x="1105" y="697"/>
                      <a:pt x="1103" y="699"/>
                      <a:pt x="1100" y="700"/>
                    </a:cubicBezTo>
                    <a:cubicBezTo>
                      <a:pt x="1098" y="698"/>
                      <a:pt x="1101" y="694"/>
                      <a:pt x="1103" y="692"/>
                    </a:cubicBezTo>
                    <a:close/>
                    <a:moveTo>
                      <a:pt x="1091" y="752"/>
                    </a:moveTo>
                    <a:cubicBezTo>
                      <a:pt x="1093" y="751"/>
                      <a:pt x="1093" y="752"/>
                      <a:pt x="1094" y="753"/>
                    </a:cubicBezTo>
                    <a:cubicBezTo>
                      <a:pt x="1100" y="744"/>
                      <a:pt x="1113" y="742"/>
                      <a:pt x="1122" y="736"/>
                    </a:cubicBezTo>
                    <a:cubicBezTo>
                      <a:pt x="1121" y="739"/>
                      <a:pt x="1120" y="741"/>
                      <a:pt x="1119" y="743"/>
                    </a:cubicBezTo>
                    <a:cubicBezTo>
                      <a:pt x="1116" y="744"/>
                      <a:pt x="1117" y="742"/>
                      <a:pt x="1114" y="743"/>
                    </a:cubicBezTo>
                    <a:cubicBezTo>
                      <a:pt x="1114" y="745"/>
                      <a:pt x="1115" y="746"/>
                      <a:pt x="1116" y="746"/>
                    </a:cubicBezTo>
                    <a:cubicBezTo>
                      <a:pt x="1120" y="747"/>
                      <a:pt x="1119" y="742"/>
                      <a:pt x="1123" y="743"/>
                    </a:cubicBezTo>
                    <a:cubicBezTo>
                      <a:pt x="1122" y="750"/>
                      <a:pt x="1119" y="753"/>
                      <a:pt x="1113" y="754"/>
                    </a:cubicBezTo>
                    <a:cubicBezTo>
                      <a:pt x="1112" y="755"/>
                      <a:pt x="1111" y="756"/>
                      <a:pt x="1110" y="757"/>
                    </a:cubicBezTo>
                    <a:cubicBezTo>
                      <a:pt x="1110" y="759"/>
                      <a:pt x="1111" y="757"/>
                      <a:pt x="1113" y="757"/>
                    </a:cubicBezTo>
                    <a:cubicBezTo>
                      <a:pt x="1111" y="761"/>
                      <a:pt x="1112" y="765"/>
                      <a:pt x="1115" y="766"/>
                    </a:cubicBezTo>
                    <a:cubicBezTo>
                      <a:pt x="1116" y="769"/>
                      <a:pt x="1114" y="770"/>
                      <a:pt x="1113" y="772"/>
                    </a:cubicBezTo>
                    <a:cubicBezTo>
                      <a:pt x="1110" y="771"/>
                      <a:pt x="1108" y="767"/>
                      <a:pt x="1111" y="765"/>
                    </a:cubicBezTo>
                    <a:cubicBezTo>
                      <a:pt x="1105" y="767"/>
                      <a:pt x="1102" y="772"/>
                      <a:pt x="1096" y="773"/>
                    </a:cubicBezTo>
                    <a:cubicBezTo>
                      <a:pt x="1095" y="773"/>
                      <a:pt x="1096" y="772"/>
                      <a:pt x="1096" y="771"/>
                    </a:cubicBezTo>
                    <a:cubicBezTo>
                      <a:pt x="1091" y="773"/>
                      <a:pt x="1088" y="775"/>
                      <a:pt x="1084" y="778"/>
                    </a:cubicBezTo>
                    <a:cubicBezTo>
                      <a:pt x="1081" y="776"/>
                      <a:pt x="1086" y="774"/>
                      <a:pt x="1087" y="773"/>
                    </a:cubicBezTo>
                    <a:cubicBezTo>
                      <a:pt x="1083" y="769"/>
                      <a:pt x="1090" y="765"/>
                      <a:pt x="1086" y="759"/>
                    </a:cubicBezTo>
                    <a:cubicBezTo>
                      <a:pt x="1086" y="758"/>
                      <a:pt x="1082" y="761"/>
                      <a:pt x="1082" y="756"/>
                    </a:cubicBezTo>
                    <a:cubicBezTo>
                      <a:pt x="1086" y="758"/>
                      <a:pt x="1091" y="757"/>
                      <a:pt x="1091" y="752"/>
                    </a:cubicBezTo>
                    <a:close/>
                    <a:moveTo>
                      <a:pt x="1083" y="748"/>
                    </a:moveTo>
                    <a:cubicBezTo>
                      <a:pt x="1081" y="750"/>
                      <a:pt x="1078" y="748"/>
                      <a:pt x="1076" y="749"/>
                    </a:cubicBezTo>
                    <a:cubicBezTo>
                      <a:pt x="1076" y="747"/>
                      <a:pt x="1083" y="743"/>
                      <a:pt x="1083" y="748"/>
                    </a:cubicBezTo>
                    <a:close/>
                    <a:moveTo>
                      <a:pt x="1076" y="807"/>
                    </a:moveTo>
                    <a:cubicBezTo>
                      <a:pt x="1076" y="803"/>
                      <a:pt x="1072" y="803"/>
                      <a:pt x="1073" y="798"/>
                    </a:cubicBezTo>
                    <a:cubicBezTo>
                      <a:pt x="1074" y="796"/>
                      <a:pt x="1079" y="795"/>
                      <a:pt x="1081" y="797"/>
                    </a:cubicBezTo>
                    <a:cubicBezTo>
                      <a:pt x="1084" y="797"/>
                      <a:pt x="1080" y="795"/>
                      <a:pt x="1081" y="793"/>
                    </a:cubicBezTo>
                    <a:cubicBezTo>
                      <a:pt x="1086" y="793"/>
                      <a:pt x="1087" y="790"/>
                      <a:pt x="1091" y="789"/>
                    </a:cubicBezTo>
                    <a:cubicBezTo>
                      <a:pt x="1092" y="786"/>
                      <a:pt x="1088" y="788"/>
                      <a:pt x="1089" y="785"/>
                    </a:cubicBezTo>
                    <a:cubicBezTo>
                      <a:pt x="1090" y="783"/>
                      <a:pt x="1093" y="782"/>
                      <a:pt x="1096" y="782"/>
                    </a:cubicBezTo>
                    <a:cubicBezTo>
                      <a:pt x="1095" y="779"/>
                      <a:pt x="1095" y="777"/>
                      <a:pt x="1096" y="774"/>
                    </a:cubicBezTo>
                    <a:cubicBezTo>
                      <a:pt x="1099" y="774"/>
                      <a:pt x="1099" y="774"/>
                      <a:pt x="1099" y="774"/>
                    </a:cubicBezTo>
                    <a:cubicBezTo>
                      <a:pt x="1099" y="777"/>
                      <a:pt x="1101" y="779"/>
                      <a:pt x="1099" y="781"/>
                    </a:cubicBezTo>
                    <a:cubicBezTo>
                      <a:pt x="1103" y="781"/>
                      <a:pt x="1103" y="777"/>
                      <a:pt x="1103" y="774"/>
                    </a:cubicBezTo>
                    <a:cubicBezTo>
                      <a:pt x="1108" y="776"/>
                      <a:pt x="1106" y="775"/>
                      <a:pt x="1112" y="774"/>
                    </a:cubicBezTo>
                    <a:cubicBezTo>
                      <a:pt x="1112" y="777"/>
                      <a:pt x="1114" y="779"/>
                      <a:pt x="1113" y="782"/>
                    </a:cubicBezTo>
                    <a:cubicBezTo>
                      <a:pt x="1103" y="786"/>
                      <a:pt x="1102" y="797"/>
                      <a:pt x="1092" y="800"/>
                    </a:cubicBezTo>
                    <a:cubicBezTo>
                      <a:pt x="1090" y="800"/>
                      <a:pt x="1090" y="798"/>
                      <a:pt x="1088" y="797"/>
                    </a:cubicBezTo>
                    <a:cubicBezTo>
                      <a:pt x="1084" y="805"/>
                      <a:pt x="1081" y="815"/>
                      <a:pt x="1070" y="816"/>
                    </a:cubicBezTo>
                    <a:cubicBezTo>
                      <a:pt x="1071" y="812"/>
                      <a:pt x="1076" y="812"/>
                      <a:pt x="1076" y="807"/>
                    </a:cubicBezTo>
                    <a:close/>
                    <a:moveTo>
                      <a:pt x="1066" y="712"/>
                    </a:moveTo>
                    <a:cubicBezTo>
                      <a:pt x="1069" y="714"/>
                      <a:pt x="1066" y="717"/>
                      <a:pt x="1069" y="719"/>
                    </a:cubicBezTo>
                    <a:cubicBezTo>
                      <a:pt x="1067" y="723"/>
                      <a:pt x="1063" y="724"/>
                      <a:pt x="1059" y="724"/>
                    </a:cubicBezTo>
                    <a:cubicBezTo>
                      <a:pt x="1060" y="720"/>
                      <a:pt x="1057" y="720"/>
                      <a:pt x="1055" y="719"/>
                    </a:cubicBezTo>
                    <a:cubicBezTo>
                      <a:pt x="1056" y="715"/>
                      <a:pt x="1060" y="712"/>
                      <a:pt x="1066" y="712"/>
                    </a:cubicBezTo>
                    <a:close/>
                    <a:moveTo>
                      <a:pt x="1054" y="736"/>
                    </a:moveTo>
                    <a:cubicBezTo>
                      <a:pt x="1054" y="737"/>
                      <a:pt x="1056" y="740"/>
                      <a:pt x="1054" y="740"/>
                    </a:cubicBezTo>
                    <a:cubicBezTo>
                      <a:pt x="1054" y="742"/>
                      <a:pt x="1056" y="739"/>
                      <a:pt x="1059" y="740"/>
                    </a:cubicBezTo>
                    <a:cubicBezTo>
                      <a:pt x="1059" y="737"/>
                      <a:pt x="1057" y="737"/>
                      <a:pt x="1057" y="734"/>
                    </a:cubicBezTo>
                    <a:cubicBezTo>
                      <a:pt x="1059" y="732"/>
                      <a:pt x="1063" y="731"/>
                      <a:pt x="1063" y="726"/>
                    </a:cubicBezTo>
                    <a:cubicBezTo>
                      <a:pt x="1067" y="726"/>
                      <a:pt x="1067" y="725"/>
                      <a:pt x="1070" y="726"/>
                    </a:cubicBezTo>
                    <a:cubicBezTo>
                      <a:pt x="1070" y="731"/>
                      <a:pt x="1068" y="731"/>
                      <a:pt x="1068" y="734"/>
                    </a:cubicBezTo>
                    <a:cubicBezTo>
                      <a:pt x="1066" y="734"/>
                      <a:pt x="1065" y="733"/>
                      <a:pt x="1062" y="733"/>
                    </a:cubicBezTo>
                    <a:cubicBezTo>
                      <a:pt x="1062" y="736"/>
                      <a:pt x="1063" y="737"/>
                      <a:pt x="1065" y="737"/>
                    </a:cubicBezTo>
                    <a:cubicBezTo>
                      <a:pt x="1065" y="740"/>
                      <a:pt x="1063" y="740"/>
                      <a:pt x="1062" y="742"/>
                    </a:cubicBezTo>
                    <a:cubicBezTo>
                      <a:pt x="1061" y="741"/>
                      <a:pt x="1061" y="740"/>
                      <a:pt x="1061" y="739"/>
                    </a:cubicBezTo>
                    <a:cubicBezTo>
                      <a:pt x="1058" y="740"/>
                      <a:pt x="1059" y="742"/>
                      <a:pt x="1059" y="745"/>
                    </a:cubicBezTo>
                    <a:cubicBezTo>
                      <a:pt x="1056" y="747"/>
                      <a:pt x="1056" y="753"/>
                      <a:pt x="1050" y="750"/>
                    </a:cubicBezTo>
                    <a:cubicBezTo>
                      <a:pt x="1051" y="749"/>
                      <a:pt x="1052" y="748"/>
                      <a:pt x="1052" y="746"/>
                    </a:cubicBezTo>
                    <a:cubicBezTo>
                      <a:pt x="1050" y="744"/>
                      <a:pt x="1049" y="747"/>
                      <a:pt x="1047" y="747"/>
                    </a:cubicBezTo>
                    <a:cubicBezTo>
                      <a:pt x="1042" y="742"/>
                      <a:pt x="1049" y="737"/>
                      <a:pt x="1054" y="736"/>
                    </a:cubicBezTo>
                    <a:close/>
                    <a:moveTo>
                      <a:pt x="1050" y="704"/>
                    </a:moveTo>
                    <a:cubicBezTo>
                      <a:pt x="1047" y="705"/>
                      <a:pt x="1047" y="703"/>
                      <a:pt x="1044" y="704"/>
                    </a:cubicBezTo>
                    <a:cubicBezTo>
                      <a:pt x="1043" y="700"/>
                      <a:pt x="1047" y="701"/>
                      <a:pt x="1047" y="698"/>
                    </a:cubicBezTo>
                    <a:cubicBezTo>
                      <a:pt x="1039" y="702"/>
                      <a:pt x="1040" y="714"/>
                      <a:pt x="1031" y="716"/>
                    </a:cubicBezTo>
                    <a:cubicBezTo>
                      <a:pt x="1028" y="714"/>
                      <a:pt x="1033" y="711"/>
                      <a:pt x="1030" y="710"/>
                    </a:cubicBezTo>
                    <a:cubicBezTo>
                      <a:pt x="1022" y="710"/>
                      <a:pt x="1024" y="721"/>
                      <a:pt x="1016" y="721"/>
                    </a:cubicBezTo>
                    <a:cubicBezTo>
                      <a:pt x="1015" y="717"/>
                      <a:pt x="1020" y="715"/>
                      <a:pt x="1015" y="717"/>
                    </a:cubicBezTo>
                    <a:cubicBezTo>
                      <a:pt x="1014" y="711"/>
                      <a:pt x="1018" y="712"/>
                      <a:pt x="1020" y="710"/>
                    </a:cubicBezTo>
                    <a:cubicBezTo>
                      <a:pt x="1019" y="707"/>
                      <a:pt x="1018" y="711"/>
                      <a:pt x="1016" y="710"/>
                    </a:cubicBezTo>
                    <a:cubicBezTo>
                      <a:pt x="1017" y="705"/>
                      <a:pt x="1024" y="704"/>
                      <a:pt x="1019" y="697"/>
                    </a:cubicBezTo>
                    <a:cubicBezTo>
                      <a:pt x="1021" y="697"/>
                      <a:pt x="1023" y="697"/>
                      <a:pt x="1023" y="696"/>
                    </a:cubicBezTo>
                    <a:cubicBezTo>
                      <a:pt x="1026" y="697"/>
                      <a:pt x="1023" y="699"/>
                      <a:pt x="1023" y="701"/>
                    </a:cubicBezTo>
                    <a:cubicBezTo>
                      <a:pt x="1026" y="703"/>
                      <a:pt x="1026" y="700"/>
                      <a:pt x="1030" y="700"/>
                    </a:cubicBezTo>
                    <a:cubicBezTo>
                      <a:pt x="1038" y="705"/>
                      <a:pt x="1043" y="693"/>
                      <a:pt x="1051" y="692"/>
                    </a:cubicBezTo>
                    <a:cubicBezTo>
                      <a:pt x="1048" y="697"/>
                      <a:pt x="1053" y="699"/>
                      <a:pt x="1050" y="704"/>
                    </a:cubicBezTo>
                    <a:close/>
                    <a:moveTo>
                      <a:pt x="1067" y="678"/>
                    </a:moveTo>
                    <a:cubicBezTo>
                      <a:pt x="1065" y="679"/>
                      <a:pt x="1065" y="678"/>
                      <a:pt x="1064" y="678"/>
                    </a:cubicBezTo>
                    <a:cubicBezTo>
                      <a:pt x="1064" y="675"/>
                      <a:pt x="1065" y="674"/>
                      <a:pt x="1068" y="675"/>
                    </a:cubicBezTo>
                    <a:cubicBezTo>
                      <a:pt x="1068" y="677"/>
                      <a:pt x="1067" y="677"/>
                      <a:pt x="1067" y="678"/>
                    </a:cubicBezTo>
                    <a:close/>
                    <a:moveTo>
                      <a:pt x="1067" y="520"/>
                    </a:moveTo>
                    <a:cubicBezTo>
                      <a:pt x="1068" y="518"/>
                      <a:pt x="1069" y="516"/>
                      <a:pt x="1072" y="517"/>
                    </a:cubicBezTo>
                    <a:cubicBezTo>
                      <a:pt x="1072" y="519"/>
                      <a:pt x="1068" y="521"/>
                      <a:pt x="1067" y="520"/>
                    </a:cubicBezTo>
                    <a:close/>
                    <a:moveTo>
                      <a:pt x="1100" y="574"/>
                    </a:moveTo>
                    <a:cubicBezTo>
                      <a:pt x="1100" y="577"/>
                      <a:pt x="1098" y="578"/>
                      <a:pt x="1095" y="578"/>
                    </a:cubicBezTo>
                    <a:cubicBezTo>
                      <a:pt x="1096" y="577"/>
                      <a:pt x="1097" y="574"/>
                      <a:pt x="1100" y="574"/>
                    </a:cubicBezTo>
                    <a:close/>
                    <a:moveTo>
                      <a:pt x="1098" y="659"/>
                    </a:moveTo>
                    <a:cubicBezTo>
                      <a:pt x="1098" y="656"/>
                      <a:pt x="1098" y="654"/>
                      <a:pt x="1099" y="652"/>
                    </a:cubicBezTo>
                    <a:cubicBezTo>
                      <a:pt x="1102" y="652"/>
                      <a:pt x="1102" y="654"/>
                      <a:pt x="1104" y="653"/>
                    </a:cubicBezTo>
                    <a:cubicBezTo>
                      <a:pt x="1104" y="657"/>
                      <a:pt x="1101" y="658"/>
                      <a:pt x="1098" y="659"/>
                    </a:cubicBezTo>
                    <a:close/>
                    <a:moveTo>
                      <a:pt x="1090" y="597"/>
                    </a:moveTo>
                    <a:cubicBezTo>
                      <a:pt x="1090" y="588"/>
                      <a:pt x="1099" y="584"/>
                      <a:pt x="1106" y="585"/>
                    </a:cubicBezTo>
                    <a:cubicBezTo>
                      <a:pt x="1103" y="591"/>
                      <a:pt x="1097" y="595"/>
                      <a:pt x="1090" y="597"/>
                    </a:cubicBezTo>
                    <a:close/>
                    <a:moveTo>
                      <a:pt x="1125" y="506"/>
                    </a:moveTo>
                    <a:cubicBezTo>
                      <a:pt x="1125" y="509"/>
                      <a:pt x="1124" y="513"/>
                      <a:pt x="1120" y="513"/>
                    </a:cubicBezTo>
                    <a:cubicBezTo>
                      <a:pt x="1119" y="508"/>
                      <a:pt x="1121" y="505"/>
                      <a:pt x="1125" y="506"/>
                    </a:cubicBezTo>
                    <a:close/>
                    <a:moveTo>
                      <a:pt x="1127" y="527"/>
                    </a:moveTo>
                    <a:cubicBezTo>
                      <a:pt x="1127" y="534"/>
                      <a:pt x="1121" y="535"/>
                      <a:pt x="1117" y="538"/>
                    </a:cubicBezTo>
                    <a:cubicBezTo>
                      <a:pt x="1116" y="536"/>
                      <a:pt x="1115" y="534"/>
                      <a:pt x="1115" y="531"/>
                    </a:cubicBezTo>
                    <a:cubicBezTo>
                      <a:pt x="1122" y="532"/>
                      <a:pt x="1122" y="524"/>
                      <a:pt x="1127" y="527"/>
                    </a:cubicBezTo>
                    <a:close/>
                    <a:moveTo>
                      <a:pt x="1151" y="586"/>
                    </a:moveTo>
                    <a:cubicBezTo>
                      <a:pt x="1148" y="585"/>
                      <a:pt x="1151" y="579"/>
                      <a:pt x="1155" y="580"/>
                    </a:cubicBezTo>
                    <a:cubicBezTo>
                      <a:pt x="1155" y="583"/>
                      <a:pt x="1152" y="584"/>
                      <a:pt x="1151" y="586"/>
                    </a:cubicBezTo>
                    <a:close/>
                    <a:moveTo>
                      <a:pt x="1151" y="561"/>
                    </a:moveTo>
                    <a:cubicBezTo>
                      <a:pt x="1151" y="579"/>
                      <a:pt x="1132" y="583"/>
                      <a:pt x="1119" y="585"/>
                    </a:cubicBezTo>
                    <a:cubicBezTo>
                      <a:pt x="1119" y="582"/>
                      <a:pt x="1117" y="580"/>
                      <a:pt x="1119" y="578"/>
                    </a:cubicBezTo>
                    <a:cubicBezTo>
                      <a:pt x="1116" y="578"/>
                      <a:pt x="1114" y="583"/>
                      <a:pt x="1111" y="580"/>
                    </a:cubicBezTo>
                    <a:cubicBezTo>
                      <a:pt x="1115" y="576"/>
                      <a:pt x="1120" y="574"/>
                      <a:pt x="1121" y="567"/>
                    </a:cubicBezTo>
                    <a:cubicBezTo>
                      <a:pt x="1126" y="568"/>
                      <a:pt x="1125" y="563"/>
                      <a:pt x="1129" y="562"/>
                    </a:cubicBezTo>
                    <a:cubicBezTo>
                      <a:pt x="1132" y="561"/>
                      <a:pt x="1130" y="565"/>
                      <a:pt x="1133" y="565"/>
                    </a:cubicBezTo>
                    <a:cubicBezTo>
                      <a:pt x="1139" y="558"/>
                      <a:pt x="1149" y="551"/>
                      <a:pt x="1157" y="556"/>
                    </a:cubicBezTo>
                    <a:cubicBezTo>
                      <a:pt x="1155" y="557"/>
                      <a:pt x="1154" y="561"/>
                      <a:pt x="1151" y="561"/>
                    </a:cubicBezTo>
                    <a:close/>
                    <a:moveTo>
                      <a:pt x="1158" y="556"/>
                    </a:moveTo>
                    <a:cubicBezTo>
                      <a:pt x="1157" y="551"/>
                      <a:pt x="1163" y="553"/>
                      <a:pt x="1161" y="547"/>
                    </a:cubicBezTo>
                    <a:cubicBezTo>
                      <a:pt x="1165" y="547"/>
                      <a:pt x="1165" y="547"/>
                      <a:pt x="1165" y="547"/>
                    </a:cubicBezTo>
                    <a:cubicBezTo>
                      <a:pt x="1165" y="552"/>
                      <a:pt x="1161" y="554"/>
                      <a:pt x="1158" y="556"/>
                    </a:cubicBezTo>
                    <a:close/>
                    <a:moveTo>
                      <a:pt x="1179" y="548"/>
                    </a:moveTo>
                    <a:cubicBezTo>
                      <a:pt x="1178" y="551"/>
                      <a:pt x="1177" y="552"/>
                      <a:pt x="1175" y="552"/>
                    </a:cubicBezTo>
                    <a:cubicBezTo>
                      <a:pt x="1175" y="550"/>
                      <a:pt x="1176" y="548"/>
                      <a:pt x="1179" y="548"/>
                    </a:cubicBezTo>
                    <a:close/>
                    <a:moveTo>
                      <a:pt x="1177" y="514"/>
                    </a:moveTo>
                    <a:cubicBezTo>
                      <a:pt x="1176" y="512"/>
                      <a:pt x="1177" y="510"/>
                      <a:pt x="1178" y="509"/>
                    </a:cubicBezTo>
                    <a:cubicBezTo>
                      <a:pt x="1180" y="509"/>
                      <a:pt x="1180" y="511"/>
                      <a:pt x="1182" y="510"/>
                    </a:cubicBezTo>
                    <a:cubicBezTo>
                      <a:pt x="1182" y="513"/>
                      <a:pt x="1180" y="514"/>
                      <a:pt x="1177" y="514"/>
                    </a:cubicBezTo>
                    <a:close/>
                    <a:moveTo>
                      <a:pt x="1112" y="747"/>
                    </a:moveTo>
                    <a:cubicBezTo>
                      <a:pt x="1108" y="748"/>
                      <a:pt x="1111" y="752"/>
                      <a:pt x="1113" y="754"/>
                    </a:cubicBezTo>
                    <a:cubicBezTo>
                      <a:pt x="1113" y="752"/>
                      <a:pt x="1114" y="752"/>
                      <a:pt x="1114" y="750"/>
                    </a:cubicBezTo>
                    <a:cubicBezTo>
                      <a:pt x="1113" y="749"/>
                      <a:pt x="1112" y="749"/>
                      <a:pt x="1112" y="747"/>
                    </a:cubicBezTo>
                    <a:close/>
                    <a:moveTo>
                      <a:pt x="700" y="1082"/>
                    </a:moveTo>
                    <a:cubicBezTo>
                      <a:pt x="699" y="1085"/>
                      <a:pt x="702" y="1084"/>
                      <a:pt x="702" y="1085"/>
                    </a:cubicBezTo>
                    <a:cubicBezTo>
                      <a:pt x="704" y="1082"/>
                      <a:pt x="712" y="1083"/>
                      <a:pt x="715" y="1081"/>
                    </a:cubicBezTo>
                    <a:cubicBezTo>
                      <a:pt x="710" y="1075"/>
                      <a:pt x="707" y="1081"/>
                      <a:pt x="700" y="1082"/>
                    </a:cubicBezTo>
                    <a:close/>
                    <a:moveTo>
                      <a:pt x="927" y="95"/>
                    </a:moveTo>
                    <a:cubicBezTo>
                      <a:pt x="937" y="94"/>
                      <a:pt x="932" y="90"/>
                      <a:pt x="927" y="95"/>
                    </a:cubicBezTo>
                    <a:close/>
                    <a:moveTo>
                      <a:pt x="1147" y="166"/>
                    </a:moveTo>
                    <a:cubicBezTo>
                      <a:pt x="1143" y="165"/>
                      <a:pt x="1136" y="171"/>
                      <a:pt x="1141" y="174"/>
                    </a:cubicBezTo>
                    <a:cubicBezTo>
                      <a:pt x="1143" y="172"/>
                      <a:pt x="1142" y="167"/>
                      <a:pt x="1147" y="167"/>
                    </a:cubicBezTo>
                    <a:cubicBezTo>
                      <a:pt x="1147" y="167"/>
                      <a:pt x="1148" y="166"/>
                      <a:pt x="1147" y="166"/>
                    </a:cubicBezTo>
                    <a:close/>
                    <a:moveTo>
                      <a:pt x="959" y="188"/>
                    </a:moveTo>
                    <a:cubicBezTo>
                      <a:pt x="961" y="182"/>
                      <a:pt x="971" y="177"/>
                      <a:pt x="976" y="181"/>
                    </a:cubicBezTo>
                    <a:cubicBezTo>
                      <a:pt x="981" y="176"/>
                      <a:pt x="993" y="173"/>
                      <a:pt x="994" y="167"/>
                    </a:cubicBezTo>
                    <a:cubicBezTo>
                      <a:pt x="979" y="168"/>
                      <a:pt x="971" y="179"/>
                      <a:pt x="957" y="183"/>
                    </a:cubicBezTo>
                    <a:cubicBezTo>
                      <a:pt x="957" y="185"/>
                      <a:pt x="957" y="187"/>
                      <a:pt x="959" y="188"/>
                    </a:cubicBezTo>
                    <a:close/>
                    <a:moveTo>
                      <a:pt x="1152" y="259"/>
                    </a:moveTo>
                    <a:cubicBezTo>
                      <a:pt x="1152" y="256"/>
                      <a:pt x="1155" y="255"/>
                      <a:pt x="1157" y="253"/>
                    </a:cubicBezTo>
                    <a:cubicBezTo>
                      <a:pt x="1154" y="251"/>
                      <a:pt x="1151" y="249"/>
                      <a:pt x="1147" y="249"/>
                    </a:cubicBezTo>
                    <a:cubicBezTo>
                      <a:pt x="1148" y="254"/>
                      <a:pt x="1151" y="256"/>
                      <a:pt x="1153" y="255"/>
                    </a:cubicBezTo>
                    <a:cubicBezTo>
                      <a:pt x="1152" y="257"/>
                      <a:pt x="1148" y="258"/>
                      <a:pt x="1152" y="259"/>
                    </a:cubicBezTo>
                    <a:close/>
                    <a:moveTo>
                      <a:pt x="1192" y="338"/>
                    </a:moveTo>
                    <a:cubicBezTo>
                      <a:pt x="1197" y="336"/>
                      <a:pt x="1200" y="334"/>
                      <a:pt x="1203" y="331"/>
                    </a:cubicBezTo>
                    <a:cubicBezTo>
                      <a:pt x="1200" y="333"/>
                      <a:pt x="1191" y="334"/>
                      <a:pt x="1192" y="338"/>
                    </a:cubicBezTo>
                    <a:close/>
                    <a:moveTo>
                      <a:pt x="1219" y="382"/>
                    </a:moveTo>
                    <a:cubicBezTo>
                      <a:pt x="1223" y="382"/>
                      <a:pt x="1228" y="384"/>
                      <a:pt x="1231" y="378"/>
                    </a:cubicBezTo>
                    <a:cubicBezTo>
                      <a:pt x="1228" y="377"/>
                      <a:pt x="1226" y="381"/>
                      <a:pt x="1225" y="378"/>
                    </a:cubicBezTo>
                    <a:cubicBezTo>
                      <a:pt x="1228" y="377"/>
                      <a:pt x="1230" y="375"/>
                      <a:pt x="1232" y="374"/>
                    </a:cubicBezTo>
                    <a:cubicBezTo>
                      <a:pt x="1229" y="375"/>
                      <a:pt x="1226" y="375"/>
                      <a:pt x="1223" y="373"/>
                    </a:cubicBezTo>
                    <a:cubicBezTo>
                      <a:pt x="1223" y="377"/>
                      <a:pt x="1219" y="378"/>
                      <a:pt x="1219" y="382"/>
                    </a:cubicBezTo>
                    <a:close/>
                    <a:moveTo>
                      <a:pt x="1162" y="385"/>
                    </a:moveTo>
                    <a:cubicBezTo>
                      <a:pt x="1170" y="385"/>
                      <a:pt x="1172" y="376"/>
                      <a:pt x="1179" y="378"/>
                    </a:cubicBezTo>
                    <a:cubicBezTo>
                      <a:pt x="1175" y="373"/>
                      <a:pt x="1166" y="382"/>
                      <a:pt x="1162" y="385"/>
                    </a:cubicBezTo>
                    <a:close/>
                    <a:moveTo>
                      <a:pt x="1215" y="381"/>
                    </a:moveTo>
                    <a:cubicBezTo>
                      <a:pt x="1213" y="381"/>
                      <a:pt x="1202" y="379"/>
                      <a:pt x="1201" y="387"/>
                    </a:cubicBezTo>
                    <a:cubicBezTo>
                      <a:pt x="1204" y="387"/>
                      <a:pt x="1207" y="387"/>
                      <a:pt x="1208" y="390"/>
                    </a:cubicBezTo>
                    <a:cubicBezTo>
                      <a:pt x="1204" y="391"/>
                      <a:pt x="1203" y="394"/>
                      <a:pt x="1199" y="394"/>
                    </a:cubicBezTo>
                    <a:cubicBezTo>
                      <a:pt x="1201" y="396"/>
                      <a:pt x="1205" y="392"/>
                      <a:pt x="1208" y="390"/>
                    </a:cubicBezTo>
                    <a:cubicBezTo>
                      <a:pt x="1211" y="390"/>
                      <a:pt x="1213" y="390"/>
                      <a:pt x="1213" y="388"/>
                    </a:cubicBezTo>
                    <a:cubicBezTo>
                      <a:pt x="1212" y="387"/>
                      <a:pt x="1209" y="389"/>
                      <a:pt x="1209" y="387"/>
                    </a:cubicBezTo>
                    <a:cubicBezTo>
                      <a:pt x="1209" y="383"/>
                      <a:pt x="1214" y="384"/>
                      <a:pt x="1215" y="381"/>
                    </a:cubicBezTo>
                    <a:close/>
                    <a:moveTo>
                      <a:pt x="1267" y="409"/>
                    </a:moveTo>
                    <a:cubicBezTo>
                      <a:pt x="1269" y="403"/>
                      <a:pt x="1274" y="398"/>
                      <a:pt x="1282" y="398"/>
                    </a:cubicBezTo>
                    <a:cubicBezTo>
                      <a:pt x="1285" y="394"/>
                      <a:pt x="1291" y="392"/>
                      <a:pt x="1287" y="393"/>
                    </a:cubicBezTo>
                    <a:cubicBezTo>
                      <a:pt x="1282" y="394"/>
                      <a:pt x="1262" y="406"/>
                      <a:pt x="1255" y="404"/>
                    </a:cubicBezTo>
                    <a:cubicBezTo>
                      <a:pt x="1255" y="405"/>
                      <a:pt x="1258" y="405"/>
                      <a:pt x="1257" y="407"/>
                    </a:cubicBezTo>
                    <a:cubicBezTo>
                      <a:pt x="1253" y="407"/>
                      <a:pt x="1253" y="410"/>
                      <a:pt x="1251" y="412"/>
                    </a:cubicBezTo>
                    <a:cubicBezTo>
                      <a:pt x="1256" y="414"/>
                      <a:pt x="1259" y="407"/>
                      <a:pt x="1267" y="409"/>
                    </a:cubicBezTo>
                    <a:close/>
                    <a:moveTo>
                      <a:pt x="1230" y="407"/>
                    </a:moveTo>
                    <a:cubicBezTo>
                      <a:pt x="1229" y="408"/>
                      <a:pt x="1226" y="408"/>
                      <a:pt x="1226" y="406"/>
                    </a:cubicBezTo>
                    <a:cubicBezTo>
                      <a:pt x="1226" y="404"/>
                      <a:pt x="1230" y="405"/>
                      <a:pt x="1230" y="403"/>
                    </a:cubicBezTo>
                    <a:cubicBezTo>
                      <a:pt x="1229" y="403"/>
                      <a:pt x="1229" y="401"/>
                      <a:pt x="1229" y="400"/>
                    </a:cubicBezTo>
                    <a:cubicBezTo>
                      <a:pt x="1226" y="401"/>
                      <a:pt x="1224" y="401"/>
                      <a:pt x="1223" y="399"/>
                    </a:cubicBezTo>
                    <a:cubicBezTo>
                      <a:pt x="1220" y="402"/>
                      <a:pt x="1210" y="404"/>
                      <a:pt x="1218" y="404"/>
                    </a:cubicBezTo>
                    <a:cubicBezTo>
                      <a:pt x="1216" y="405"/>
                      <a:pt x="1214" y="405"/>
                      <a:pt x="1214" y="408"/>
                    </a:cubicBezTo>
                    <a:cubicBezTo>
                      <a:pt x="1216" y="408"/>
                      <a:pt x="1217" y="407"/>
                      <a:pt x="1217" y="408"/>
                    </a:cubicBezTo>
                    <a:cubicBezTo>
                      <a:pt x="1217" y="411"/>
                      <a:pt x="1214" y="412"/>
                      <a:pt x="1214" y="415"/>
                    </a:cubicBezTo>
                    <a:cubicBezTo>
                      <a:pt x="1219" y="416"/>
                      <a:pt x="1229" y="415"/>
                      <a:pt x="1230" y="407"/>
                    </a:cubicBezTo>
                    <a:close/>
                    <a:moveTo>
                      <a:pt x="1230" y="406"/>
                    </a:moveTo>
                    <a:cubicBezTo>
                      <a:pt x="1230" y="406"/>
                      <a:pt x="1230" y="407"/>
                      <a:pt x="1230" y="407"/>
                    </a:cubicBezTo>
                    <a:cubicBezTo>
                      <a:pt x="1230" y="407"/>
                      <a:pt x="1230" y="406"/>
                      <a:pt x="1230" y="406"/>
                    </a:cubicBezTo>
                    <a:close/>
                    <a:moveTo>
                      <a:pt x="1245" y="418"/>
                    </a:moveTo>
                    <a:cubicBezTo>
                      <a:pt x="1244" y="416"/>
                      <a:pt x="1245" y="414"/>
                      <a:pt x="1246" y="414"/>
                    </a:cubicBezTo>
                    <a:cubicBezTo>
                      <a:pt x="1249" y="415"/>
                      <a:pt x="1250" y="410"/>
                      <a:pt x="1248" y="413"/>
                    </a:cubicBezTo>
                    <a:cubicBezTo>
                      <a:pt x="1243" y="414"/>
                      <a:pt x="1239" y="417"/>
                      <a:pt x="1234" y="419"/>
                    </a:cubicBezTo>
                    <a:cubicBezTo>
                      <a:pt x="1238" y="422"/>
                      <a:pt x="1241" y="415"/>
                      <a:pt x="1245" y="418"/>
                    </a:cubicBezTo>
                    <a:close/>
                    <a:moveTo>
                      <a:pt x="1167" y="425"/>
                    </a:moveTo>
                    <a:cubicBezTo>
                      <a:pt x="1171" y="423"/>
                      <a:pt x="1175" y="421"/>
                      <a:pt x="1178" y="418"/>
                    </a:cubicBezTo>
                    <a:cubicBezTo>
                      <a:pt x="1174" y="420"/>
                      <a:pt x="1169" y="421"/>
                      <a:pt x="1167" y="425"/>
                    </a:cubicBezTo>
                    <a:close/>
                    <a:moveTo>
                      <a:pt x="1136" y="429"/>
                    </a:moveTo>
                    <a:cubicBezTo>
                      <a:pt x="1130" y="428"/>
                      <a:pt x="1127" y="435"/>
                      <a:pt x="1123" y="432"/>
                    </a:cubicBezTo>
                    <a:cubicBezTo>
                      <a:pt x="1123" y="429"/>
                      <a:pt x="1128" y="430"/>
                      <a:pt x="1128" y="427"/>
                    </a:cubicBezTo>
                    <a:cubicBezTo>
                      <a:pt x="1123" y="425"/>
                      <a:pt x="1110" y="427"/>
                      <a:pt x="1108" y="434"/>
                    </a:cubicBezTo>
                    <a:cubicBezTo>
                      <a:pt x="1111" y="435"/>
                      <a:pt x="1116" y="438"/>
                      <a:pt x="1114" y="441"/>
                    </a:cubicBezTo>
                    <a:cubicBezTo>
                      <a:pt x="1117" y="442"/>
                      <a:pt x="1120" y="438"/>
                      <a:pt x="1121" y="440"/>
                    </a:cubicBezTo>
                    <a:cubicBezTo>
                      <a:pt x="1120" y="441"/>
                      <a:pt x="1119" y="442"/>
                      <a:pt x="1118" y="443"/>
                    </a:cubicBezTo>
                    <a:cubicBezTo>
                      <a:pt x="1114" y="440"/>
                      <a:pt x="1108" y="449"/>
                      <a:pt x="1104" y="452"/>
                    </a:cubicBezTo>
                    <a:cubicBezTo>
                      <a:pt x="1107" y="452"/>
                      <a:pt x="1110" y="451"/>
                      <a:pt x="1109" y="455"/>
                    </a:cubicBezTo>
                    <a:cubicBezTo>
                      <a:pt x="1106" y="455"/>
                      <a:pt x="1105" y="452"/>
                      <a:pt x="1103" y="455"/>
                    </a:cubicBezTo>
                    <a:cubicBezTo>
                      <a:pt x="1103" y="458"/>
                      <a:pt x="1103" y="460"/>
                      <a:pt x="1105" y="462"/>
                    </a:cubicBezTo>
                    <a:cubicBezTo>
                      <a:pt x="1110" y="457"/>
                      <a:pt x="1118" y="457"/>
                      <a:pt x="1120" y="450"/>
                    </a:cubicBezTo>
                    <a:cubicBezTo>
                      <a:pt x="1123" y="450"/>
                      <a:pt x="1127" y="446"/>
                      <a:pt x="1124" y="445"/>
                    </a:cubicBezTo>
                    <a:cubicBezTo>
                      <a:pt x="1122" y="447"/>
                      <a:pt x="1120" y="449"/>
                      <a:pt x="1117" y="450"/>
                    </a:cubicBezTo>
                    <a:cubicBezTo>
                      <a:pt x="1117" y="449"/>
                      <a:pt x="1116" y="449"/>
                      <a:pt x="1116" y="448"/>
                    </a:cubicBezTo>
                    <a:cubicBezTo>
                      <a:pt x="1117" y="447"/>
                      <a:pt x="1117" y="446"/>
                      <a:pt x="1118" y="445"/>
                    </a:cubicBezTo>
                    <a:cubicBezTo>
                      <a:pt x="1119" y="448"/>
                      <a:pt x="1121" y="444"/>
                      <a:pt x="1124" y="445"/>
                    </a:cubicBezTo>
                    <a:cubicBezTo>
                      <a:pt x="1124" y="442"/>
                      <a:pt x="1124" y="442"/>
                      <a:pt x="1126" y="439"/>
                    </a:cubicBezTo>
                    <a:cubicBezTo>
                      <a:pt x="1124" y="437"/>
                      <a:pt x="1122" y="439"/>
                      <a:pt x="1122" y="438"/>
                    </a:cubicBezTo>
                    <a:cubicBezTo>
                      <a:pt x="1125" y="433"/>
                      <a:pt x="1132" y="433"/>
                      <a:pt x="1136" y="429"/>
                    </a:cubicBezTo>
                    <a:close/>
                    <a:moveTo>
                      <a:pt x="1094" y="442"/>
                    </a:moveTo>
                    <a:cubicBezTo>
                      <a:pt x="1090" y="444"/>
                      <a:pt x="1079" y="444"/>
                      <a:pt x="1080" y="448"/>
                    </a:cubicBezTo>
                    <a:cubicBezTo>
                      <a:pt x="1085" y="447"/>
                      <a:pt x="1095" y="442"/>
                      <a:pt x="1094" y="442"/>
                    </a:cubicBezTo>
                    <a:close/>
                    <a:moveTo>
                      <a:pt x="1002" y="455"/>
                    </a:moveTo>
                    <a:cubicBezTo>
                      <a:pt x="999" y="456"/>
                      <a:pt x="995" y="456"/>
                      <a:pt x="995" y="460"/>
                    </a:cubicBezTo>
                    <a:cubicBezTo>
                      <a:pt x="999" y="460"/>
                      <a:pt x="999" y="456"/>
                      <a:pt x="1002" y="455"/>
                    </a:cubicBezTo>
                    <a:close/>
                    <a:moveTo>
                      <a:pt x="1126" y="464"/>
                    </a:moveTo>
                    <a:cubicBezTo>
                      <a:pt x="1127" y="462"/>
                      <a:pt x="1129" y="462"/>
                      <a:pt x="1131" y="462"/>
                    </a:cubicBezTo>
                    <a:cubicBezTo>
                      <a:pt x="1131" y="457"/>
                      <a:pt x="1126" y="460"/>
                      <a:pt x="1125" y="462"/>
                    </a:cubicBezTo>
                    <a:cubicBezTo>
                      <a:pt x="1127" y="462"/>
                      <a:pt x="1125" y="464"/>
                      <a:pt x="1126" y="464"/>
                    </a:cubicBezTo>
                    <a:close/>
                    <a:moveTo>
                      <a:pt x="1234" y="521"/>
                    </a:moveTo>
                    <a:cubicBezTo>
                      <a:pt x="1230" y="525"/>
                      <a:pt x="1219" y="527"/>
                      <a:pt x="1218" y="531"/>
                    </a:cubicBezTo>
                    <a:cubicBezTo>
                      <a:pt x="1216" y="534"/>
                      <a:pt x="1197" y="535"/>
                      <a:pt x="1192" y="546"/>
                    </a:cubicBezTo>
                    <a:cubicBezTo>
                      <a:pt x="1199" y="545"/>
                      <a:pt x="1205" y="540"/>
                      <a:pt x="1212" y="536"/>
                    </a:cubicBezTo>
                    <a:cubicBezTo>
                      <a:pt x="1220" y="532"/>
                      <a:pt x="1232" y="529"/>
                      <a:pt x="1234" y="521"/>
                    </a:cubicBezTo>
                    <a:close/>
                    <a:moveTo>
                      <a:pt x="162" y="592"/>
                    </a:moveTo>
                    <a:cubicBezTo>
                      <a:pt x="153" y="594"/>
                      <a:pt x="146" y="599"/>
                      <a:pt x="141" y="605"/>
                    </a:cubicBezTo>
                    <a:cubicBezTo>
                      <a:pt x="144" y="605"/>
                      <a:pt x="145" y="604"/>
                      <a:pt x="147" y="607"/>
                    </a:cubicBezTo>
                    <a:cubicBezTo>
                      <a:pt x="147" y="609"/>
                      <a:pt x="143" y="611"/>
                      <a:pt x="145" y="612"/>
                    </a:cubicBezTo>
                    <a:cubicBezTo>
                      <a:pt x="146" y="609"/>
                      <a:pt x="150" y="609"/>
                      <a:pt x="152" y="608"/>
                    </a:cubicBezTo>
                    <a:cubicBezTo>
                      <a:pt x="152" y="605"/>
                      <a:pt x="150" y="603"/>
                      <a:pt x="151" y="599"/>
                    </a:cubicBezTo>
                    <a:cubicBezTo>
                      <a:pt x="152" y="599"/>
                      <a:pt x="152" y="598"/>
                      <a:pt x="153" y="598"/>
                    </a:cubicBezTo>
                    <a:cubicBezTo>
                      <a:pt x="157" y="600"/>
                      <a:pt x="162" y="596"/>
                      <a:pt x="162" y="592"/>
                    </a:cubicBezTo>
                    <a:close/>
                    <a:moveTo>
                      <a:pt x="202" y="660"/>
                    </a:moveTo>
                    <a:cubicBezTo>
                      <a:pt x="200" y="659"/>
                      <a:pt x="200" y="657"/>
                      <a:pt x="197" y="658"/>
                    </a:cubicBezTo>
                    <a:cubicBezTo>
                      <a:pt x="197" y="659"/>
                      <a:pt x="195" y="663"/>
                      <a:pt x="196" y="663"/>
                    </a:cubicBezTo>
                    <a:cubicBezTo>
                      <a:pt x="196" y="659"/>
                      <a:pt x="201" y="662"/>
                      <a:pt x="202" y="660"/>
                    </a:cubicBezTo>
                    <a:close/>
                    <a:moveTo>
                      <a:pt x="1186" y="672"/>
                    </a:moveTo>
                    <a:cubicBezTo>
                      <a:pt x="1184" y="675"/>
                      <a:pt x="1182" y="676"/>
                      <a:pt x="1178" y="677"/>
                    </a:cubicBezTo>
                    <a:cubicBezTo>
                      <a:pt x="1178" y="676"/>
                      <a:pt x="1177" y="675"/>
                      <a:pt x="1177" y="675"/>
                    </a:cubicBezTo>
                    <a:cubicBezTo>
                      <a:pt x="1178" y="672"/>
                      <a:pt x="1178" y="670"/>
                      <a:pt x="1178" y="666"/>
                    </a:cubicBezTo>
                    <a:cubicBezTo>
                      <a:pt x="1172" y="668"/>
                      <a:pt x="1168" y="672"/>
                      <a:pt x="1164" y="676"/>
                    </a:cubicBezTo>
                    <a:cubicBezTo>
                      <a:pt x="1165" y="679"/>
                      <a:pt x="1171" y="677"/>
                      <a:pt x="1173" y="678"/>
                    </a:cubicBezTo>
                    <a:cubicBezTo>
                      <a:pt x="1173" y="683"/>
                      <a:pt x="1173" y="683"/>
                      <a:pt x="1173" y="683"/>
                    </a:cubicBezTo>
                    <a:cubicBezTo>
                      <a:pt x="1179" y="681"/>
                      <a:pt x="1186" y="676"/>
                      <a:pt x="1186" y="672"/>
                    </a:cubicBezTo>
                    <a:close/>
                    <a:moveTo>
                      <a:pt x="1169" y="675"/>
                    </a:moveTo>
                    <a:cubicBezTo>
                      <a:pt x="1169" y="671"/>
                      <a:pt x="1173" y="671"/>
                      <a:pt x="1176" y="670"/>
                    </a:cubicBezTo>
                    <a:cubicBezTo>
                      <a:pt x="1176" y="673"/>
                      <a:pt x="1175" y="673"/>
                      <a:pt x="1175" y="676"/>
                    </a:cubicBezTo>
                    <a:cubicBezTo>
                      <a:pt x="1173" y="676"/>
                      <a:pt x="1171" y="676"/>
                      <a:pt x="1169" y="675"/>
                    </a:cubicBezTo>
                    <a:close/>
                    <a:moveTo>
                      <a:pt x="1045" y="783"/>
                    </a:moveTo>
                    <a:cubicBezTo>
                      <a:pt x="1045" y="786"/>
                      <a:pt x="1040" y="792"/>
                      <a:pt x="1038" y="787"/>
                    </a:cubicBezTo>
                    <a:cubicBezTo>
                      <a:pt x="1035" y="787"/>
                      <a:pt x="1035" y="790"/>
                      <a:pt x="1034" y="792"/>
                    </a:cubicBezTo>
                    <a:cubicBezTo>
                      <a:pt x="1037" y="790"/>
                      <a:pt x="1034" y="795"/>
                      <a:pt x="1037" y="795"/>
                    </a:cubicBezTo>
                    <a:cubicBezTo>
                      <a:pt x="1037" y="792"/>
                      <a:pt x="1040" y="793"/>
                      <a:pt x="1042" y="793"/>
                    </a:cubicBezTo>
                    <a:cubicBezTo>
                      <a:pt x="1040" y="788"/>
                      <a:pt x="1043" y="786"/>
                      <a:pt x="1048" y="786"/>
                    </a:cubicBezTo>
                    <a:cubicBezTo>
                      <a:pt x="1048" y="785"/>
                      <a:pt x="1049" y="784"/>
                      <a:pt x="1049" y="783"/>
                    </a:cubicBezTo>
                    <a:cubicBezTo>
                      <a:pt x="1047" y="784"/>
                      <a:pt x="1048" y="784"/>
                      <a:pt x="1045" y="783"/>
                    </a:cubicBezTo>
                    <a:close/>
                    <a:moveTo>
                      <a:pt x="1192" y="801"/>
                    </a:moveTo>
                    <a:cubicBezTo>
                      <a:pt x="1193" y="799"/>
                      <a:pt x="1191" y="795"/>
                      <a:pt x="1196" y="794"/>
                    </a:cubicBezTo>
                    <a:cubicBezTo>
                      <a:pt x="1194" y="792"/>
                      <a:pt x="1191" y="795"/>
                      <a:pt x="1190" y="796"/>
                    </a:cubicBezTo>
                    <a:cubicBezTo>
                      <a:pt x="1191" y="797"/>
                      <a:pt x="1189" y="798"/>
                      <a:pt x="1190" y="799"/>
                    </a:cubicBezTo>
                    <a:cubicBezTo>
                      <a:pt x="1191" y="800"/>
                      <a:pt x="1192" y="800"/>
                      <a:pt x="1192" y="801"/>
                    </a:cubicBezTo>
                    <a:close/>
                    <a:moveTo>
                      <a:pt x="1191" y="802"/>
                    </a:moveTo>
                    <a:cubicBezTo>
                      <a:pt x="1192" y="802"/>
                      <a:pt x="1192" y="801"/>
                      <a:pt x="1192" y="801"/>
                    </a:cubicBezTo>
                    <a:cubicBezTo>
                      <a:pt x="1192" y="801"/>
                      <a:pt x="1191" y="801"/>
                      <a:pt x="1191" y="802"/>
                    </a:cubicBezTo>
                    <a:close/>
                    <a:moveTo>
                      <a:pt x="1192" y="801"/>
                    </a:moveTo>
                    <a:cubicBezTo>
                      <a:pt x="1192" y="801"/>
                      <a:pt x="1192" y="801"/>
                      <a:pt x="1192" y="801"/>
                    </a:cubicBezTo>
                    <a:cubicBezTo>
                      <a:pt x="1192" y="801"/>
                      <a:pt x="1192" y="801"/>
                      <a:pt x="1192" y="801"/>
                    </a:cubicBezTo>
                    <a:cubicBezTo>
                      <a:pt x="1192" y="801"/>
                      <a:pt x="1192" y="801"/>
                      <a:pt x="1192" y="801"/>
                    </a:cubicBezTo>
                    <a:close/>
                    <a:moveTo>
                      <a:pt x="1117" y="848"/>
                    </a:moveTo>
                    <a:cubicBezTo>
                      <a:pt x="1117" y="847"/>
                      <a:pt x="1117" y="846"/>
                      <a:pt x="1118" y="846"/>
                    </a:cubicBezTo>
                    <a:cubicBezTo>
                      <a:pt x="1117" y="846"/>
                      <a:pt x="1117" y="846"/>
                      <a:pt x="1117" y="846"/>
                    </a:cubicBezTo>
                    <a:lnTo>
                      <a:pt x="1117" y="848"/>
                    </a:lnTo>
                    <a:close/>
                    <a:moveTo>
                      <a:pt x="1138" y="833"/>
                    </a:moveTo>
                    <a:cubicBezTo>
                      <a:pt x="1136" y="833"/>
                      <a:pt x="1136" y="831"/>
                      <a:pt x="1136" y="831"/>
                    </a:cubicBezTo>
                    <a:cubicBezTo>
                      <a:pt x="1133" y="838"/>
                      <a:pt x="1121" y="840"/>
                      <a:pt x="1118" y="846"/>
                    </a:cubicBezTo>
                    <a:cubicBezTo>
                      <a:pt x="1124" y="846"/>
                      <a:pt x="1124" y="846"/>
                      <a:pt x="1124" y="846"/>
                    </a:cubicBezTo>
                    <a:cubicBezTo>
                      <a:pt x="1127" y="843"/>
                      <a:pt x="1131" y="834"/>
                      <a:pt x="1136" y="838"/>
                    </a:cubicBezTo>
                    <a:cubicBezTo>
                      <a:pt x="1135" y="835"/>
                      <a:pt x="1139" y="836"/>
                      <a:pt x="1138" y="833"/>
                    </a:cubicBezTo>
                    <a:close/>
                    <a:moveTo>
                      <a:pt x="117" y="847"/>
                    </a:moveTo>
                    <a:cubicBezTo>
                      <a:pt x="113" y="845"/>
                      <a:pt x="109" y="848"/>
                      <a:pt x="108" y="851"/>
                    </a:cubicBezTo>
                    <a:cubicBezTo>
                      <a:pt x="113" y="849"/>
                      <a:pt x="117" y="847"/>
                      <a:pt x="121" y="846"/>
                    </a:cubicBezTo>
                    <a:cubicBezTo>
                      <a:pt x="130" y="844"/>
                      <a:pt x="129" y="845"/>
                      <a:pt x="134" y="836"/>
                    </a:cubicBezTo>
                    <a:cubicBezTo>
                      <a:pt x="134" y="836"/>
                      <a:pt x="136" y="837"/>
                      <a:pt x="136" y="835"/>
                    </a:cubicBezTo>
                    <a:cubicBezTo>
                      <a:pt x="133" y="837"/>
                      <a:pt x="134" y="833"/>
                      <a:pt x="131" y="834"/>
                    </a:cubicBezTo>
                    <a:cubicBezTo>
                      <a:pt x="126" y="837"/>
                      <a:pt x="121" y="841"/>
                      <a:pt x="117" y="847"/>
                    </a:cubicBezTo>
                    <a:close/>
                    <a:moveTo>
                      <a:pt x="167" y="840"/>
                    </a:moveTo>
                    <a:cubicBezTo>
                      <a:pt x="167" y="844"/>
                      <a:pt x="160" y="841"/>
                      <a:pt x="160" y="845"/>
                    </a:cubicBezTo>
                    <a:cubicBezTo>
                      <a:pt x="163" y="845"/>
                      <a:pt x="163" y="843"/>
                      <a:pt x="165" y="845"/>
                    </a:cubicBezTo>
                    <a:cubicBezTo>
                      <a:pt x="164" y="842"/>
                      <a:pt x="170" y="842"/>
                      <a:pt x="167" y="840"/>
                    </a:cubicBezTo>
                    <a:close/>
                    <a:moveTo>
                      <a:pt x="149" y="845"/>
                    </a:moveTo>
                    <a:cubicBezTo>
                      <a:pt x="142" y="845"/>
                      <a:pt x="132" y="851"/>
                      <a:pt x="129" y="858"/>
                    </a:cubicBezTo>
                    <a:cubicBezTo>
                      <a:pt x="126" y="858"/>
                      <a:pt x="125" y="857"/>
                      <a:pt x="123" y="857"/>
                    </a:cubicBezTo>
                    <a:cubicBezTo>
                      <a:pt x="114" y="866"/>
                      <a:pt x="103" y="873"/>
                      <a:pt x="93" y="882"/>
                    </a:cubicBezTo>
                    <a:cubicBezTo>
                      <a:pt x="105" y="872"/>
                      <a:pt x="122" y="871"/>
                      <a:pt x="133" y="860"/>
                    </a:cubicBezTo>
                    <a:cubicBezTo>
                      <a:pt x="132" y="860"/>
                      <a:pt x="130" y="860"/>
                      <a:pt x="130" y="858"/>
                    </a:cubicBezTo>
                    <a:cubicBezTo>
                      <a:pt x="135" y="852"/>
                      <a:pt x="145" y="851"/>
                      <a:pt x="149" y="845"/>
                    </a:cubicBezTo>
                    <a:close/>
                    <a:moveTo>
                      <a:pt x="1051" y="939"/>
                    </a:moveTo>
                    <a:cubicBezTo>
                      <a:pt x="1054" y="938"/>
                      <a:pt x="1056" y="936"/>
                      <a:pt x="1058" y="934"/>
                    </a:cubicBezTo>
                    <a:cubicBezTo>
                      <a:pt x="1062" y="934"/>
                      <a:pt x="1062" y="937"/>
                      <a:pt x="1062" y="939"/>
                    </a:cubicBezTo>
                    <a:cubicBezTo>
                      <a:pt x="1063" y="936"/>
                      <a:pt x="1066" y="938"/>
                      <a:pt x="1068" y="939"/>
                    </a:cubicBezTo>
                    <a:cubicBezTo>
                      <a:pt x="1068" y="936"/>
                      <a:pt x="1070" y="935"/>
                      <a:pt x="1070" y="932"/>
                    </a:cubicBezTo>
                    <a:cubicBezTo>
                      <a:pt x="1066" y="927"/>
                      <a:pt x="1075" y="910"/>
                      <a:pt x="1082" y="916"/>
                    </a:cubicBezTo>
                    <a:cubicBezTo>
                      <a:pt x="1082" y="922"/>
                      <a:pt x="1072" y="926"/>
                      <a:pt x="1076" y="930"/>
                    </a:cubicBezTo>
                    <a:cubicBezTo>
                      <a:pt x="1081" y="925"/>
                      <a:pt x="1097" y="922"/>
                      <a:pt x="1097" y="913"/>
                    </a:cubicBezTo>
                    <a:cubicBezTo>
                      <a:pt x="1095" y="914"/>
                      <a:pt x="1097" y="910"/>
                      <a:pt x="1094" y="910"/>
                    </a:cubicBezTo>
                    <a:cubicBezTo>
                      <a:pt x="1096" y="907"/>
                      <a:pt x="1093" y="906"/>
                      <a:pt x="1097" y="905"/>
                    </a:cubicBezTo>
                    <a:cubicBezTo>
                      <a:pt x="1097" y="903"/>
                      <a:pt x="1095" y="902"/>
                      <a:pt x="1096" y="900"/>
                    </a:cubicBezTo>
                    <a:cubicBezTo>
                      <a:pt x="1093" y="901"/>
                      <a:pt x="1094" y="897"/>
                      <a:pt x="1092" y="897"/>
                    </a:cubicBezTo>
                    <a:cubicBezTo>
                      <a:pt x="1091" y="902"/>
                      <a:pt x="1088" y="905"/>
                      <a:pt x="1084" y="910"/>
                    </a:cubicBezTo>
                    <a:cubicBezTo>
                      <a:pt x="1082" y="907"/>
                      <a:pt x="1081" y="912"/>
                      <a:pt x="1078" y="912"/>
                    </a:cubicBezTo>
                    <a:cubicBezTo>
                      <a:pt x="1078" y="909"/>
                      <a:pt x="1078" y="908"/>
                      <a:pt x="1077" y="907"/>
                    </a:cubicBezTo>
                    <a:cubicBezTo>
                      <a:pt x="1094" y="892"/>
                      <a:pt x="1113" y="879"/>
                      <a:pt x="1135" y="870"/>
                    </a:cubicBezTo>
                    <a:cubicBezTo>
                      <a:pt x="1133" y="867"/>
                      <a:pt x="1137" y="866"/>
                      <a:pt x="1135" y="865"/>
                    </a:cubicBezTo>
                    <a:cubicBezTo>
                      <a:pt x="1135" y="867"/>
                      <a:pt x="1130" y="867"/>
                      <a:pt x="1132" y="864"/>
                    </a:cubicBezTo>
                    <a:cubicBezTo>
                      <a:pt x="1129" y="865"/>
                      <a:pt x="1125" y="870"/>
                      <a:pt x="1121" y="867"/>
                    </a:cubicBezTo>
                    <a:cubicBezTo>
                      <a:pt x="1120" y="864"/>
                      <a:pt x="1122" y="865"/>
                      <a:pt x="1123" y="863"/>
                    </a:cubicBezTo>
                    <a:cubicBezTo>
                      <a:pt x="1119" y="863"/>
                      <a:pt x="1115" y="868"/>
                      <a:pt x="1114" y="861"/>
                    </a:cubicBezTo>
                    <a:cubicBezTo>
                      <a:pt x="1116" y="862"/>
                      <a:pt x="1115" y="864"/>
                      <a:pt x="1118" y="863"/>
                    </a:cubicBezTo>
                    <a:cubicBezTo>
                      <a:pt x="1118" y="862"/>
                      <a:pt x="1117" y="861"/>
                      <a:pt x="1117" y="860"/>
                    </a:cubicBezTo>
                    <a:cubicBezTo>
                      <a:pt x="1115" y="859"/>
                      <a:pt x="1113" y="859"/>
                      <a:pt x="1112" y="860"/>
                    </a:cubicBezTo>
                    <a:cubicBezTo>
                      <a:pt x="1111" y="858"/>
                      <a:pt x="1109" y="857"/>
                      <a:pt x="1109" y="855"/>
                    </a:cubicBezTo>
                    <a:cubicBezTo>
                      <a:pt x="1111" y="853"/>
                      <a:pt x="1111" y="849"/>
                      <a:pt x="1114" y="848"/>
                    </a:cubicBezTo>
                    <a:cubicBezTo>
                      <a:pt x="1107" y="845"/>
                      <a:pt x="1101" y="858"/>
                      <a:pt x="1096" y="851"/>
                    </a:cubicBezTo>
                    <a:cubicBezTo>
                      <a:pt x="1095" y="854"/>
                      <a:pt x="1098" y="854"/>
                      <a:pt x="1097" y="857"/>
                    </a:cubicBezTo>
                    <a:cubicBezTo>
                      <a:pt x="1093" y="860"/>
                      <a:pt x="1086" y="858"/>
                      <a:pt x="1084" y="866"/>
                    </a:cubicBezTo>
                    <a:cubicBezTo>
                      <a:pt x="1088" y="864"/>
                      <a:pt x="1087" y="868"/>
                      <a:pt x="1087" y="872"/>
                    </a:cubicBezTo>
                    <a:cubicBezTo>
                      <a:pt x="1092" y="870"/>
                      <a:pt x="1091" y="872"/>
                      <a:pt x="1092" y="874"/>
                    </a:cubicBezTo>
                    <a:cubicBezTo>
                      <a:pt x="1093" y="871"/>
                      <a:pt x="1095" y="874"/>
                      <a:pt x="1095" y="876"/>
                    </a:cubicBezTo>
                    <a:cubicBezTo>
                      <a:pt x="1092" y="880"/>
                      <a:pt x="1089" y="883"/>
                      <a:pt x="1084" y="883"/>
                    </a:cubicBezTo>
                    <a:cubicBezTo>
                      <a:pt x="1085" y="879"/>
                      <a:pt x="1084" y="876"/>
                      <a:pt x="1081" y="874"/>
                    </a:cubicBezTo>
                    <a:cubicBezTo>
                      <a:pt x="1081" y="876"/>
                      <a:pt x="1079" y="875"/>
                      <a:pt x="1079" y="876"/>
                    </a:cubicBezTo>
                    <a:cubicBezTo>
                      <a:pt x="1082" y="882"/>
                      <a:pt x="1075" y="894"/>
                      <a:pt x="1067" y="894"/>
                    </a:cubicBezTo>
                    <a:cubicBezTo>
                      <a:pt x="1067" y="891"/>
                      <a:pt x="1066" y="889"/>
                      <a:pt x="1065" y="887"/>
                    </a:cubicBezTo>
                    <a:cubicBezTo>
                      <a:pt x="1063" y="891"/>
                      <a:pt x="1067" y="891"/>
                      <a:pt x="1066" y="896"/>
                    </a:cubicBezTo>
                    <a:cubicBezTo>
                      <a:pt x="1063" y="898"/>
                      <a:pt x="1058" y="898"/>
                      <a:pt x="1058" y="902"/>
                    </a:cubicBezTo>
                    <a:cubicBezTo>
                      <a:pt x="1058" y="904"/>
                      <a:pt x="1061" y="902"/>
                      <a:pt x="1061" y="904"/>
                    </a:cubicBezTo>
                    <a:cubicBezTo>
                      <a:pt x="1058" y="906"/>
                      <a:pt x="1058" y="910"/>
                      <a:pt x="1056" y="913"/>
                    </a:cubicBezTo>
                    <a:cubicBezTo>
                      <a:pt x="1061" y="913"/>
                      <a:pt x="1063" y="917"/>
                      <a:pt x="1064" y="921"/>
                    </a:cubicBezTo>
                    <a:cubicBezTo>
                      <a:pt x="1059" y="928"/>
                      <a:pt x="1049" y="929"/>
                      <a:pt x="1051" y="939"/>
                    </a:cubicBezTo>
                    <a:close/>
                    <a:moveTo>
                      <a:pt x="1103" y="880"/>
                    </a:moveTo>
                    <a:cubicBezTo>
                      <a:pt x="1103" y="876"/>
                      <a:pt x="1106" y="876"/>
                      <a:pt x="1108" y="874"/>
                    </a:cubicBezTo>
                    <a:cubicBezTo>
                      <a:pt x="1111" y="877"/>
                      <a:pt x="1106" y="880"/>
                      <a:pt x="1103" y="880"/>
                    </a:cubicBezTo>
                    <a:close/>
                    <a:moveTo>
                      <a:pt x="1092" y="868"/>
                    </a:moveTo>
                    <a:cubicBezTo>
                      <a:pt x="1092" y="865"/>
                      <a:pt x="1090" y="866"/>
                      <a:pt x="1091" y="863"/>
                    </a:cubicBezTo>
                    <a:cubicBezTo>
                      <a:pt x="1093" y="866"/>
                      <a:pt x="1096" y="861"/>
                      <a:pt x="1096" y="865"/>
                    </a:cubicBezTo>
                    <a:cubicBezTo>
                      <a:pt x="1099" y="865"/>
                      <a:pt x="1100" y="863"/>
                      <a:pt x="1101" y="860"/>
                    </a:cubicBezTo>
                    <a:cubicBezTo>
                      <a:pt x="1100" y="861"/>
                      <a:pt x="1099" y="862"/>
                      <a:pt x="1098" y="863"/>
                    </a:cubicBezTo>
                    <a:cubicBezTo>
                      <a:pt x="1095" y="862"/>
                      <a:pt x="1102" y="856"/>
                      <a:pt x="1102" y="860"/>
                    </a:cubicBezTo>
                    <a:cubicBezTo>
                      <a:pt x="1104" y="858"/>
                      <a:pt x="1103" y="856"/>
                      <a:pt x="1107" y="854"/>
                    </a:cubicBezTo>
                    <a:cubicBezTo>
                      <a:pt x="1110" y="857"/>
                      <a:pt x="1105" y="858"/>
                      <a:pt x="1103" y="860"/>
                    </a:cubicBezTo>
                    <a:cubicBezTo>
                      <a:pt x="1104" y="863"/>
                      <a:pt x="1108" y="860"/>
                      <a:pt x="1111" y="860"/>
                    </a:cubicBezTo>
                    <a:cubicBezTo>
                      <a:pt x="1110" y="863"/>
                      <a:pt x="1112" y="864"/>
                      <a:pt x="1112" y="867"/>
                    </a:cubicBezTo>
                    <a:cubicBezTo>
                      <a:pt x="1105" y="872"/>
                      <a:pt x="1103" y="871"/>
                      <a:pt x="1098" y="874"/>
                    </a:cubicBezTo>
                    <a:cubicBezTo>
                      <a:pt x="1100" y="869"/>
                      <a:pt x="1096" y="869"/>
                      <a:pt x="1092" y="868"/>
                    </a:cubicBezTo>
                    <a:close/>
                    <a:moveTo>
                      <a:pt x="1102" y="878"/>
                    </a:moveTo>
                    <a:cubicBezTo>
                      <a:pt x="1102" y="881"/>
                      <a:pt x="1100" y="882"/>
                      <a:pt x="1099" y="884"/>
                    </a:cubicBezTo>
                    <a:cubicBezTo>
                      <a:pt x="1095" y="883"/>
                      <a:pt x="1096" y="883"/>
                      <a:pt x="1092" y="884"/>
                    </a:cubicBezTo>
                    <a:cubicBezTo>
                      <a:pt x="1094" y="889"/>
                      <a:pt x="1088" y="892"/>
                      <a:pt x="1083" y="893"/>
                    </a:cubicBezTo>
                    <a:cubicBezTo>
                      <a:pt x="1084" y="883"/>
                      <a:pt x="1093" y="880"/>
                      <a:pt x="1102" y="878"/>
                    </a:cubicBezTo>
                    <a:close/>
                    <a:moveTo>
                      <a:pt x="1070" y="897"/>
                    </a:moveTo>
                    <a:cubicBezTo>
                      <a:pt x="1070" y="900"/>
                      <a:pt x="1069" y="902"/>
                      <a:pt x="1066" y="902"/>
                    </a:cubicBezTo>
                    <a:cubicBezTo>
                      <a:pt x="1065" y="898"/>
                      <a:pt x="1068" y="897"/>
                      <a:pt x="1070" y="897"/>
                    </a:cubicBezTo>
                    <a:close/>
                    <a:moveTo>
                      <a:pt x="178" y="865"/>
                    </a:moveTo>
                    <a:cubicBezTo>
                      <a:pt x="183" y="865"/>
                      <a:pt x="185" y="864"/>
                      <a:pt x="190" y="862"/>
                    </a:cubicBezTo>
                    <a:cubicBezTo>
                      <a:pt x="188" y="859"/>
                      <a:pt x="184" y="855"/>
                      <a:pt x="179" y="858"/>
                    </a:cubicBezTo>
                    <a:cubicBezTo>
                      <a:pt x="180" y="861"/>
                      <a:pt x="177" y="867"/>
                      <a:pt x="178" y="865"/>
                    </a:cubicBezTo>
                    <a:close/>
                    <a:moveTo>
                      <a:pt x="1114" y="952"/>
                    </a:moveTo>
                    <a:cubicBezTo>
                      <a:pt x="1115" y="948"/>
                      <a:pt x="1119" y="947"/>
                      <a:pt x="1118" y="941"/>
                    </a:cubicBezTo>
                    <a:cubicBezTo>
                      <a:pt x="1121" y="942"/>
                      <a:pt x="1120" y="940"/>
                      <a:pt x="1122" y="939"/>
                    </a:cubicBezTo>
                    <a:cubicBezTo>
                      <a:pt x="1127" y="942"/>
                      <a:pt x="1129" y="936"/>
                      <a:pt x="1133" y="934"/>
                    </a:cubicBezTo>
                    <a:cubicBezTo>
                      <a:pt x="1130" y="928"/>
                      <a:pt x="1146" y="928"/>
                      <a:pt x="1142" y="921"/>
                    </a:cubicBezTo>
                    <a:cubicBezTo>
                      <a:pt x="1136" y="923"/>
                      <a:pt x="1134" y="928"/>
                      <a:pt x="1129" y="926"/>
                    </a:cubicBezTo>
                    <a:cubicBezTo>
                      <a:pt x="1127" y="933"/>
                      <a:pt x="1121" y="935"/>
                      <a:pt x="1115" y="938"/>
                    </a:cubicBezTo>
                    <a:cubicBezTo>
                      <a:pt x="1115" y="937"/>
                      <a:pt x="1115" y="937"/>
                      <a:pt x="1114" y="936"/>
                    </a:cubicBezTo>
                    <a:cubicBezTo>
                      <a:pt x="1117" y="933"/>
                      <a:pt x="1116" y="929"/>
                      <a:pt x="1115" y="925"/>
                    </a:cubicBezTo>
                    <a:cubicBezTo>
                      <a:pt x="1114" y="924"/>
                      <a:pt x="1111" y="926"/>
                      <a:pt x="1111" y="924"/>
                    </a:cubicBezTo>
                    <a:cubicBezTo>
                      <a:pt x="1114" y="919"/>
                      <a:pt x="1107" y="921"/>
                      <a:pt x="1108" y="916"/>
                    </a:cubicBezTo>
                    <a:cubicBezTo>
                      <a:pt x="1110" y="919"/>
                      <a:pt x="1113" y="916"/>
                      <a:pt x="1114" y="913"/>
                    </a:cubicBezTo>
                    <a:cubicBezTo>
                      <a:pt x="1109" y="914"/>
                      <a:pt x="1104" y="917"/>
                      <a:pt x="1104" y="922"/>
                    </a:cubicBezTo>
                    <a:cubicBezTo>
                      <a:pt x="1110" y="919"/>
                      <a:pt x="1106" y="927"/>
                      <a:pt x="1110" y="926"/>
                    </a:cubicBezTo>
                    <a:cubicBezTo>
                      <a:pt x="1107" y="930"/>
                      <a:pt x="1107" y="933"/>
                      <a:pt x="1105" y="939"/>
                    </a:cubicBezTo>
                    <a:cubicBezTo>
                      <a:pt x="1107" y="940"/>
                      <a:pt x="1108" y="938"/>
                      <a:pt x="1108" y="939"/>
                    </a:cubicBezTo>
                    <a:cubicBezTo>
                      <a:pt x="1105" y="942"/>
                      <a:pt x="1109" y="950"/>
                      <a:pt x="1111" y="950"/>
                    </a:cubicBezTo>
                    <a:cubicBezTo>
                      <a:pt x="1111" y="952"/>
                      <a:pt x="1111" y="952"/>
                      <a:pt x="1111" y="952"/>
                    </a:cubicBezTo>
                    <a:cubicBezTo>
                      <a:pt x="1105" y="949"/>
                      <a:pt x="1107" y="954"/>
                      <a:pt x="1103" y="955"/>
                    </a:cubicBezTo>
                    <a:cubicBezTo>
                      <a:pt x="1103" y="953"/>
                      <a:pt x="1104" y="950"/>
                      <a:pt x="1102" y="950"/>
                    </a:cubicBezTo>
                    <a:cubicBezTo>
                      <a:pt x="1100" y="952"/>
                      <a:pt x="1096" y="952"/>
                      <a:pt x="1095" y="956"/>
                    </a:cubicBezTo>
                    <a:cubicBezTo>
                      <a:pt x="1099" y="956"/>
                      <a:pt x="1099" y="953"/>
                      <a:pt x="1103" y="953"/>
                    </a:cubicBezTo>
                    <a:cubicBezTo>
                      <a:pt x="1103" y="956"/>
                      <a:pt x="1101" y="956"/>
                      <a:pt x="1102" y="958"/>
                    </a:cubicBezTo>
                    <a:cubicBezTo>
                      <a:pt x="1103" y="960"/>
                      <a:pt x="1103" y="958"/>
                      <a:pt x="1106" y="958"/>
                    </a:cubicBezTo>
                    <a:cubicBezTo>
                      <a:pt x="1106" y="953"/>
                      <a:pt x="1111" y="952"/>
                      <a:pt x="1114" y="952"/>
                    </a:cubicBezTo>
                    <a:close/>
                    <a:moveTo>
                      <a:pt x="1019" y="927"/>
                    </a:moveTo>
                    <a:cubicBezTo>
                      <a:pt x="1022" y="924"/>
                      <a:pt x="1025" y="921"/>
                      <a:pt x="1031" y="921"/>
                    </a:cubicBezTo>
                    <a:cubicBezTo>
                      <a:pt x="1032" y="917"/>
                      <a:pt x="1029" y="919"/>
                      <a:pt x="1029" y="916"/>
                    </a:cubicBezTo>
                    <a:cubicBezTo>
                      <a:pt x="1025" y="918"/>
                      <a:pt x="1019" y="924"/>
                      <a:pt x="1019" y="927"/>
                    </a:cubicBezTo>
                    <a:close/>
                    <a:moveTo>
                      <a:pt x="157" y="919"/>
                    </a:moveTo>
                    <a:cubicBezTo>
                      <a:pt x="149" y="918"/>
                      <a:pt x="147" y="925"/>
                      <a:pt x="143" y="928"/>
                    </a:cubicBezTo>
                    <a:cubicBezTo>
                      <a:pt x="149" y="926"/>
                      <a:pt x="154" y="924"/>
                      <a:pt x="157" y="919"/>
                    </a:cubicBezTo>
                    <a:close/>
                    <a:moveTo>
                      <a:pt x="986" y="921"/>
                    </a:moveTo>
                    <a:cubicBezTo>
                      <a:pt x="985" y="923"/>
                      <a:pt x="982" y="919"/>
                      <a:pt x="982" y="923"/>
                    </a:cubicBezTo>
                    <a:cubicBezTo>
                      <a:pt x="984" y="922"/>
                      <a:pt x="984" y="924"/>
                      <a:pt x="986" y="924"/>
                    </a:cubicBezTo>
                    <a:cubicBezTo>
                      <a:pt x="986" y="922"/>
                      <a:pt x="988" y="921"/>
                      <a:pt x="986" y="921"/>
                    </a:cubicBezTo>
                    <a:close/>
                    <a:moveTo>
                      <a:pt x="786" y="1120"/>
                    </a:moveTo>
                    <a:cubicBezTo>
                      <a:pt x="787" y="1118"/>
                      <a:pt x="785" y="1117"/>
                      <a:pt x="786" y="1117"/>
                    </a:cubicBezTo>
                    <a:cubicBezTo>
                      <a:pt x="796" y="1115"/>
                      <a:pt x="807" y="1109"/>
                      <a:pt x="817" y="1109"/>
                    </a:cubicBezTo>
                    <a:cubicBezTo>
                      <a:pt x="821" y="1103"/>
                      <a:pt x="831" y="1106"/>
                      <a:pt x="834" y="1098"/>
                    </a:cubicBezTo>
                    <a:cubicBezTo>
                      <a:pt x="835" y="1096"/>
                      <a:pt x="831" y="1094"/>
                      <a:pt x="833" y="1090"/>
                    </a:cubicBezTo>
                    <a:cubicBezTo>
                      <a:pt x="839" y="1086"/>
                      <a:pt x="848" y="1084"/>
                      <a:pt x="853" y="1083"/>
                    </a:cubicBezTo>
                    <a:cubicBezTo>
                      <a:pt x="852" y="1085"/>
                      <a:pt x="852" y="1087"/>
                      <a:pt x="852" y="1089"/>
                    </a:cubicBezTo>
                    <a:cubicBezTo>
                      <a:pt x="856" y="1089"/>
                      <a:pt x="858" y="1090"/>
                      <a:pt x="859" y="1092"/>
                    </a:cubicBezTo>
                    <a:cubicBezTo>
                      <a:pt x="854" y="1096"/>
                      <a:pt x="847" y="1099"/>
                      <a:pt x="842" y="1104"/>
                    </a:cubicBezTo>
                    <a:cubicBezTo>
                      <a:pt x="836" y="1100"/>
                      <a:pt x="826" y="1109"/>
                      <a:pt x="822" y="1114"/>
                    </a:cubicBezTo>
                    <a:cubicBezTo>
                      <a:pt x="835" y="1111"/>
                      <a:pt x="846" y="1106"/>
                      <a:pt x="858" y="1102"/>
                    </a:cubicBezTo>
                    <a:cubicBezTo>
                      <a:pt x="857" y="1094"/>
                      <a:pt x="862" y="1089"/>
                      <a:pt x="867" y="1084"/>
                    </a:cubicBezTo>
                    <a:cubicBezTo>
                      <a:pt x="865" y="1084"/>
                      <a:pt x="862" y="1087"/>
                      <a:pt x="861" y="1084"/>
                    </a:cubicBezTo>
                    <a:cubicBezTo>
                      <a:pt x="870" y="1074"/>
                      <a:pt x="889" y="1072"/>
                      <a:pt x="900" y="1063"/>
                    </a:cubicBezTo>
                    <a:cubicBezTo>
                      <a:pt x="898" y="1061"/>
                      <a:pt x="893" y="1064"/>
                      <a:pt x="891" y="1061"/>
                    </a:cubicBezTo>
                    <a:cubicBezTo>
                      <a:pt x="895" y="1052"/>
                      <a:pt x="908" y="1051"/>
                      <a:pt x="917" y="1046"/>
                    </a:cubicBezTo>
                    <a:cubicBezTo>
                      <a:pt x="915" y="1044"/>
                      <a:pt x="916" y="1042"/>
                      <a:pt x="917" y="1040"/>
                    </a:cubicBezTo>
                    <a:cubicBezTo>
                      <a:pt x="912" y="1041"/>
                      <a:pt x="908" y="1044"/>
                      <a:pt x="903" y="1045"/>
                    </a:cubicBezTo>
                    <a:cubicBezTo>
                      <a:pt x="906" y="1038"/>
                      <a:pt x="917" y="1038"/>
                      <a:pt x="922" y="1032"/>
                    </a:cubicBezTo>
                    <a:cubicBezTo>
                      <a:pt x="919" y="1032"/>
                      <a:pt x="923" y="1029"/>
                      <a:pt x="922" y="1028"/>
                    </a:cubicBezTo>
                    <a:cubicBezTo>
                      <a:pt x="916" y="1028"/>
                      <a:pt x="918" y="1036"/>
                      <a:pt x="911" y="1036"/>
                    </a:cubicBezTo>
                    <a:cubicBezTo>
                      <a:pt x="911" y="1032"/>
                      <a:pt x="911" y="1032"/>
                      <a:pt x="911" y="1032"/>
                    </a:cubicBezTo>
                    <a:cubicBezTo>
                      <a:pt x="904" y="1034"/>
                      <a:pt x="903" y="1042"/>
                      <a:pt x="895" y="1044"/>
                    </a:cubicBezTo>
                    <a:cubicBezTo>
                      <a:pt x="896" y="1041"/>
                      <a:pt x="897" y="1040"/>
                      <a:pt x="895" y="1038"/>
                    </a:cubicBezTo>
                    <a:cubicBezTo>
                      <a:pt x="891" y="1039"/>
                      <a:pt x="888" y="1042"/>
                      <a:pt x="885" y="1045"/>
                    </a:cubicBezTo>
                    <a:cubicBezTo>
                      <a:pt x="882" y="1041"/>
                      <a:pt x="878" y="1047"/>
                      <a:pt x="875" y="1044"/>
                    </a:cubicBezTo>
                    <a:cubicBezTo>
                      <a:pt x="888" y="1031"/>
                      <a:pt x="913" y="1030"/>
                      <a:pt x="924" y="1015"/>
                    </a:cubicBezTo>
                    <a:cubicBezTo>
                      <a:pt x="915" y="1018"/>
                      <a:pt x="909" y="1024"/>
                      <a:pt x="900" y="1028"/>
                    </a:cubicBezTo>
                    <a:cubicBezTo>
                      <a:pt x="900" y="1026"/>
                      <a:pt x="897" y="1027"/>
                      <a:pt x="897" y="1025"/>
                    </a:cubicBezTo>
                    <a:cubicBezTo>
                      <a:pt x="917" y="1012"/>
                      <a:pt x="940" y="1004"/>
                      <a:pt x="958" y="990"/>
                    </a:cubicBezTo>
                    <a:cubicBezTo>
                      <a:pt x="956" y="989"/>
                      <a:pt x="954" y="990"/>
                      <a:pt x="954" y="989"/>
                    </a:cubicBezTo>
                    <a:cubicBezTo>
                      <a:pt x="954" y="982"/>
                      <a:pt x="958" y="980"/>
                      <a:pt x="963" y="979"/>
                    </a:cubicBezTo>
                    <a:cubicBezTo>
                      <a:pt x="962" y="981"/>
                      <a:pt x="962" y="982"/>
                      <a:pt x="963" y="983"/>
                    </a:cubicBezTo>
                    <a:cubicBezTo>
                      <a:pt x="976" y="982"/>
                      <a:pt x="994" y="976"/>
                      <a:pt x="995" y="969"/>
                    </a:cubicBezTo>
                    <a:cubicBezTo>
                      <a:pt x="1005" y="970"/>
                      <a:pt x="1010" y="961"/>
                      <a:pt x="1017" y="960"/>
                    </a:cubicBezTo>
                    <a:cubicBezTo>
                      <a:pt x="1017" y="963"/>
                      <a:pt x="1019" y="963"/>
                      <a:pt x="1020" y="964"/>
                    </a:cubicBezTo>
                    <a:cubicBezTo>
                      <a:pt x="1021" y="963"/>
                      <a:pt x="1021" y="962"/>
                      <a:pt x="1022" y="961"/>
                    </a:cubicBezTo>
                    <a:cubicBezTo>
                      <a:pt x="1028" y="962"/>
                      <a:pt x="1039" y="953"/>
                      <a:pt x="1043" y="946"/>
                    </a:cubicBezTo>
                    <a:cubicBezTo>
                      <a:pt x="1041" y="946"/>
                      <a:pt x="1040" y="945"/>
                      <a:pt x="1040" y="943"/>
                    </a:cubicBezTo>
                    <a:cubicBezTo>
                      <a:pt x="1043" y="942"/>
                      <a:pt x="1044" y="944"/>
                      <a:pt x="1048" y="942"/>
                    </a:cubicBezTo>
                    <a:cubicBezTo>
                      <a:pt x="1048" y="940"/>
                      <a:pt x="1050" y="938"/>
                      <a:pt x="1047" y="938"/>
                    </a:cubicBezTo>
                    <a:cubicBezTo>
                      <a:pt x="1048" y="940"/>
                      <a:pt x="1043" y="942"/>
                      <a:pt x="1042" y="939"/>
                    </a:cubicBezTo>
                    <a:cubicBezTo>
                      <a:pt x="1041" y="936"/>
                      <a:pt x="1047" y="939"/>
                      <a:pt x="1047" y="935"/>
                    </a:cubicBezTo>
                    <a:cubicBezTo>
                      <a:pt x="1041" y="932"/>
                      <a:pt x="1035" y="943"/>
                      <a:pt x="1028" y="944"/>
                    </a:cubicBezTo>
                    <a:cubicBezTo>
                      <a:pt x="1026" y="935"/>
                      <a:pt x="1036" y="930"/>
                      <a:pt x="1040" y="923"/>
                    </a:cubicBezTo>
                    <a:cubicBezTo>
                      <a:pt x="1031" y="925"/>
                      <a:pt x="1016" y="930"/>
                      <a:pt x="1021" y="940"/>
                    </a:cubicBezTo>
                    <a:cubicBezTo>
                      <a:pt x="1015" y="941"/>
                      <a:pt x="1013" y="946"/>
                      <a:pt x="1008" y="948"/>
                    </a:cubicBezTo>
                    <a:cubicBezTo>
                      <a:pt x="1007" y="946"/>
                      <a:pt x="1010" y="943"/>
                      <a:pt x="1005" y="943"/>
                    </a:cubicBezTo>
                    <a:cubicBezTo>
                      <a:pt x="1006" y="950"/>
                      <a:pt x="1003" y="951"/>
                      <a:pt x="999" y="952"/>
                    </a:cubicBezTo>
                    <a:cubicBezTo>
                      <a:pt x="998" y="949"/>
                      <a:pt x="1000" y="949"/>
                      <a:pt x="1001" y="947"/>
                    </a:cubicBezTo>
                    <a:cubicBezTo>
                      <a:pt x="993" y="949"/>
                      <a:pt x="994" y="956"/>
                      <a:pt x="985" y="954"/>
                    </a:cubicBezTo>
                    <a:cubicBezTo>
                      <a:pt x="979" y="959"/>
                      <a:pt x="974" y="965"/>
                      <a:pt x="968" y="969"/>
                    </a:cubicBezTo>
                    <a:cubicBezTo>
                      <a:pt x="967" y="968"/>
                      <a:pt x="967" y="967"/>
                      <a:pt x="967" y="965"/>
                    </a:cubicBezTo>
                    <a:cubicBezTo>
                      <a:pt x="962" y="967"/>
                      <a:pt x="955" y="973"/>
                      <a:pt x="949" y="971"/>
                    </a:cubicBezTo>
                    <a:cubicBezTo>
                      <a:pt x="952" y="967"/>
                      <a:pt x="956" y="963"/>
                      <a:pt x="961" y="960"/>
                    </a:cubicBezTo>
                    <a:cubicBezTo>
                      <a:pt x="959" y="957"/>
                      <a:pt x="958" y="955"/>
                      <a:pt x="956" y="953"/>
                    </a:cubicBezTo>
                    <a:cubicBezTo>
                      <a:pt x="959" y="954"/>
                      <a:pt x="958" y="951"/>
                      <a:pt x="961" y="952"/>
                    </a:cubicBezTo>
                    <a:cubicBezTo>
                      <a:pt x="960" y="953"/>
                      <a:pt x="959" y="953"/>
                      <a:pt x="960" y="955"/>
                    </a:cubicBezTo>
                    <a:cubicBezTo>
                      <a:pt x="977" y="960"/>
                      <a:pt x="979" y="944"/>
                      <a:pt x="991" y="940"/>
                    </a:cubicBezTo>
                    <a:cubicBezTo>
                      <a:pt x="991" y="937"/>
                      <a:pt x="988" y="936"/>
                      <a:pt x="989" y="931"/>
                    </a:cubicBezTo>
                    <a:cubicBezTo>
                      <a:pt x="986" y="932"/>
                      <a:pt x="985" y="934"/>
                      <a:pt x="985" y="938"/>
                    </a:cubicBezTo>
                    <a:cubicBezTo>
                      <a:pt x="990" y="941"/>
                      <a:pt x="980" y="946"/>
                      <a:pt x="977" y="944"/>
                    </a:cubicBezTo>
                    <a:cubicBezTo>
                      <a:pt x="977" y="942"/>
                      <a:pt x="980" y="943"/>
                      <a:pt x="980" y="941"/>
                    </a:cubicBezTo>
                    <a:cubicBezTo>
                      <a:pt x="978" y="941"/>
                      <a:pt x="975" y="942"/>
                      <a:pt x="975" y="940"/>
                    </a:cubicBezTo>
                    <a:cubicBezTo>
                      <a:pt x="976" y="939"/>
                      <a:pt x="977" y="938"/>
                      <a:pt x="980" y="939"/>
                    </a:cubicBezTo>
                    <a:cubicBezTo>
                      <a:pt x="979" y="935"/>
                      <a:pt x="978" y="934"/>
                      <a:pt x="979" y="930"/>
                    </a:cubicBezTo>
                    <a:cubicBezTo>
                      <a:pt x="975" y="931"/>
                      <a:pt x="973" y="933"/>
                      <a:pt x="971" y="930"/>
                    </a:cubicBezTo>
                    <a:cubicBezTo>
                      <a:pt x="962" y="942"/>
                      <a:pt x="947" y="948"/>
                      <a:pt x="935" y="956"/>
                    </a:cubicBezTo>
                    <a:cubicBezTo>
                      <a:pt x="933" y="956"/>
                      <a:pt x="931" y="955"/>
                      <a:pt x="928" y="955"/>
                    </a:cubicBezTo>
                    <a:cubicBezTo>
                      <a:pt x="926" y="957"/>
                      <a:pt x="924" y="958"/>
                      <a:pt x="924" y="962"/>
                    </a:cubicBezTo>
                    <a:cubicBezTo>
                      <a:pt x="926" y="962"/>
                      <a:pt x="928" y="962"/>
                      <a:pt x="928" y="964"/>
                    </a:cubicBezTo>
                    <a:cubicBezTo>
                      <a:pt x="921" y="972"/>
                      <a:pt x="911" y="979"/>
                      <a:pt x="897" y="972"/>
                    </a:cubicBezTo>
                    <a:cubicBezTo>
                      <a:pt x="896" y="975"/>
                      <a:pt x="891" y="976"/>
                      <a:pt x="889" y="978"/>
                    </a:cubicBezTo>
                    <a:cubicBezTo>
                      <a:pt x="893" y="979"/>
                      <a:pt x="894" y="978"/>
                      <a:pt x="897" y="978"/>
                    </a:cubicBezTo>
                    <a:cubicBezTo>
                      <a:pt x="894" y="983"/>
                      <a:pt x="900" y="979"/>
                      <a:pt x="901" y="983"/>
                    </a:cubicBezTo>
                    <a:cubicBezTo>
                      <a:pt x="897" y="984"/>
                      <a:pt x="892" y="988"/>
                      <a:pt x="894" y="991"/>
                    </a:cubicBezTo>
                    <a:cubicBezTo>
                      <a:pt x="895" y="987"/>
                      <a:pt x="899" y="991"/>
                      <a:pt x="900" y="988"/>
                    </a:cubicBezTo>
                    <a:cubicBezTo>
                      <a:pt x="900" y="989"/>
                      <a:pt x="902" y="989"/>
                      <a:pt x="902" y="991"/>
                    </a:cubicBezTo>
                    <a:cubicBezTo>
                      <a:pt x="899" y="993"/>
                      <a:pt x="900" y="993"/>
                      <a:pt x="901" y="996"/>
                    </a:cubicBezTo>
                    <a:cubicBezTo>
                      <a:pt x="895" y="998"/>
                      <a:pt x="894" y="1005"/>
                      <a:pt x="890" y="1009"/>
                    </a:cubicBezTo>
                    <a:cubicBezTo>
                      <a:pt x="887" y="1010"/>
                      <a:pt x="887" y="1008"/>
                      <a:pt x="885" y="1008"/>
                    </a:cubicBezTo>
                    <a:cubicBezTo>
                      <a:pt x="879" y="1011"/>
                      <a:pt x="877" y="1015"/>
                      <a:pt x="873" y="1017"/>
                    </a:cubicBezTo>
                    <a:cubicBezTo>
                      <a:pt x="865" y="1023"/>
                      <a:pt x="855" y="1022"/>
                      <a:pt x="850" y="1030"/>
                    </a:cubicBezTo>
                    <a:cubicBezTo>
                      <a:pt x="858" y="1032"/>
                      <a:pt x="859" y="1028"/>
                      <a:pt x="864" y="1024"/>
                    </a:cubicBezTo>
                    <a:cubicBezTo>
                      <a:pt x="873" y="1018"/>
                      <a:pt x="888" y="1014"/>
                      <a:pt x="895" y="1011"/>
                    </a:cubicBezTo>
                    <a:cubicBezTo>
                      <a:pt x="892" y="1017"/>
                      <a:pt x="886" y="1020"/>
                      <a:pt x="880" y="1024"/>
                    </a:cubicBezTo>
                    <a:cubicBezTo>
                      <a:pt x="879" y="1023"/>
                      <a:pt x="880" y="1020"/>
                      <a:pt x="878" y="1020"/>
                    </a:cubicBezTo>
                    <a:cubicBezTo>
                      <a:pt x="872" y="1029"/>
                      <a:pt x="860" y="1033"/>
                      <a:pt x="849" y="1039"/>
                    </a:cubicBezTo>
                    <a:cubicBezTo>
                      <a:pt x="838" y="1044"/>
                      <a:pt x="822" y="1053"/>
                      <a:pt x="813" y="1052"/>
                    </a:cubicBezTo>
                    <a:cubicBezTo>
                      <a:pt x="813" y="1053"/>
                      <a:pt x="813" y="1055"/>
                      <a:pt x="812" y="1056"/>
                    </a:cubicBezTo>
                    <a:cubicBezTo>
                      <a:pt x="804" y="1054"/>
                      <a:pt x="800" y="1059"/>
                      <a:pt x="792" y="1061"/>
                    </a:cubicBezTo>
                    <a:cubicBezTo>
                      <a:pt x="792" y="1064"/>
                      <a:pt x="794" y="1064"/>
                      <a:pt x="795" y="1066"/>
                    </a:cubicBezTo>
                    <a:cubicBezTo>
                      <a:pt x="792" y="1066"/>
                      <a:pt x="790" y="1069"/>
                      <a:pt x="791" y="1070"/>
                    </a:cubicBezTo>
                    <a:cubicBezTo>
                      <a:pt x="803" y="1066"/>
                      <a:pt x="820" y="1061"/>
                      <a:pt x="836" y="1053"/>
                    </a:cubicBezTo>
                    <a:cubicBezTo>
                      <a:pt x="838" y="1044"/>
                      <a:pt x="849" y="1046"/>
                      <a:pt x="855" y="1043"/>
                    </a:cubicBezTo>
                    <a:cubicBezTo>
                      <a:pt x="856" y="1045"/>
                      <a:pt x="853" y="1044"/>
                      <a:pt x="853" y="1047"/>
                    </a:cubicBezTo>
                    <a:cubicBezTo>
                      <a:pt x="856" y="1047"/>
                      <a:pt x="858" y="1049"/>
                      <a:pt x="856" y="1051"/>
                    </a:cubicBezTo>
                    <a:cubicBezTo>
                      <a:pt x="863" y="1052"/>
                      <a:pt x="870" y="1040"/>
                      <a:pt x="874" y="1047"/>
                    </a:cubicBezTo>
                    <a:cubicBezTo>
                      <a:pt x="867" y="1048"/>
                      <a:pt x="858" y="1052"/>
                      <a:pt x="853" y="1058"/>
                    </a:cubicBezTo>
                    <a:cubicBezTo>
                      <a:pt x="857" y="1057"/>
                      <a:pt x="860" y="1058"/>
                      <a:pt x="861" y="1061"/>
                    </a:cubicBezTo>
                    <a:cubicBezTo>
                      <a:pt x="859" y="1061"/>
                      <a:pt x="859" y="1063"/>
                      <a:pt x="858" y="1063"/>
                    </a:cubicBezTo>
                    <a:cubicBezTo>
                      <a:pt x="854" y="1058"/>
                      <a:pt x="847" y="1064"/>
                      <a:pt x="844" y="1063"/>
                    </a:cubicBezTo>
                    <a:cubicBezTo>
                      <a:pt x="843" y="1059"/>
                      <a:pt x="849" y="1063"/>
                      <a:pt x="849" y="1059"/>
                    </a:cubicBezTo>
                    <a:cubicBezTo>
                      <a:pt x="846" y="1056"/>
                      <a:pt x="845" y="1061"/>
                      <a:pt x="841" y="1060"/>
                    </a:cubicBezTo>
                    <a:cubicBezTo>
                      <a:pt x="842" y="1058"/>
                      <a:pt x="842" y="1056"/>
                      <a:pt x="840" y="1056"/>
                    </a:cubicBezTo>
                    <a:cubicBezTo>
                      <a:pt x="830" y="1061"/>
                      <a:pt x="823" y="1069"/>
                      <a:pt x="811" y="1070"/>
                    </a:cubicBezTo>
                    <a:cubicBezTo>
                      <a:pt x="811" y="1071"/>
                      <a:pt x="812" y="1072"/>
                      <a:pt x="812" y="1073"/>
                    </a:cubicBezTo>
                    <a:cubicBezTo>
                      <a:pt x="810" y="1074"/>
                      <a:pt x="808" y="1076"/>
                      <a:pt x="805" y="1076"/>
                    </a:cubicBezTo>
                    <a:cubicBezTo>
                      <a:pt x="805" y="1075"/>
                      <a:pt x="806" y="1074"/>
                      <a:pt x="807" y="1073"/>
                    </a:cubicBezTo>
                    <a:cubicBezTo>
                      <a:pt x="803" y="1073"/>
                      <a:pt x="799" y="1074"/>
                      <a:pt x="797" y="1077"/>
                    </a:cubicBezTo>
                    <a:cubicBezTo>
                      <a:pt x="800" y="1078"/>
                      <a:pt x="802" y="1074"/>
                      <a:pt x="804" y="1077"/>
                    </a:cubicBezTo>
                    <a:cubicBezTo>
                      <a:pt x="798" y="1079"/>
                      <a:pt x="787" y="1088"/>
                      <a:pt x="782" y="1082"/>
                    </a:cubicBezTo>
                    <a:cubicBezTo>
                      <a:pt x="777" y="1083"/>
                      <a:pt x="772" y="1085"/>
                      <a:pt x="768" y="1088"/>
                    </a:cubicBezTo>
                    <a:cubicBezTo>
                      <a:pt x="771" y="1088"/>
                      <a:pt x="773" y="1088"/>
                      <a:pt x="774" y="1090"/>
                    </a:cubicBezTo>
                    <a:cubicBezTo>
                      <a:pt x="767" y="1091"/>
                      <a:pt x="761" y="1092"/>
                      <a:pt x="758" y="1096"/>
                    </a:cubicBezTo>
                    <a:cubicBezTo>
                      <a:pt x="757" y="1095"/>
                      <a:pt x="755" y="1094"/>
                      <a:pt x="753" y="1095"/>
                    </a:cubicBezTo>
                    <a:cubicBezTo>
                      <a:pt x="751" y="1098"/>
                      <a:pt x="747" y="1098"/>
                      <a:pt x="746" y="1101"/>
                    </a:cubicBezTo>
                    <a:cubicBezTo>
                      <a:pt x="749" y="1100"/>
                      <a:pt x="747" y="1104"/>
                      <a:pt x="749" y="1104"/>
                    </a:cubicBezTo>
                    <a:cubicBezTo>
                      <a:pt x="749" y="1103"/>
                      <a:pt x="751" y="1103"/>
                      <a:pt x="752" y="1102"/>
                    </a:cubicBezTo>
                    <a:cubicBezTo>
                      <a:pt x="751" y="1105"/>
                      <a:pt x="755" y="1104"/>
                      <a:pt x="754" y="1108"/>
                    </a:cubicBezTo>
                    <a:cubicBezTo>
                      <a:pt x="750" y="1106"/>
                      <a:pt x="752" y="1112"/>
                      <a:pt x="750" y="1112"/>
                    </a:cubicBezTo>
                    <a:cubicBezTo>
                      <a:pt x="745" y="1115"/>
                      <a:pt x="743" y="1109"/>
                      <a:pt x="738" y="1109"/>
                    </a:cubicBezTo>
                    <a:cubicBezTo>
                      <a:pt x="737" y="1113"/>
                      <a:pt x="732" y="1117"/>
                      <a:pt x="728" y="1115"/>
                    </a:cubicBezTo>
                    <a:cubicBezTo>
                      <a:pt x="728" y="1114"/>
                      <a:pt x="730" y="1114"/>
                      <a:pt x="730" y="1112"/>
                    </a:cubicBezTo>
                    <a:cubicBezTo>
                      <a:pt x="711" y="1113"/>
                      <a:pt x="700" y="1127"/>
                      <a:pt x="684" y="1122"/>
                    </a:cubicBezTo>
                    <a:cubicBezTo>
                      <a:pt x="681" y="1133"/>
                      <a:pt x="662" y="1127"/>
                      <a:pt x="657" y="1136"/>
                    </a:cubicBezTo>
                    <a:cubicBezTo>
                      <a:pt x="660" y="1138"/>
                      <a:pt x="664" y="1137"/>
                      <a:pt x="666" y="1138"/>
                    </a:cubicBezTo>
                    <a:cubicBezTo>
                      <a:pt x="666" y="1141"/>
                      <a:pt x="663" y="1140"/>
                      <a:pt x="664" y="1144"/>
                    </a:cubicBezTo>
                    <a:cubicBezTo>
                      <a:pt x="667" y="1145"/>
                      <a:pt x="665" y="1141"/>
                      <a:pt x="667" y="1140"/>
                    </a:cubicBezTo>
                    <a:cubicBezTo>
                      <a:pt x="683" y="1140"/>
                      <a:pt x="694" y="1136"/>
                      <a:pt x="706" y="1133"/>
                    </a:cubicBezTo>
                    <a:cubicBezTo>
                      <a:pt x="714" y="1130"/>
                      <a:pt x="726" y="1131"/>
                      <a:pt x="727" y="1122"/>
                    </a:cubicBezTo>
                    <a:cubicBezTo>
                      <a:pt x="726" y="1122"/>
                      <a:pt x="724" y="1123"/>
                      <a:pt x="724" y="1122"/>
                    </a:cubicBezTo>
                    <a:cubicBezTo>
                      <a:pt x="727" y="1120"/>
                      <a:pt x="731" y="1119"/>
                      <a:pt x="736" y="1120"/>
                    </a:cubicBezTo>
                    <a:cubicBezTo>
                      <a:pt x="736" y="1122"/>
                      <a:pt x="736" y="1122"/>
                      <a:pt x="736" y="1122"/>
                    </a:cubicBezTo>
                    <a:cubicBezTo>
                      <a:pt x="752" y="1118"/>
                      <a:pt x="767" y="1111"/>
                      <a:pt x="783" y="1109"/>
                    </a:cubicBezTo>
                    <a:cubicBezTo>
                      <a:pt x="775" y="1110"/>
                      <a:pt x="774" y="1116"/>
                      <a:pt x="768" y="1118"/>
                    </a:cubicBezTo>
                    <a:cubicBezTo>
                      <a:pt x="761" y="1120"/>
                      <a:pt x="760" y="1128"/>
                      <a:pt x="753" y="1125"/>
                    </a:cubicBezTo>
                    <a:cubicBezTo>
                      <a:pt x="747" y="1132"/>
                      <a:pt x="733" y="1131"/>
                      <a:pt x="728" y="1139"/>
                    </a:cubicBezTo>
                    <a:cubicBezTo>
                      <a:pt x="725" y="1136"/>
                      <a:pt x="722" y="1138"/>
                      <a:pt x="719" y="1139"/>
                    </a:cubicBezTo>
                    <a:cubicBezTo>
                      <a:pt x="717" y="1141"/>
                      <a:pt x="719" y="1141"/>
                      <a:pt x="720" y="1143"/>
                    </a:cubicBezTo>
                    <a:cubicBezTo>
                      <a:pt x="717" y="1143"/>
                      <a:pt x="715" y="1144"/>
                      <a:pt x="715" y="1147"/>
                    </a:cubicBezTo>
                    <a:cubicBezTo>
                      <a:pt x="731" y="1148"/>
                      <a:pt x="734" y="1136"/>
                      <a:pt x="749" y="1136"/>
                    </a:cubicBezTo>
                    <a:cubicBezTo>
                      <a:pt x="751" y="1135"/>
                      <a:pt x="749" y="1135"/>
                      <a:pt x="751" y="1134"/>
                    </a:cubicBezTo>
                    <a:cubicBezTo>
                      <a:pt x="752" y="1135"/>
                      <a:pt x="752" y="1133"/>
                      <a:pt x="755" y="1134"/>
                    </a:cubicBezTo>
                    <a:cubicBezTo>
                      <a:pt x="755" y="1135"/>
                      <a:pt x="755" y="1136"/>
                      <a:pt x="754" y="1136"/>
                    </a:cubicBezTo>
                    <a:cubicBezTo>
                      <a:pt x="769" y="1135"/>
                      <a:pt x="774" y="1124"/>
                      <a:pt x="786" y="1120"/>
                    </a:cubicBezTo>
                    <a:close/>
                    <a:moveTo>
                      <a:pt x="1029" y="945"/>
                    </a:moveTo>
                    <a:cubicBezTo>
                      <a:pt x="1032" y="946"/>
                      <a:pt x="1032" y="943"/>
                      <a:pt x="1035" y="944"/>
                    </a:cubicBezTo>
                    <a:cubicBezTo>
                      <a:pt x="1034" y="946"/>
                      <a:pt x="1036" y="946"/>
                      <a:pt x="1036" y="945"/>
                    </a:cubicBezTo>
                    <a:cubicBezTo>
                      <a:pt x="1037" y="944"/>
                      <a:pt x="1034" y="954"/>
                      <a:pt x="1030" y="954"/>
                    </a:cubicBezTo>
                    <a:cubicBezTo>
                      <a:pt x="1030" y="951"/>
                      <a:pt x="1029" y="949"/>
                      <a:pt x="1029" y="945"/>
                    </a:cubicBezTo>
                    <a:close/>
                    <a:moveTo>
                      <a:pt x="971" y="944"/>
                    </a:moveTo>
                    <a:cubicBezTo>
                      <a:pt x="969" y="946"/>
                      <a:pt x="967" y="952"/>
                      <a:pt x="963" y="950"/>
                    </a:cubicBezTo>
                    <a:cubicBezTo>
                      <a:pt x="966" y="948"/>
                      <a:pt x="967" y="945"/>
                      <a:pt x="971" y="944"/>
                    </a:cubicBezTo>
                    <a:close/>
                    <a:moveTo>
                      <a:pt x="930" y="993"/>
                    </a:moveTo>
                    <a:cubicBezTo>
                      <a:pt x="932" y="991"/>
                      <a:pt x="928" y="991"/>
                      <a:pt x="930" y="988"/>
                    </a:cubicBezTo>
                    <a:cubicBezTo>
                      <a:pt x="938" y="987"/>
                      <a:pt x="942" y="984"/>
                      <a:pt x="949" y="983"/>
                    </a:cubicBezTo>
                    <a:cubicBezTo>
                      <a:pt x="944" y="988"/>
                      <a:pt x="939" y="993"/>
                      <a:pt x="930" y="993"/>
                    </a:cubicBezTo>
                    <a:close/>
                    <a:moveTo>
                      <a:pt x="945" y="957"/>
                    </a:moveTo>
                    <a:cubicBezTo>
                      <a:pt x="949" y="959"/>
                      <a:pt x="945" y="964"/>
                      <a:pt x="941" y="964"/>
                    </a:cubicBezTo>
                    <a:cubicBezTo>
                      <a:pt x="944" y="961"/>
                      <a:pt x="944" y="961"/>
                      <a:pt x="945" y="957"/>
                    </a:cubicBezTo>
                    <a:close/>
                    <a:moveTo>
                      <a:pt x="925" y="971"/>
                    </a:moveTo>
                    <a:cubicBezTo>
                      <a:pt x="926" y="971"/>
                      <a:pt x="926" y="973"/>
                      <a:pt x="926" y="974"/>
                    </a:cubicBezTo>
                    <a:cubicBezTo>
                      <a:pt x="926" y="973"/>
                      <a:pt x="927" y="973"/>
                      <a:pt x="928" y="973"/>
                    </a:cubicBezTo>
                    <a:cubicBezTo>
                      <a:pt x="926" y="966"/>
                      <a:pt x="937" y="965"/>
                      <a:pt x="939" y="962"/>
                    </a:cubicBezTo>
                    <a:cubicBezTo>
                      <a:pt x="942" y="963"/>
                      <a:pt x="935" y="969"/>
                      <a:pt x="932" y="969"/>
                    </a:cubicBezTo>
                    <a:cubicBezTo>
                      <a:pt x="934" y="972"/>
                      <a:pt x="936" y="966"/>
                      <a:pt x="938" y="969"/>
                    </a:cubicBezTo>
                    <a:cubicBezTo>
                      <a:pt x="937" y="971"/>
                      <a:pt x="936" y="973"/>
                      <a:pt x="934" y="975"/>
                    </a:cubicBezTo>
                    <a:cubicBezTo>
                      <a:pt x="931" y="971"/>
                      <a:pt x="929" y="975"/>
                      <a:pt x="925" y="976"/>
                    </a:cubicBezTo>
                    <a:cubicBezTo>
                      <a:pt x="925" y="973"/>
                      <a:pt x="923" y="973"/>
                      <a:pt x="925" y="971"/>
                    </a:cubicBezTo>
                    <a:close/>
                    <a:moveTo>
                      <a:pt x="913" y="1004"/>
                    </a:moveTo>
                    <a:cubicBezTo>
                      <a:pt x="911" y="999"/>
                      <a:pt x="918" y="996"/>
                      <a:pt x="924" y="996"/>
                    </a:cubicBezTo>
                    <a:cubicBezTo>
                      <a:pt x="922" y="1001"/>
                      <a:pt x="916" y="1000"/>
                      <a:pt x="913" y="1004"/>
                    </a:cubicBezTo>
                    <a:close/>
                    <a:moveTo>
                      <a:pt x="918" y="976"/>
                    </a:moveTo>
                    <a:cubicBezTo>
                      <a:pt x="922" y="981"/>
                      <a:pt x="911" y="983"/>
                      <a:pt x="906" y="987"/>
                    </a:cubicBezTo>
                    <a:cubicBezTo>
                      <a:pt x="908" y="979"/>
                      <a:pt x="916" y="981"/>
                      <a:pt x="918" y="976"/>
                    </a:cubicBezTo>
                    <a:close/>
                    <a:moveTo>
                      <a:pt x="914" y="986"/>
                    </a:moveTo>
                    <a:cubicBezTo>
                      <a:pt x="918" y="989"/>
                      <a:pt x="909" y="993"/>
                      <a:pt x="904" y="992"/>
                    </a:cubicBezTo>
                    <a:cubicBezTo>
                      <a:pt x="906" y="989"/>
                      <a:pt x="911" y="989"/>
                      <a:pt x="914" y="986"/>
                    </a:cubicBezTo>
                    <a:close/>
                    <a:moveTo>
                      <a:pt x="885" y="1027"/>
                    </a:moveTo>
                    <a:cubicBezTo>
                      <a:pt x="888" y="1030"/>
                      <a:pt x="891" y="1028"/>
                      <a:pt x="895" y="1027"/>
                    </a:cubicBezTo>
                    <a:cubicBezTo>
                      <a:pt x="893" y="1033"/>
                      <a:pt x="887" y="1035"/>
                      <a:pt x="881" y="1036"/>
                    </a:cubicBezTo>
                    <a:cubicBezTo>
                      <a:pt x="882" y="1032"/>
                      <a:pt x="886" y="1032"/>
                      <a:pt x="885" y="1027"/>
                    </a:cubicBezTo>
                    <a:close/>
                    <a:moveTo>
                      <a:pt x="865" y="1045"/>
                    </a:moveTo>
                    <a:cubicBezTo>
                      <a:pt x="864" y="1048"/>
                      <a:pt x="867" y="1040"/>
                      <a:pt x="870" y="1041"/>
                    </a:cubicBezTo>
                    <a:cubicBezTo>
                      <a:pt x="871" y="1045"/>
                      <a:pt x="867" y="1044"/>
                      <a:pt x="865" y="1045"/>
                    </a:cubicBezTo>
                    <a:close/>
                    <a:moveTo>
                      <a:pt x="837" y="1067"/>
                    </a:moveTo>
                    <a:cubicBezTo>
                      <a:pt x="837" y="1070"/>
                      <a:pt x="834" y="1071"/>
                      <a:pt x="831" y="1071"/>
                    </a:cubicBezTo>
                    <a:cubicBezTo>
                      <a:pt x="830" y="1069"/>
                      <a:pt x="832" y="1066"/>
                      <a:pt x="837" y="1067"/>
                    </a:cubicBezTo>
                    <a:close/>
                    <a:moveTo>
                      <a:pt x="821" y="1093"/>
                    </a:moveTo>
                    <a:cubicBezTo>
                      <a:pt x="822" y="1092"/>
                      <a:pt x="825" y="1092"/>
                      <a:pt x="827" y="1092"/>
                    </a:cubicBezTo>
                    <a:cubicBezTo>
                      <a:pt x="826" y="1094"/>
                      <a:pt x="825" y="1095"/>
                      <a:pt x="823" y="1096"/>
                    </a:cubicBezTo>
                    <a:cubicBezTo>
                      <a:pt x="821" y="1096"/>
                      <a:pt x="821" y="1095"/>
                      <a:pt x="821" y="1093"/>
                    </a:cubicBezTo>
                    <a:close/>
                    <a:moveTo>
                      <a:pt x="785" y="1113"/>
                    </a:moveTo>
                    <a:cubicBezTo>
                      <a:pt x="786" y="1110"/>
                      <a:pt x="794" y="1108"/>
                      <a:pt x="798" y="1109"/>
                    </a:cubicBezTo>
                    <a:cubicBezTo>
                      <a:pt x="795" y="1111"/>
                      <a:pt x="790" y="1112"/>
                      <a:pt x="785" y="1113"/>
                    </a:cubicBezTo>
                    <a:close/>
                    <a:moveTo>
                      <a:pt x="815" y="1075"/>
                    </a:moveTo>
                    <a:cubicBezTo>
                      <a:pt x="815" y="1079"/>
                      <a:pt x="815" y="1079"/>
                      <a:pt x="815" y="1079"/>
                    </a:cubicBezTo>
                    <a:cubicBezTo>
                      <a:pt x="810" y="1081"/>
                      <a:pt x="806" y="1077"/>
                      <a:pt x="805" y="1082"/>
                    </a:cubicBezTo>
                    <a:cubicBezTo>
                      <a:pt x="802" y="1077"/>
                      <a:pt x="810" y="1075"/>
                      <a:pt x="815" y="1075"/>
                    </a:cubicBezTo>
                    <a:close/>
                    <a:moveTo>
                      <a:pt x="800" y="1089"/>
                    </a:moveTo>
                    <a:cubicBezTo>
                      <a:pt x="800" y="1080"/>
                      <a:pt x="809" y="1084"/>
                      <a:pt x="814" y="1083"/>
                    </a:cubicBezTo>
                    <a:cubicBezTo>
                      <a:pt x="810" y="1092"/>
                      <a:pt x="790" y="1102"/>
                      <a:pt x="784" y="1094"/>
                    </a:cubicBezTo>
                    <a:cubicBezTo>
                      <a:pt x="786" y="1089"/>
                      <a:pt x="795" y="1091"/>
                      <a:pt x="800" y="1089"/>
                    </a:cubicBezTo>
                    <a:close/>
                    <a:moveTo>
                      <a:pt x="40" y="932"/>
                    </a:moveTo>
                    <a:cubicBezTo>
                      <a:pt x="40" y="932"/>
                      <a:pt x="40" y="932"/>
                      <a:pt x="41" y="932"/>
                    </a:cubicBezTo>
                    <a:cubicBezTo>
                      <a:pt x="42" y="932"/>
                      <a:pt x="41" y="935"/>
                      <a:pt x="43" y="935"/>
                    </a:cubicBezTo>
                    <a:cubicBezTo>
                      <a:pt x="44" y="930"/>
                      <a:pt x="51" y="930"/>
                      <a:pt x="51" y="925"/>
                    </a:cubicBezTo>
                    <a:cubicBezTo>
                      <a:pt x="48" y="928"/>
                      <a:pt x="41" y="930"/>
                      <a:pt x="40" y="932"/>
                    </a:cubicBezTo>
                    <a:close/>
                    <a:moveTo>
                      <a:pt x="227" y="928"/>
                    </a:moveTo>
                    <a:cubicBezTo>
                      <a:pt x="228" y="926"/>
                      <a:pt x="229" y="927"/>
                      <a:pt x="231" y="927"/>
                    </a:cubicBezTo>
                    <a:cubicBezTo>
                      <a:pt x="231" y="925"/>
                      <a:pt x="231" y="925"/>
                      <a:pt x="231" y="925"/>
                    </a:cubicBezTo>
                    <a:cubicBezTo>
                      <a:pt x="229" y="924"/>
                      <a:pt x="229" y="926"/>
                      <a:pt x="227" y="926"/>
                    </a:cubicBezTo>
                    <a:cubicBezTo>
                      <a:pt x="227" y="927"/>
                      <a:pt x="225" y="928"/>
                      <a:pt x="227" y="928"/>
                    </a:cubicBezTo>
                    <a:close/>
                    <a:moveTo>
                      <a:pt x="1158" y="939"/>
                    </a:moveTo>
                    <a:cubicBezTo>
                      <a:pt x="1155" y="941"/>
                      <a:pt x="1154" y="938"/>
                      <a:pt x="1152" y="938"/>
                    </a:cubicBezTo>
                    <a:cubicBezTo>
                      <a:pt x="1155" y="941"/>
                      <a:pt x="1150" y="945"/>
                      <a:pt x="1153" y="947"/>
                    </a:cubicBezTo>
                    <a:cubicBezTo>
                      <a:pt x="1162" y="947"/>
                      <a:pt x="1170" y="939"/>
                      <a:pt x="1176" y="933"/>
                    </a:cubicBezTo>
                    <a:cubicBezTo>
                      <a:pt x="1172" y="932"/>
                      <a:pt x="1168" y="933"/>
                      <a:pt x="1168" y="929"/>
                    </a:cubicBezTo>
                    <a:cubicBezTo>
                      <a:pt x="1166" y="927"/>
                      <a:pt x="1172" y="927"/>
                      <a:pt x="1169" y="926"/>
                    </a:cubicBezTo>
                    <a:cubicBezTo>
                      <a:pt x="1162" y="927"/>
                      <a:pt x="1162" y="935"/>
                      <a:pt x="1158" y="939"/>
                    </a:cubicBezTo>
                    <a:close/>
                    <a:moveTo>
                      <a:pt x="214" y="934"/>
                    </a:moveTo>
                    <a:cubicBezTo>
                      <a:pt x="212" y="935"/>
                      <a:pt x="205" y="937"/>
                      <a:pt x="207" y="939"/>
                    </a:cubicBezTo>
                    <a:cubicBezTo>
                      <a:pt x="209" y="938"/>
                      <a:pt x="216" y="936"/>
                      <a:pt x="214" y="934"/>
                    </a:cubicBezTo>
                    <a:close/>
                    <a:moveTo>
                      <a:pt x="130" y="938"/>
                    </a:moveTo>
                    <a:cubicBezTo>
                      <a:pt x="133" y="938"/>
                      <a:pt x="134" y="936"/>
                      <a:pt x="134" y="934"/>
                    </a:cubicBezTo>
                    <a:cubicBezTo>
                      <a:pt x="123" y="930"/>
                      <a:pt x="117" y="944"/>
                      <a:pt x="109" y="949"/>
                    </a:cubicBezTo>
                    <a:cubicBezTo>
                      <a:pt x="114" y="946"/>
                      <a:pt x="119" y="944"/>
                      <a:pt x="125" y="942"/>
                    </a:cubicBezTo>
                    <a:cubicBezTo>
                      <a:pt x="125" y="944"/>
                      <a:pt x="125" y="946"/>
                      <a:pt x="126" y="946"/>
                    </a:cubicBezTo>
                    <a:cubicBezTo>
                      <a:pt x="129" y="946"/>
                      <a:pt x="134" y="941"/>
                      <a:pt x="130" y="938"/>
                    </a:cubicBezTo>
                    <a:close/>
                    <a:moveTo>
                      <a:pt x="1092" y="954"/>
                    </a:moveTo>
                    <a:cubicBezTo>
                      <a:pt x="1089" y="958"/>
                      <a:pt x="1088" y="956"/>
                      <a:pt x="1086" y="958"/>
                    </a:cubicBezTo>
                    <a:cubicBezTo>
                      <a:pt x="1090" y="958"/>
                      <a:pt x="1085" y="962"/>
                      <a:pt x="1089" y="962"/>
                    </a:cubicBezTo>
                    <a:cubicBezTo>
                      <a:pt x="1091" y="959"/>
                      <a:pt x="1091" y="957"/>
                      <a:pt x="1092" y="954"/>
                    </a:cubicBezTo>
                    <a:close/>
                    <a:moveTo>
                      <a:pt x="972" y="962"/>
                    </a:moveTo>
                    <a:cubicBezTo>
                      <a:pt x="972" y="959"/>
                      <a:pt x="974" y="963"/>
                      <a:pt x="975" y="961"/>
                    </a:cubicBezTo>
                    <a:cubicBezTo>
                      <a:pt x="975" y="958"/>
                      <a:pt x="975" y="958"/>
                      <a:pt x="975" y="958"/>
                    </a:cubicBezTo>
                    <a:cubicBezTo>
                      <a:pt x="973" y="958"/>
                      <a:pt x="970" y="961"/>
                      <a:pt x="972" y="962"/>
                    </a:cubicBezTo>
                    <a:close/>
                    <a:moveTo>
                      <a:pt x="1072" y="960"/>
                    </a:moveTo>
                    <a:cubicBezTo>
                      <a:pt x="1076" y="961"/>
                      <a:pt x="1077" y="966"/>
                      <a:pt x="1076" y="959"/>
                    </a:cubicBezTo>
                    <a:cubicBezTo>
                      <a:pt x="1076" y="959"/>
                      <a:pt x="1077" y="958"/>
                      <a:pt x="1076" y="958"/>
                    </a:cubicBezTo>
                    <a:cubicBezTo>
                      <a:pt x="1077" y="961"/>
                      <a:pt x="1072" y="957"/>
                      <a:pt x="1072" y="960"/>
                    </a:cubicBezTo>
                    <a:close/>
                    <a:moveTo>
                      <a:pt x="1114" y="963"/>
                    </a:moveTo>
                    <a:cubicBezTo>
                      <a:pt x="1112" y="961"/>
                      <a:pt x="1108" y="963"/>
                      <a:pt x="1107" y="963"/>
                    </a:cubicBezTo>
                    <a:cubicBezTo>
                      <a:pt x="1108" y="963"/>
                      <a:pt x="1108" y="964"/>
                      <a:pt x="1107" y="965"/>
                    </a:cubicBezTo>
                    <a:cubicBezTo>
                      <a:pt x="1110" y="962"/>
                      <a:pt x="1113" y="966"/>
                      <a:pt x="1114" y="963"/>
                    </a:cubicBezTo>
                    <a:close/>
                    <a:moveTo>
                      <a:pt x="26" y="975"/>
                    </a:moveTo>
                    <a:cubicBezTo>
                      <a:pt x="28" y="971"/>
                      <a:pt x="29" y="976"/>
                      <a:pt x="34" y="975"/>
                    </a:cubicBezTo>
                    <a:cubicBezTo>
                      <a:pt x="37" y="971"/>
                      <a:pt x="36" y="968"/>
                      <a:pt x="38" y="964"/>
                    </a:cubicBezTo>
                    <a:cubicBezTo>
                      <a:pt x="32" y="965"/>
                      <a:pt x="27" y="972"/>
                      <a:pt x="26" y="975"/>
                    </a:cubicBezTo>
                    <a:close/>
                    <a:moveTo>
                      <a:pt x="1040" y="979"/>
                    </a:moveTo>
                    <a:cubicBezTo>
                      <a:pt x="1039" y="979"/>
                      <a:pt x="1038" y="978"/>
                      <a:pt x="1038" y="978"/>
                    </a:cubicBezTo>
                    <a:cubicBezTo>
                      <a:pt x="1028" y="984"/>
                      <a:pt x="1017" y="989"/>
                      <a:pt x="1009" y="997"/>
                    </a:cubicBezTo>
                    <a:cubicBezTo>
                      <a:pt x="1000" y="995"/>
                      <a:pt x="992" y="1002"/>
                      <a:pt x="987" y="1007"/>
                    </a:cubicBezTo>
                    <a:cubicBezTo>
                      <a:pt x="989" y="1007"/>
                      <a:pt x="989" y="1008"/>
                      <a:pt x="988" y="1009"/>
                    </a:cubicBezTo>
                    <a:cubicBezTo>
                      <a:pt x="1000" y="1009"/>
                      <a:pt x="1004" y="997"/>
                      <a:pt x="1014" y="998"/>
                    </a:cubicBezTo>
                    <a:cubicBezTo>
                      <a:pt x="1018" y="994"/>
                      <a:pt x="1024" y="991"/>
                      <a:pt x="1027" y="986"/>
                    </a:cubicBezTo>
                    <a:cubicBezTo>
                      <a:pt x="1033" y="986"/>
                      <a:pt x="1033" y="986"/>
                      <a:pt x="1033" y="986"/>
                    </a:cubicBezTo>
                    <a:cubicBezTo>
                      <a:pt x="1031" y="978"/>
                      <a:pt x="1039" y="983"/>
                      <a:pt x="1040" y="979"/>
                    </a:cubicBezTo>
                    <a:close/>
                    <a:moveTo>
                      <a:pt x="928" y="1013"/>
                    </a:moveTo>
                    <a:cubicBezTo>
                      <a:pt x="930" y="1010"/>
                      <a:pt x="933" y="1014"/>
                      <a:pt x="935" y="1014"/>
                    </a:cubicBezTo>
                    <a:cubicBezTo>
                      <a:pt x="938" y="1007"/>
                      <a:pt x="947" y="1006"/>
                      <a:pt x="950" y="999"/>
                    </a:cubicBezTo>
                    <a:cubicBezTo>
                      <a:pt x="942" y="1003"/>
                      <a:pt x="932" y="1008"/>
                      <a:pt x="928" y="1013"/>
                    </a:cubicBezTo>
                    <a:close/>
                    <a:moveTo>
                      <a:pt x="233" y="1024"/>
                    </a:moveTo>
                    <a:cubicBezTo>
                      <a:pt x="231" y="1027"/>
                      <a:pt x="227" y="1027"/>
                      <a:pt x="225" y="1030"/>
                    </a:cubicBezTo>
                    <a:cubicBezTo>
                      <a:pt x="229" y="1030"/>
                      <a:pt x="234" y="1026"/>
                      <a:pt x="233" y="1024"/>
                    </a:cubicBezTo>
                    <a:close/>
                    <a:moveTo>
                      <a:pt x="89" y="1041"/>
                    </a:moveTo>
                    <a:cubicBezTo>
                      <a:pt x="86" y="1044"/>
                      <a:pt x="85" y="1040"/>
                      <a:pt x="84" y="1040"/>
                    </a:cubicBezTo>
                    <a:cubicBezTo>
                      <a:pt x="76" y="1046"/>
                      <a:pt x="66" y="1047"/>
                      <a:pt x="58" y="1055"/>
                    </a:cubicBezTo>
                    <a:cubicBezTo>
                      <a:pt x="59" y="1056"/>
                      <a:pt x="61" y="1056"/>
                      <a:pt x="63" y="1057"/>
                    </a:cubicBezTo>
                    <a:cubicBezTo>
                      <a:pt x="66" y="1047"/>
                      <a:pt x="79" y="1051"/>
                      <a:pt x="84" y="1044"/>
                    </a:cubicBezTo>
                    <a:cubicBezTo>
                      <a:pt x="86" y="1044"/>
                      <a:pt x="87" y="1045"/>
                      <a:pt x="88" y="1045"/>
                    </a:cubicBezTo>
                    <a:cubicBezTo>
                      <a:pt x="87" y="1042"/>
                      <a:pt x="92" y="1042"/>
                      <a:pt x="89" y="1041"/>
                    </a:cubicBezTo>
                    <a:close/>
                    <a:moveTo>
                      <a:pt x="224" y="1053"/>
                    </a:moveTo>
                    <a:cubicBezTo>
                      <a:pt x="225" y="1048"/>
                      <a:pt x="222" y="1048"/>
                      <a:pt x="221" y="1045"/>
                    </a:cubicBezTo>
                    <a:cubicBezTo>
                      <a:pt x="222" y="1043"/>
                      <a:pt x="225" y="1043"/>
                      <a:pt x="224" y="1040"/>
                    </a:cubicBezTo>
                    <a:cubicBezTo>
                      <a:pt x="218" y="1039"/>
                      <a:pt x="223" y="1047"/>
                      <a:pt x="215" y="1045"/>
                    </a:cubicBezTo>
                    <a:cubicBezTo>
                      <a:pt x="214" y="1051"/>
                      <a:pt x="206" y="1050"/>
                      <a:pt x="205" y="1056"/>
                    </a:cubicBezTo>
                    <a:cubicBezTo>
                      <a:pt x="206" y="1056"/>
                      <a:pt x="209" y="1056"/>
                      <a:pt x="210" y="1057"/>
                    </a:cubicBezTo>
                    <a:cubicBezTo>
                      <a:pt x="218" y="1074"/>
                      <a:pt x="194" y="1065"/>
                      <a:pt x="192" y="1077"/>
                    </a:cubicBezTo>
                    <a:cubicBezTo>
                      <a:pt x="195" y="1078"/>
                      <a:pt x="192" y="1074"/>
                      <a:pt x="195" y="1074"/>
                    </a:cubicBezTo>
                    <a:cubicBezTo>
                      <a:pt x="195" y="1077"/>
                      <a:pt x="199" y="1076"/>
                      <a:pt x="200" y="1079"/>
                    </a:cubicBezTo>
                    <a:cubicBezTo>
                      <a:pt x="196" y="1087"/>
                      <a:pt x="206" y="1075"/>
                      <a:pt x="208" y="1073"/>
                    </a:cubicBezTo>
                    <a:cubicBezTo>
                      <a:pt x="210" y="1074"/>
                      <a:pt x="210" y="1074"/>
                      <a:pt x="210" y="1076"/>
                    </a:cubicBezTo>
                    <a:cubicBezTo>
                      <a:pt x="209" y="1080"/>
                      <a:pt x="205" y="1081"/>
                      <a:pt x="207" y="1084"/>
                    </a:cubicBezTo>
                    <a:cubicBezTo>
                      <a:pt x="209" y="1081"/>
                      <a:pt x="214" y="1082"/>
                      <a:pt x="213" y="1077"/>
                    </a:cubicBezTo>
                    <a:cubicBezTo>
                      <a:pt x="217" y="1077"/>
                      <a:pt x="220" y="1077"/>
                      <a:pt x="220" y="1073"/>
                    </a:cubicBezTo>
                    <a:cubicBezTo>
                      <a:pt x="220" y="1071"/>
                      <a:pt x="216" y="1073"/>
                      <a:pt x="217" y="1070"/>
                    </a:cubicBezTo>
                    <a:cubicBezTo>
                      <a:pt x="220" y="1059"/>
                      <a:pt x="230" y="1064"/>
                      <a:pt x="237" y="1062"/>
                    </a:cubicBezTo>
                    <a:cubicBezTo>
                      <a:pt x="235" y="1059"/>
                      <a:pt x="233" y="1057"/>
                      <a:pt x="232" y="1052"/>
                    </a:cubicBezTo>
                    <a:cubicBezTo>
                      <a:pt x="230" y="1053"/>
                      <a:pt x="227" y="1053"/>
                      <a:pt x="224" y="1053"/>
                    </a:cubicBezTo>
                    <a:close/>
                    <a:moveTo>
                      <a:pt x="949" y="1049"/>
                    </a:moveTo>
                    <a:cubicBezTo>
                      <a:pt x="947" y="1051"/>
                      <a:pt x="940" y="1048"/>
                      <a:pt x="940" y="1053"/>
                    </a:cubicBezTo>
                    <a:cubicBezTo>
                      <a:pt x="943" y="1052"/>
                      <a:pt x="951" y="1049"/>
                      <a:pt x="949" y="1049"/>
                    </a:cubicBezTo>
                    <a:close/>
                    <a:moveTo>
                      <a:pt x="103" y="1058"/>
                    </a:moveTo>
                    <a:cubicBezTo>
                      <a:pt x="104" y="1062"/>
                      <a:pt x="99" y="1060"/>
                      <a:pt x="99" y="1063"/>
                    </a:cubicBezTo>
                    <a:cubicBezTo>
                      <a:pt x="103" y="1063"/>
                      <a:pt x="103" y="1063"/>
                      <a:pt x="103" y="1063"/>
                    </a:cubicBezTo>
                    <a:cubicBezTo>
                      <a:pt x="101" y="1060"/>
                      <a:pt x="107" y="1059"/>
                      <a:pt x="103" y="1058"/>
                    </a:cubicBezTo>
                    <a:close/>
                    <a:moveTo>
                      <a:pt x="1003" y="1090"/>
                    </a:moveTo>
                    <a:cubicBezTo>
                      <a:pt x="1009" y="1089"/>
                      <a:pt x="1011" y="1085"/>
                      <a:pt x="1018" y="1085"/>
                    </a:cubicBezTo>
                    <a:cubicBezTo>
                      <a:pt x="1017" y="1090"/>
                      <a:pt x="1011" y="1088"/>
                      <a:pt x="1009" y="1092"/>
                    </a:cubicBezTo>
                    <a:cubicBezTo>
                      <a:pt x="1021" y="1091"/>
                      <a:pt x="1020" y="1078"/>
                      <a:pt x="1034" y="1079"/>
                    </a:cubicBezTo>
                    <a:cubicBezTo>
                      <a:pt x="1036" y="1077"/>
                      <a:pt x="1033" y="1077"/>
                      <a:pt x="1035" y="1076"/>
                    </a:cubicBezTo>
                    <a:cubicBezTo>
                      <a:pt x="1045" y="1073"/>
                      <a:pt x="1060" y="1066"/>
                      <a:pt x="1059" y="1060"/>
                    </a:cubicBezTo>
                    <a:cubicBezTo>
                      <a:pt x="1042" y="1070"/>
                      <a:pt x="1018" y="1077"/>
                      <a:pt x="1003" y="1090"/>
                    </a:cubicBezTo>
                    <a:close/>
                    <a:moveTo>
                      <a:pt x="938" y="1063"/>
                    </a:moveTo>
                    <a:cubicBezTo>
                      <a:pt x="933" y="1062"/>
                      <a:pt x="925" y="1068"/>
                      <a:pt x="924" y="1070"/>
                    </a:cubicBezTo>
                    <a:cubicBezTo>
                      <a:pt x="927" y="1066"/>
                      <a:pt x="935" y="1067"/>
                      <a:pt x="938" y="1063"/>
                    </a:cubicBezTo>
                    <a:close/>
                    <a:moveTo>
                      <a:pt x="912" y="1070"/>
                    </a:moveTo>
                    <a:cubicBezTo>
                      <a:pt x="907" y="1075"/>
                      <a:pt x="901" y="1075"/>
                      <a:pt x="895" y="1070"/>
                    </a:cubicBezTo>
                    <a:cubicBezTo>
                      <a:pt x="888" y="1078"/>
                      <a:pt x="875" y="1077"/>
                      <a:pt x="870" y="1086"/>
                    </a:cubicBezTo>
                    <a:cubicBezTo>
                      <a:pt x="871" y="1089"/>
                      <a:pt x="872" y="1088"/>
                      <a:pt x="871" y="1092"/>
                    </a:cubicBezTo>
                    <a:cubicBezTo>
                      <a:pt x="880" y="1093"/>
                      <a:pt x="881" y="1087"/>
                      <a:pt x="886" y="1084"/>
                    </a:cubicBezTo>
                    <a:cubicBezTo>
                      <a:pt x="883" y="1084"/>
                      <a:pt x="880" y="1087"/>
                      <a:pt x="878" y="1085"/>
                    </a:cubicBezTo>
                    <a:cubicBezTo>
                      <a:pt x="885" y="1085"/>
                      <a:pt x="885" y="1078"/>
                      <a:pt x="893" y="1079"/>
                    </a:cubicBezTo>
                    <a:cubicBezTo>
                      <a:pt x="893" y="1081"/>
                      <a:pt x="892" y="1081"/>
                      <a:pt x="892" y="1083"/>
                    </a:cubicBezTo>
                    <a:cubicBezTo>
                      <a:pt x="901" y="1081"/>
                      <a:pt x="911" y="1078"/>
                      <a:pt x="917" y="1072"/>
                    </a:cubicBezTo>
                    <a:cubicBezTo>
                      <a:pt x="914" y="1072"/>
                      <a:pt x="909" y="1073"/>
                      <a:pt x="912" y="1070"/>
                    </a:cubicBezTo>
                    <a:close/>
                    <a:moveTo>
                      <a:pt x="720" y="1088"/>
                    </a:moveTo>
                    <a:cubicBezTo>
                      <a:pt x="720" y="1088"/>
                      <a:pt x="726" y="1085"/>
                      <a:pt x="725" y="1084"/>
                    </a:cubicBezTo>
                    <a:cubicBezTo>
                      <a:pt x="723" y="1085"/>
                      <a:pt x="717" y="1086"/>
                      <a:pt x="720" y="1088"/>
                    </a:cubicBezTo>
                    <a:close/>
                    <a:moveTo>
                      <a:pt x="960" y="1100"/>
                    </a:moveTo>
                    <a:cubicBezTo>
                      <a:pt x="964" y="1100"/>
                      <a:pt x="967" y="1098"/>
                      <a:pt x="971" y="1096"/>
                    </a:cubicBezTo>
                    <a:cubicBezTo>
                      <a:pt x="971" y="1094"/>
                      <a:pt x="969" y="1094"/>
                      <a:pt x="971" y="1092"/>
                    </a:cubicBezTo>
                    <a:cubicBezTo>
                      <a:pt x="968" y="1094"/>
                      <a:pt x="966" y="1090"/>
                      <a:pt x="966" y="1094"/>
                    </a:cubicBezTo>
                    <a:cubicBezTo>
                      <a:pt x="965" y="1096"/>
                      <a:pt x="970" y="1093"/>
                      <a:pt x="970" y="1096"/>
                    </a:cubicBezTo>
                    <a:cubicBezTo>
                      <a:pt x="966" y="1097"/>
                      <a:pt x="963" y="1098"/>
                      <a:pt x="960" y="1100"/>
                    </a:cubicBezTo>
                    <a:close/>
                    <a:moveTo>
                      <a:pt x="915" y="1103"/>
                    </a:moveTo>
                    <a:cubicBezTo>
                      <a:pt x="922" y="1100"/>
                      <a:pt x="929" y="1098"/>
                      <a:pt x="935" y="1094"/>
                    </a:cubicBezTo>
                    <a:cubicBezTo>
                      <a:pt x="927" y="1095"/>
                      <a:pt x="918" y="1100"/>
                      <a:pt x="915" y="1103"/>
                    </a:cubicBezTo>
                    <a:close/>
                    <a:moveTo>
                      <a:pt x="903" y="1095"/>
                    </a:moveTo>
                    <a:cubicBezTo>
                      <a:pt x="900" y="1094"/>
                      <a:pt x="899" y="1096"/>
                      <a:pt x="897" y="1095"/>
                    </a:cubicBezTo>
                    <a:cubicBezTo>
                      <a:pt x="897" y="1099"/>
                      <a:pt x="891" y="1096"/>
                      <a:pt x="893" y="1099"/>
                    </a:cubicBezTo>
                    <a:cubicBezTo>
                      <a:pt x="895" y="1097"/>
                      <a:pt x="901" y="1098"/>
                      <a:pt x="903" y="1095"/>
                    </a:cubicBezTo>
                    <a:close/>
                    <a:moveTo>
                      <a:pt x="974" y="1099"/>
                    </a:moveTo>
                    <a:cubicBezTo>
                      <a:pt x="970" y="1100"/>
                      <a:pt x="967" y="1102"/>
                      <a:pt x="964" y="1104"/>
                    </a:cubicBezTo>
                    <a:cubicBezTo>
                      <a:pt x="969" y="1104"/>
                      <a:pt x="972" y="1101"/>
                      <a:pt x="974" y="1099"/>
                    </a:cubicBezTo>
                    <a:close/>
                    <a:moveTo>
                      <a:pt x="878" y="1116"/>
                    </a:moveTo>
                    <a:cubicBezTo>
                      <a:pt x="887" y="1110"/>
                      <a:pt x="906" y="1109"/>
                      <a:pt x="911" y="1103"/>
                    </a:cubicBezTo>
                    <a:cubicBezTo>
                      <a:pt x="910" y="1104"/>
                      <a:pt x="903" y="1105"/>
                      <a:pt x="903" y="1104"/>
                    </a:cubicBezTo>
                    <a:cubicBezTo>
                      <a:pt x="904" y="1103"/>
                      <a:pt x="907" y="1101"/>
                      <a:pt x="904" y="1100"/>
                    </a:cubicBezTo>
                    <a:cubicBezTo>
                      <a:pt x="893" y="1105"/>
                      <a:pt x="883" y="1108"/>
                      <a:pt x="873" y="1113"/>
                    </a:cubicBezTo>
                    <a:cubicBezTo>
                      <a:pt x="876" y="1113"/>
                      <a:pt x="875" y="1116"/>
                      <a:pt x="878" y="1116"/>
                    </a:cubicBezTo>
                    <a:close/>
                    <a:moveTo>
                      <a:pt x="812" y="1117"/>
                    </a:moveTo>
                    <a:cubicBezTo>
                      <a:pt x="814" y="1114"/>
                      <a:pt x="820" y="1121"/>
                      <a:pt x="820" y="1116"/>
                    </a:cubicBezTo>
                    <a:cubicBezTo>
                      <a:pt x="819" y="1114"/>
                      <a:pt x="810" y="1115"/>
                      <a:pt x="812" y="1117"/>
                    </a:cubicBezTo>
                    <a:close/>
                    <a:moveTo>
                      <a:pt x="925" y="1142"/>
                    </a:moveTo>
                    <a:cubicBezTo>
                      <a:pt x="920" y="1144"/>
                      <a:pt x="916" y="1147"/>
                      <a:pt x="911" y="1149"/>
                    </a:cubicBezTo>
                    <a:cubicBezTo>
                      <a:pt x="917" y="1148"/>
                      <a:pt x="921" y="1146"/>
                      <a:pt x="925" y="1142"/>
                    </a:cubicBezTo>
                    <a:close/>
                    <a:moveTo>
                      <a:pt x="713" y="1155"/>
                    </a:moveTo>
                    <a:cubicBezTo>
                      <a:pt x="717" y="1153"/>
                      <a:pt x="721" y="1152"/>
                      <a:pt x="724" y="1149"/>
                    </a:cubicBezTo>
                    <a:cubicBezTo>
                      <a:pt x="721" y="1151"/>
                      <a:pt x="712" y="1152"/>
                      <a:pt x="713" y="1155"/>
                    </a:cubicBezTo>
                    <a:close/>
                    <a:moveTo>
                      <a:pt x="872" y="1168"/>
                    </a:moveTo>
                    <a:cubicBezTo>
                      <a:pt x="880" y="1167"/>
                      <a:pt x="885" y="1163"/>
                      <a:pt x="890" y="1159"/>
                    </a:cubicBezTo>
                    <a:cubicBezTo>
                      <a:pt x="897" y="1157"/>
                      <a:pt x="908" y="1154"/>
                      <a:pt x="909" y="1149"/>
                    </a:cubicBezTo>
                    <a:cubicBezTo>
                      <a:pt x="902" y="1152"/>
                      <a:pt x="893" y="1157"/>
                      <a:pt x="885" y="1158"/>
                    </a:cubicBezTo>
                    <a:cubicBezTo>
                      <a:pt x="886" y="1163"/>
                      <a:pt x="874" y="1163"/>
                      <a:pt x="872" y="1168"/>
                    </a:cubicBezTo>
                    <a:close/>
                    <a:moveTo>
                      <a:pt x="1138" y="208"/>
                    </a:moveTo>
                    <a:cubicBezTo>
                      <a:pt x="1129" y="210"/>
                      <a:pt x="1123" y="214"/>
                      <a:pt x="1123" y="223"/>
                    </a:cubicBezTo>
                    <a:cubicBezTo>
                      <a:pt x="1124" y="224"/>
                      <a:pt x="1126" y="226"/>
                      <a:pt x="1129" y="225"/>
                    </a:cubicBezTo>
                    <a:cubicBezTo>
                      <a:pt x="1131" y="223"/>
                      <a:pt x="1128" y="220"/>
                      <a:pt x="1132" y="219"/>
                    </a:cubicBezTo>
                    <a:cubicBezTo>
                      <a:pt x="1132" y="221"/>
                      <a:pt x="1132" y="221"/>
                      <a:pt x="1132" y="221"/>
                    </a:cubicBezTo>
                    <a:cubicBezTo>
                      <a:pt x="1136" y="219"/>
                      <a:pt x="1139" y="213"/>
                      <a:pt x="1138" y="208"/>
                    </a:cubicBezTo>
                    <a:close/>
                    <a:moveTo>
                      <a:pt x="1097" y="931"/>
                    </a:moveTo>
                    <a:cubicBezTo>
                      <a:pt x="1098" y="929"/>
                      <a:pt x="1096" y="925"/>
                      <a:pt x="1099" y="923"/>
                    </a:cubicBezTo>
                    <a:cubicBezTo>
                      <a:pt x="1097" y="922"/>
                      <a:pt x="1096" y="921"/>
                      <a:pt x="1095" y="920"/>
                    </a:cubicBezTo>
                    <a:cubicBezTo>
                      <a:pt x="1093" y="926"/>
                      <a:pt x="1082" y="928"/>
                      <a:pt x="1085" y="936"/>
                    </a:cubicBezTo>
                    <a:cubicBezTo>
                      <a:pt x="1087" y="931"/>
                      <a:pt x="1091" y="928"/>
                      <a:pt x="1097" y="931"/>
                    </a:cubicBezTo>
                    <a:close/>
                    <a:moveTo>
                      <a:pt x="1152" y="971"/>
                    </a:moveTo>
                    <a:cubicBezTo>
                      <a:pt x="1156" y="976"/>
                      <a:pt x="1150" y="978"/>
                      <a:pt x="1151" y="981"/>
                    </a:cubicBezTo>
                    <a:cubicBezTo>
                      <a:pt x="1154" y="978"/>
                      <a:pt x="1161" y="979"/>
                      <a:pt x="1160" y="972"/>
                    </a:cubicBezTo>
                    <a:cubicBezTo>
                      <a:pt x="1157" y="971"/>
                      <a:pt x="1154" y="971"/>
                      <a:pt x="1152" y="971"/>
                    </a:cubicBezTo>
                    <a:close/>
                    <a:moveTo>
                      <a:pt x="1069" y="974"/>
                    </a:moveTo>
                    <a:cubicBezTo>
                      <a:pt x="1067" y="975"/>
                      <a:pt x="1066" y="977"/>
                      <a:pt x="1065" y="979"/>
                    </a:cubicBezTo>
                    <a:cubicBezTo>
                      <a:pt x="1064" y="978"/>
                      <a:pt x="1063" y="977"/>
                      <a:pt x="1060" y="977"/>
                    </a:cubicBezTo>
                    <a:cubicBezTo>
                      <a:pt x="1062" y="985"/>
                      <a:pt x="1073" y="982"/>
                      <a:pt x="1077" y="977"/>
                    </a:cubicBezTo>
                    <a:cubicBezTo>
                      <a:pt x="1073" y="979"/>
                      <a:pt x="1073" y="974"/>
                      <a:pt x="1069" y="974"/>
                    </a:cubicBezTo>
                    <a:close/>
                    <a:moveTo>
                      <a:pt x="1015" y="1019"/>
                    </a:moveTo>
                    <a:cubicBezTo>
                      <a:pt x="1015" y="1021"/>
                      <a:pt x="1010" y="1023"/>
                      <a:pt x="1013" y="1024"/>
                    </a:cubicBezTo>
                    <a:cubicBezTo>
                      <a:pt x="1014" y="1021"/>
                      <a:pt x="1019" y="1022"/>
                      <a:pt x="1021" y="1020"/>
                    </a:cubicBezTo>
                    <a:cubicBezTo>
                      <a:pt x="1022" y="1016"/>
                      <a:pt x="1015" y="1018"/>
                      <a:pt x="1016" y="1014"/>
                    </a:cubicBezTo>
                    <a:cubicBezTo>
                      <a:pt x="1023" y="1013"/>
                      <a:pt x="1021" y="1005"/>
                      <a:pt x="1027" y="1005"/>
                    </a:cubicBezTo>
                    <a:cubicBezTo>
                      <a:pt x="1028" y="1001"/>
                      <a:pt x="1026" y="1000"/>
                      <a:pt x="1024" y="999"/>
                    </a:cubicBezTo>
                    <a:cubicBezTo>
                      <a:pt x="1020" y="1003"/>
                      <a:pt x="1016" y="1007"/>
                      <a:pt x="1012" y="1012"/>
                    </a:cubicBezTo>
                    <a:cubicBezTo>
                      <a:pt x="1010" y="1012"/>
                      <a:pt x="1011" y="1008"/>
                      <a:pt x="1009" y="1008"/>
                    </a:cubicBezTo>
                    <a:cubicBezTo>
                      <a:pt x="1004" y="1017"/>
                      <a:pt x="990" y="1020"/>
                      <a:pt x="984" y="1030"/>
                    </a:cubicBezTo>
                    <a:cubicBezTo>
                      <a:pt x="988" y="1032"/>
                      <a:pt x="987" y="1027"/>
                      <a:pt x="989" y="1027"/>
                    </a:cubicBezTo>
                    <a:cubicBezTo>
                      <a:pt x="998" y="1028"/>
                      <a:pt x="1005" y="1014"/>
                      <a:pt x="1015" y="1019"/>
                    </a:cubicBezTo>
                    <a:close/>
                    <a:moveTo>
                      <a:pt x="910" y="1114"/>
                    </a:moveTo>
                    <a:cubicBezTo>
                      <a:pt x="897" y="1124"/>
                      <a:pt x="876" y="1122"/>
                      <a:pt x="863" y="1132"/>
                    </a:cubicBezTo>
                    <a:cubicBezTo>
                      <a:pt x="857" y="1129"/>
                      <a:pt x="843" y="1133"/>
                      <a:pt x="841" y="1139"/>
                    </a:cubicBezTo>
                    <a:cubicBezTo>
                      <a:pt x="839" y="1138"/>
                      <a:pt x="836" y="1137"/>
                      <a:pt x="836" y="1134"/>
                    </a:cubicBezTo>
                    <a:cubicBezTo>
                      <a:pt x="838" y="1129"/>
                      <a:pt x="849" y="1134"/>
                      <a:pt x="848" y="1126"/>
                    </a:cubicBezTo>
                    <a:cubicBezTo>
                      <a:pt x="841" y="1128"/>
                      <a:pt x="829" y="1131"/>
                      <a:pt x="831" y="1137"/>
                    </a:cubicBezTo>
                    <a:cubicBezTo>
                      <a:pt x="829" y="1137"/>
                      <a:pt x="829" y="1139"/>
                      <a:pt x="827" y="1138"/>
                    </a:cubicBezTo>
                    <a:cubicBezTo>
                      <a:pt x="827" y="1142"/>
                      <a:pt x="831" y="1141"/>
                      <a:pt x="830" y="1145"/>
                    </a:cubicBezTo>
                    <a:cubicBezTo>
                      <a:pt x="828" y="1146"/>
                      <a:pt x="825" y="1147"/>
                      <a:pt x="822" y="1148"/>
                    </a:cubicBezTo>
                    <a:cubicBezTo>
                      <a:pt x="821" y="1152"/>
                      <a:pt x="827" y="1149"/>
                      <a:pt x="828" y="1151"/>
                    </a:cubicBezTo>
                    <a:cubicBezTo>
                      <a:pt x="824" y="1157"/>
                      <a:pt x="822" y="1166"/>
                      <a:pt x="813" y="1168"/>
                    </a:cubicBezTo>
                    <a:cubicBezTo>
                      <a:pt x="815" y="1171"/>
                      <a:pt x="819" y="1167"/>
                      <a:pt x="819" y="1169"/>
                    </a:cubicBezTo>
                    <a:cubicBezTo>
                      <a:pt x="814" y="1172"/>
                      <a:pt x="807" y="1182"/>
                      <a:pt x="798" y="1176"/>
                    </a:cubicBezTo>
                    <a:cubicBezTo>
                      <a:pt x="800" y="1170"/>
                      <a:pt x="804" y="1165"/>
                      <a:pt x="810" y="1162"/>
                    </a:cubicBezTo>
                    <a:cubicBezTo>
                      <a:pt x="807" y="1160"/>
                      <a:pt x="811" y="1156"/>
                      <a:pt x="809" y="1153"/>
                    </a:cubicBezTo>
                    <a:cubicBezTo>
                      <a:pt x="802" y="1152"/>
                      <a:pt x="790" y="1156"/>
                      <a:pt x="784" y="1161"/>
                    </a:cubicBezTo>
                    <a:cubicBezTo>
                      <a:pt x="770" y="1155"/>
                      <a:pt x="771" y="1176"/>
                      <a:pt x="773" y="1184"/>
                    </a:cubicBezTo>
                    <a:cubicBezTo>
                      <a:pt x="778" y="1178"/>
                      <a:pt x="783" y="1191"/>
                      <a:pt x="788" y="1194"/>
                    </a:cubicBezTo>
                    <a:cubicBezTo>
                      <a:pt x="797" y="1185"/>
                      <a:pt x="809" y="1181"/>
                      <a:pt x="821" y="1176"/>
                    </a:cubicBezTo>
                    <a:cubicBezTo>
                      <a:pt x="823" y="1167"/>
                      <a:pt x="835" y="1169"/>
                      <a:pt x="835" y="1159"/>
                    </a:cubicBezTo>
                    <a:cubicBezTo>
                      <a:pt x="846" y="1154"/>
                      <a:pt x="857" y="1150"/>
                      <a:pt x="866" y="1143"/>
                    </a:cubicBezTo>
                    <a:cubicBezTo>
                      <a:pt x="866" y="1141"/>
                      <a:pt x="861" y="1143"/>
                      <a:pt x="862" y="1139"/>
                    </a:cubicBezTo>
                    <a:cubicBezTo>
                      <a:pt x="869" y="1135"/>
                      <a:pt x="879" y="1137"/>
                      <a:pt x="886" y="1135"/>
                    </a:cubicBezTo>
                    <a:cubicBezTo>
                      <a:pt x="899" y="1126"/>
                      <a:pt x="914" y="1127"/>
                      <a:pt x="930" y="1121"/>
                    </a:cubicBezTo>
                    <a:cubicBezTo>
                      <a:pt x="930" y="1118"/>
                      <a:pt x="932" y="1118"/>
                      <a:pt x="932" y="1116"/>
                    </a:cubicBezTo>
                    <a:cubicBezTo>
                      <a:pt x="925" y="1119"/>
                      <a:pt x="920" y="1120"/>
                      <a:pt x="910" y="1122"/>
                    </a:cubicBezTo>
                    <a:cubicBezTo>
                      <a:pt x="911" y="1120"/>
                      <a:pt x="913" y="1115"/>
                      <a:pt x="910" y="1114"/>
                    </a:cubicBezTo>
                    <a:close/>
                    <a:moveTo>
                      <a:pt x="856" y="1146"/>
                    </a:moveTo>
                    <a:cubicBezTo>
                      <a:pt x="851" y="1147"/>
                      <a:pt x="846" y="1149"/>
                      <a:pt x="840" y="1148"/>
                    </a:cubicBezTo>
                    <a:cubicBezTo>
                      <a:pt x="845" y="1146"/>
                      <a:pt x="851" y="1140"/>
                      <a:pt x="857" y="1141"/>
                    </a:cubicBezTo>
                    <a:cubicBezTo>
                      <a:pt x="857" y="1143"/>
                      <a:pt x="855" y="1143"/>
                      <a:pt x="856" y="1146"/>
                    </a:cubicBezTo>
                    <a:close/>
                    <a:moveTo>
                      <a:pt x="645" y="1128"/>
                    </a:moveTo>
                    <a:cubicBezTo>
                      <a:pt x="633" y="1130"/>
                      <a:pt x="623" y="1134"/>
                      <a:pt x="613" y="1138"/>
                    </a:cubicBezTo>
                    <a:cubicBezTo>
                      <a:pt x="617" y="1140"/>
                      <a:pt x="619" y="1140"/>
                      <a:pt x="616" y="1143"/>
                    </a:cubicBezTo>
                    <a:cubicBezTo>
                      <a:pt x="616" y="1144"/>
                      <a:pt x="618" y="1144"/>
                      <a:pt x="618" y="1146"/>
                    </a:cubicBezTo>
                    <a:cubicBezTo>
                      <a:pt x="627" y="1143"/>
                      <a:pt x="633" y="1139"/>
                      <a:pt x="641" y="1136"/>
                    </a:cubicBezTo>
                    <a:cubicBezTo>
                      <a:pt x="641" y="1133"/>
                      <a:pt x="642" y="1130"/>
                      <a:pt x="645" y="1128"/>
                    </a:cubicBezTo>
                    <a:close/>
                    <a:moveTo>
                      <a:pt x="619" y="1141"/>
                    </a:moveTo>
                    <a:cubicBezTo>
                      <a:pt x="619" y="1137"/>
                      <a:pt x="625" y="1139"/>
                      <a:pt x="627" y="1137"/>
                    </a:cubicBezTo>
                    <a:cubicBezTo>
                      <a:pt x="626" y="1141"/>
                      <a:pt x="622" y="1140"/>
                      <a:pt x="619" y="114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00000"/>
                  </a:lnSpc>
                </a:pPr>
                <a:endParaRPr lang="zh-CN" altLang="en-US" sz="350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885970" y="2645555"/>
                <a:ext cx="640894" cy="63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sz="3500" dirty="0">
                    <a:solidFill>
                      <a:schemeClr val="bg1"/>
                    </a:solidFill>
                    <a:latin typeface="楷体" panose="02010609060101010101" charset="-122"/>
                    <a:ea typeface="楷体" panose="02010609060101010101" charset="-122"/>
                  </a:rPr>
                  <a:t>壹</a:t>
                </a:r>
                <a:endParaRPr lang="zh-CN" altLang="en-US" sz="35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371975" y="3074404"/>
            <a:ext cx="7652386" cy="1276985"/>
            <a:chOff x="1545784" y="2503291"/>
            <a:chExt cx="6099244" cy="1277018"/>
          </a:xfrm>
        </p:grpSpPr>
        <p:sp>
          <p:nvSpPr>
            <p:cNvPr id="21" name="矩形 20"/>
            <p:cNvSpPr/>
            <p:nvPr/>
          </p:nvSpPr>
          <p:spPr>
            <a:xfrm>
              <a:off x="2274090" y="2611879"/>
              <a:ext cx="5370938" cy="1168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35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应怜：</a:t>
              </a:r>
              <a:r>
                <a:rPr lang="zh-CN" altLang="en-US" sz="3500" dirty="0">
                  <a:latin typeface="楷体" panose="02010609060101010101" charset="-122"/>
                  <a:ea typeface="楷体" panose="02010609060101010101" charset="-122"/>
                </a:rPr>
                <a:t>概是感到心疼吧。</a:t>
              </a:r>
              <a:endParaRPr lang="zh-CN" altLang="en-US" sz="3500" dirty="0">
                <a:latin typeface="楷体" panose="02010609060101010101" charset="-122"/>
                <a:ea typeface="楷体" panose="02010609060101010101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sz="3500" dirty="0">
                  <a:latin typeface="楷体" panose="02010609060101010101" charset="-122"/>
                  <a:ea typeface="楷体" panose="02010609060101010101" charset="-122"/>
                </a:rPr>
                <a:t>      应，表示猜测；怜，怜惜。</a:t>
              </a:r>
              <a:endParaRPr lang="en-US" altLang="zh-CN" sz="3500" dirty="0"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545784" y="2503291"/>
              <a:ext cx="728292" cy="737633"/>
              <a:chOff x="1545784" y="2503291"/>
              <a:chExt cx="728292" cy="737633"/>
            </a:xfrm>
          </p:grpSpPr>
          <p:sp>
            <p:nvSpPr>
              <p:cNvPr id="23" name="Freeform 9"/>
              <p:cNvSpPr>
                <a:spLocks noEditPoints="1"/>
              </p:cNvSpPr>
              <p:nvPr/>
            </p:nvSpPr>
            <p:spPr bwMode="auto">
              <a:xfrm flipV="1">
                <a:off x="1545784" y="2612145"/>
                <a:ext cx="699706" cy="628779"/>
              </a:xfrm>
              <a:custGeom>
                <a:avLst/>
                <a:gdLst>
                  <a:gd name="T0" fmla="*/ 604 w 1329"/>
                  <a:gd name="T1" fmla="*/ 170 h 1194"/>
                  <a:gd name="T2" fmla="*/ 1162 w 1329"/>
                  <a:gd name="T3" fmla="*/ 327 h 1194"/>
                  <a:gd name="T4" fmla="*/ 1149 w 1329"/>
                  <a:gd name="T5" fmla="*/ 421 h 1194"/>
                  <a:gd name="T6" fmla="*/ 1156 w 1329"/>
                  <a:gd name="T7" fmla="*/ 484 h 1194"/>
                  <a:gd name="T8" fmla="*/ 229 w 1329"/>
                  <a:gd name="T9" fmla="*/ 618 h 1194"/>
                  <a:gd name="T10" fmla="*/ 176 w 1329"/>
                  <a:gd name="T11" fmla="*/ 780 h 1194"/>
                  <a:gd name="T12" fmla="*/ 970 w 1329"/>
                  <a:gd name="T13" fmla="*/ 857 h 1194"/>
                  <a:gd name="T14" fmla="*/ 1161 w 1329"/>
                  <a:gd name="T15" fmla="*/ 921 h 1194"/>
                  <a:gd name="T16" fmla="*/ 1072 w 1329"/>
                  <a:gd name="T17" fmla="*/ 944 h 1194"/>
                  <a:gd name="T18" fmla="*/ 1190 w 1329"/>
                  <a:gd name="T19" fmla="*/ 976 h 1194"/>
                  <a:gd name="T20" fmla="*/ 825 w 1329"/>
                  <a:gd name="T21" fmla="*/ 1024 h 1194"/>
                  <a:gd name="T22" fmla="*/ 718 w 1329"/>
                  <a:gd name="T23" fmla="*/ 1059 h 1194"/>
                  <a:gd name="T24" fmla="*/ 697 w 1329"/>
                  <a:gd name="T25" fmla="*/ 1113 h 1194"/>
                  <a:gd name="T26" fmla="*/ 569 w 1329"/>
                  <a:gd name="T27" fmla="*/ 1181 h 1194"/>
                  <a:gd name="T28" fmla="*/ 1207 w 1329"/>
                  <a:gd name="T29" fmla="*/ 61 h 1194"/>
                  <a:gd name="T30" fmla="*/ 1238 w 1329"/>
                  <a:gd name="T31" fmla="*/ 471 h 1194"/>
                  <a:gd name="T32" fmla="*/ 1086 w 1329"/>
                  <a:gd name="T33" fmla="*/ 508 h 1194"/>
                  <a:gd name="T34" fmla="*/ 1092 w 1329"/>
                  <a:gd name="T35" fmla="*/ 407 h 1194"/>
                  <a:gd name="T36" fmla="*/ 1102 w 1329"/>
                  <a:gd name="T37" fmla="*/ 321 h 1194"/>
                  <a:gd name="T38" fmla="*/ 1004 w 1329"/>
                  <a:gd name="T39" fmla="*/ 192 h 1194"/>
                  <a:gd name="T40" fmla="*/ 814 w 1329"/>
                  <a:gd name="T41" fmla="*/ 113 h 1194"/>
                  <a:gd name="T42" fmla="*/ 270 w 1329"/>
                  <a:gd name="T43" fmla="*/ 179 h 1194"/>
                  <a:gd name="T44" fmla="*/ 181 w 1329"/>
                  <a:gd name="T45" fmla="*/ 539 h 1194"/>
                  <a:gd name="T46" fmla="*/ 191 w 1329"/>
                  <a:gd name="T47" fmla="*/ 774 h 1194"/>
                  <a:gd name="T48" fmla="*/ 174 w 1329"/>
                  <a:gd name="T49" fmla="*/ 943 h 1194"/>
                  <a:gd name="T50" fmla="*/ 234 w 1329"/>
                  <a:gd name="T51" fmla="*/ 1036 h 1194"/>
                  <a:gd name="T52" fmla="*/ 531 w 1329"/>
                  <a:gd name="T53" fmla="*/ 1101 h 1194"/>
                  <a:gd name="T54" fmla="*/ 736 w 1329"/>
                  <a:gd name="T55" fmla="*/ 1035 h 1194"/>
                  <a:gd name="T56" fmla="*/ 1027 w 1329"/>
                  <a:gd name="T57" fmla="*/ 896 h 1194"/>
                  <a:gd name="T58" fmla="*/ 1140 w 1329"/>
                  <a:gd name="T59" fmla="*/ 840 h 1194"/>
                  <a:gd name="T60" fmla="*/ 1222 w 1329"/>
                  <a:gd name="T61" fmla="*/ 812 h 1194"/>
                  <a:gd name="T62" fmla="*/ 1200 w 1329"/>
                  <a:gd name="T63" fmla="*/ 772 h 1194"/>
                  <a:gd name="T64" fmla="*/ 1135 w 1329"/>
                  <a:gd name="T65" fmla="*/ 676 h 1194"/>
                  <a:gd name="T66" fmla="*/ 1181 w 1329"/>
                  <a:gd name="T67" fmla="*/ 550 h 1194"/>
                  <a:gd name="T68" fmla="*/ 168 w 1329"/>
                  <a:gd name="T69" fmla="*/ 817 h 1194"/>
                  <a:gd name="T70" fmla="*/ 270 w 1329"/>
                  <a:gd name="T71" fmla="*/ 942 h 1194"/>
                  <a:gd name="T72" fmla="*/ 583 w 1329"/>
                  <a:gd name="T73" fmla="*/ 198 h 1194"/>
                  <a:gd name="T74" fmla="*/ 736 w 1329"/>
                  <a:gd name="T75" fmla="*/ 965 h 1194"/>
                  <a:gd name="T76" fmla="*/ 1192 w 1329"/>
                  <a:gd name="T77" fmla="*/ 759 h 1194"/>
                  <a:gd name="T78" fmla="*/ 1000 w 1329"/>
                  <a:gd name="T79" fmla="*/ 751 h 1194"/>
                  <a:gd name="T80" fmla="*/ 949 w 1329"/>
                  <a:gd name="T81" fmla="*/ 732 h 1194"/>
                  <a:gd name="T82" fmla="*/ 915 w 1329"/>
                  <a:gd name="T83" fmla="*/ 739 h 1194"/>
                  <a:gd name="T84" fmla="*/ 868 w 1329"/>
                  <a:gd name="T85" fmla="*/ 781 h 1194"/>
                  <a:gd name="T86" fmla="*/ 1033 w 1329"/>
                  <a:gd name="T87" fmla="*/ 827 h 1194"/>
                  <a:gd name="T88" fmla="*/ 968 w 1329"/>
                  <a:gd name="T89" fmla="*/ 836 h 1194"/>
                  <a:gd name="T90" fmla="*/ 1026 w 1329"/>
                  <a:gd name="T91" fmla="*/ 784 h 1194"/>
                  <a:gd name="T92" fmla="*/ 1111 w 1329"/>
                  <a:gd name="T93" fmla="*/ 821 h 1194"/>
                  <a:gd name="T94" fmla="*/ 1113 w 1329"/>
                  <a:gd name="T95" fmla="*/ 772 h 1194"/>
                  <a:gd name="T96" fmla="*/ 1031 w 1329"/>
                  <a:gd name="T97" fmla="*/ 716 h 1194"/>
                  <a:gd name="T98" fmla="*/ 1175 w 1329"/>
                  <a:gd name="T99" fmla="*/ 552 h 1194"/>
                  <a:gd name="T100" fmla="*/ 1255 w 1329"/>
                  <a:gd name="T101" fmla="*/ 404 h 1194"/>
                  <a:gd name="T102" fmla="*/ 1125 w 1329"/>
                  <a:gd name="T103" fmla="*/ 462 h 1194"/>
                  <a:gd name="T104" fmla="*/ 1117 w 1329"/>
                  <a:gd name="T105" fmla="*/ 846 h 1194"/>
                  <a:gd name="T106" fmla="*/ 1097 w 1329"/>
                  <a:gd name="T107" fmla="*/ 857 h 1194"/>
                  <a:gd name="T108" fmla="*/ 1108 w 1329"/>
                  <a:gd name="T109" fmla="*/ 916 h 1194"/>
                  <a:gd name="T110" fmla="*/ 900 w 1329"/>
                  <a:gd name="T111" fmla="*/ 1028 h 1194"/>
                  <a:gd name="T112" fmla="*/ 885 w 1329"/>
                  <a:gd name="T113" fmla="*/ 1008 h 1194"/>
                  <a:gd name="T114" fmla="*/ 736 w 1329"/>
                  <a:gd name="T115" fmla="*/ 1122 h 1194"/>
                  <a:gd name="T116" fmla="*/ 837 w 1329"/>
                  <a:gd name="T117" fmla="*/ 1067 h 1194"/>
                  <a:gd name="T118" fmla="*/ 1076 w 1329"/>
                  <a:gd name="T119" fmla="*/ 959 h 1194"/>
                  <a:gd name="T120" fmla="*/ 940 w 1329"/>
                  <a:gd name="T121" fmla="*/ 1053 h 1194"/>
                  <a:gd name="T122" fmla="*/ 812 w 1329"/>
                  <a:gd name="T123" fmla="*/ 1117 h 1194"/>
                  <a:gd name="T124" fmla="*/ 813 w 1329"/>
                  <a:gd name="T125" fmla="*/ 1168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29" h="1194">
                    <a:moveTo>
                      <a:pt x="1270" y="436"/>
                    </a:moveTo>
                    <a:cubicBezTo>
                      <a:pt x="1273" y="435"/>
                      <a:pt x="1279" y="433"/>
                      <a:pt x="1278" y="430"/>
                    </a:cubicBezTo>
                    <a:cubicBezTo>
                      <a:pt x="1275" y="432"/>
                      <a:pt x="1271" y="433"/>
                      <a:pt x="1270" y="436"/>
                    </a:cubicBezTo>
                    <a:close/>
                    <a:moveTo>
                      <a:pt x="1304" y="441"/>
                    </a:moveTo>
                    <a:cubicBezTo>
                      <a:pt x="1304" y="439"/>
                      <a:pt x="1303" y="438"/>
                      <a:pt x="1302" y="438"/>
                    </a:cubicBezTo>
                    <a:cubicBezTo>
                      <a:pt x="1302" y="439"/>
                      <a:pt x="1300" y="440"/>
                      <a:pt x="1299" y="440"/>
                    </a:cubicBezTo>
                    <a:cubicBezTo>
                      <a:pt x="1298" y="444"/>
                      <a:pt x="1302" y="442"/>
                      <a:pt x="1304" y="441"/>
                    </a:cubicBezTo>
                    <a:close/>
                    <a:moveTo>
                      <a:pt x="1283" y="495"/>
                    </a:moveTo>
                    <a:cubicBezTo>
                      <a:pt x="1283" y="498"/>
                      <a:pt x="1276" y="498"/>
                      <a:pt x="1279" y="501"/>
                    </a:cubicBezTo>
                    <a:cubicBezTo>
                      <a:pt x="1280" y="499"/>
                      <a:pt x="1286" y="498"/>
                      <a:pt x="1283" y="495"/>
                    </a:cubicBezTo>
                    <a:close/>
                    <a:moveTo>
                      <a:pt x="1286" y="505"/>
                    </a:moveTo>
                    <a:cubicBezTo>
                      <a:pt x="1291" y="500"/>
                      <a:pt x="1293" y="502"/>
                      <a:pt x="1301" y="503"/>
                    </a:cubicBezTo>
                    <a:cubicBezTo>
                      <a:pt x="1302" y="501"/>
                      <a:pt x="1305" y="501"/>
                      <a:pt x="1304" y="498"/>
                    </a:cubicBezTo>
                    <a:cubicBezTo>
                      <a:pt x="1296" y="495"/>
                      <a:pt x="1288" y="498"/>
                      <a:pt x="1286" y="505"/>
                    </a:cubicBezTo>
                    <a:close/>
                    <a:moveTo>
                      <a:pt x="1327" y="419"/>
                    </a:moveTo>
                    <a:cubicBezTo>
                      <a:pt x="1326" y="420"/>
                      <a:pt x="1322" y="423"/>
                      <a:pt x="1325" y="425"/>
                    </a:cubicBezTo>
                    <a:cubicBezTo>
                      <a:pt x="1325" y="423"/>
                      <a:pt x="1329" y="420"/>
                      <a:pt x="1327" y="419"/>
                    </a:cubicBezTo>
                    <a:close/>
                    <a:moveTo>
                      <a:pt x="1216" y="25"/>
                    </a:moveTo>
                    <a:cubicBezTo>
                      <a:pt x="1211" y="25"/>
                      <a:pt x="1209" y="27"/>
                      <a:pt x="1208" y="30"/>
                    </a:cubicBezTo>
                    <a:cubicBezTo>
                      <a:pt x="1212" y="30"/>
                      <a:pt x="1217" y="30"/>
                      <a:pt x="1216" y="25"/>
                    </a:cubicBezTo>
                    <a:close/>
                    <a:moveTo>
                      <a:pt x="982" y="81"/>
                    </a:moveTo>
                    <a:cubicBezTo>
                      <a:pt x="976" y="80"/>
                      <a:pt x="972" y="85"/>
                      <a:pt x="973" y="89"/>
                    </a:cubicBezTo>
                    <a:cubicBezTo>
                      <a:pt x="976" y="86"/>
                      <a:pt x="980" y="84"/>
                      <a:pt x="982" y="81"/>
                    </a:cubicBezTo>
                    <a:close/>
                    <a:moveTo>
                      <a:pt x="731" y="93"/>
                    </a:moveTo>
                    <a:cubicBezTo>
                      <a:pt x="728" y="93"/>
                      <a:pt x="726" y="93"/>
                      <a:pt x="726" y="95"/>
                    </a:cubicBezTo>
                    <a:cubicBezTo>
                      <a:pt x="727" y="97"/>
                      <a:pt x="731" y="96"/>
                      <a:pt x="731" y="93"/>
                    </a:cubicBezTo>
                    <a:close/>
                    <a:moveTo>
                      <a:pt x="827" y="111"/>
                    </a:moveTo>
                    <a:cubicBezTo>
                      <a:pt x="826" y="112"/>
                      <a:pt x="823" y="112"/>
                      <a:pt x="823" y="114"/>
                    </a:cubicBezTo>
                    <a:cubicBezTo>
                      <a:pt x="827" y="113"/>
                      <a:pt x="829" y="110"/>
                      <a:pt x="830" y="107"/>
                    </a:cubicBezTo>
                    <a:cubicBezTo>
                      <a:pt x="827" y="108"/>
                      <a:pt x="821" y="107"/>
                      <a:pt x="820" y="111"/>
                    </a:cubicBezTo>
                    <a:cubicBezTo>
                      <a:pt x="822" y="111"/>
                      <a:pt x="826" y="108"/>
                      <a:pt x="827" y="111"/>
                    </a:cubicBezTo>
                    <a:close/>
                    <a:moveTo>
                      <a:pt x="1020" y="108"/>
                    </a:moveTo>
                    <a:cubicBezTo>
                      <a:pt x="1017" y="108"/>
                      <a:pt x="1017" y="110"/>
                      <a:pt x="1016" y="112"/>
                    </a:cubicBezTo>
                    <a:cubicBezTo>
                      <a:pt x="1019" y="113"/>
                      <a:pt x="1019" y="110"/>
                      <a:pt x="1020" y="108"/>
                    </a:cubicBezTo>
                    <a:close/>
                    <a:moveTo>
                      <a:pt x="552" y="137"/>
                    </a:moveTo>
                    <a:cubicBezTo>
                      <a:pt x="553" y="133"/>
                      <a:pt x="559" y="133"/>
                      <a:pt x="558" y="127"/>
                    </a:cubicBezTo>
                    <a:cubicBezTo>
                      <a:pt x="553" y="122"/>
                      <a:pt x="545" y="134"/>
                      <a:pt x="552" y="137"/>
                    </a:cubicBezTo>
                    <a:close/>
                    <a:moveTo>
                      <a:pt x="343" y="134"/>
                    </a:moveTo>
                    <a:cubicBezTo>
                      <a:pt x="338" y="134"/>
                      <a:pt x="336" y="136"/>
                      <a:pt x="335" y="139"/>
                    </a:cubicBezTo>
                    <a:cubicBezTo>
                      <a:pt x="340" y="140"/>
                      <a:pt x="342" y="137"/>
                      <a:pt x="343" y="134"/>
                    </a:cubicBezTo>
                    <a:close/>
                    <a:moveTo>
                      <a:pt x="1239" y="143"/>
                    </a:moveTo>
                    <a:cubicBezTo>
                      <a:pt x="1235" y="146"/>
                      <a:pt x="1230" y="147"/>
                      <a:pt x="1227" y="151"/>
                    </a:cubicBezTo>
                    <a:cubicBezTo>
                      <a:pt x="1233" y="150"/>
                      <a:pt x="1232" y="148"/>
                      <a:pt x="1238" y="147"/>
                    </a:cubicBezTo>
                    <a:cubicBezTo>
                      <a:pt x="1238" y="145"/>
                      <a:pt x="1239" y="145"/>
                      <a:pt x="1239" y="143"/>
                    </a:cubicBezTo>
                    <a:close/>
                    <a:moveTo>
                      <a:pt x="1168" y="160"/>
                    </a:moveTo>
                    <a:cubicBezTo>
                      <a:pt x="1165" y="157"/>
                      <a:pt x="1158" y="159"/>
                      <a:pt x="1158" y="163"/>
                    </a:cubicBezTo>
                    <a:cubicBezTo>
                      <a:pt x="1160" y="166"/>
                      <a:pt x="1166" y="163"/>
                      <a:pt x="1168" y="160"/>
                    </a:cubicBezTo>
                    <a:close/>
                    <a:moveTo>
                      <a:pt x="1005" y="166"/>
                    </a:moveTo>
                    <a:cubicBezTo>
                      <a:pt x="1009" y="167"/>
                      <a:pt x="1012" y="164"/>
                      <a:pt x="1014" y="162"/>
                    </a:cubicBezTo>
                    <a:cubicBezTo>
                      <a:pt x="1011" y="160"/>
                      <a:pt x="1006" y="162"/>
                      <a:pt x="1005" y="166"/>
                    </a:cubicBezTo>
                    <a:close/>
                    <a:moveTo>
                      <a:pt x="611" y="163"/>
                    </a:moveTo>
                    <a:cubicBezTo>
                      <a:pt x="608" y="164"/>
                      <a:pt x="605" y="163"/>
                      <a:pt x="603" y="165"/>
                    </a:cubicBezTo>
                    <a:cubicBezTo>
                      <a:pt x="603" y="167"/>
                      <a:pt x="603" y="169"/>
                      <a:pt x="604" y="170"/>
                    </a:cubicBezTo>
                    <a:cubicBezTo>
                      <a:pt x="607" y="169"/>
                      <a:pt x="610" y="167"/>
                      <a:pt x="611" y="163"/>
                    </a:cubicBezTo>
                    <a:close/>
                    <a:moveTo>
                      <a:pt x="1165" y="179"/>
                    </a:moveTo>
                    <a:cubicBezTo>
                      <a:pt x="1168" y="177"/>
                      <a:pt x="1168" y="173"/>
                      <a:pt x="1171" y="171"/>
                    </a:cubicBezTo>
                    <a:cubicBezTo>
                      <a:pt x="1165" y="170"/>
                      <a:pt x="1171" y="167"/>
                      <a:pt x="1170" y="163"/>
                    </a:cubicBezTo>
                    <a:cubicBezTo>
                      <a:pt x="1163" y="165"/>
                      <a:pt x="1159" y="170"/>
                      <a:pt x="1157" y="177"/>
                    </a:cubicBezTo>
                    <a:cubicBezTo>
                      <a:pt x="1160" y="176"/>
                      <a:pt x="1160" y="180"/>
                      <a:pt x="1165" y="179"/>
                    </a:cubicBezTo>
                    <a:close/>
                    <a:moveTo>
                      <a:pt x="1070" y="192"/>
                    </a:moveTo>
                    <a:cubicBezTo>
                      <a:pt x="1075" y="192"/>
                      <a:pt x="1078" y="189"/>
                      <a:pt x="1085" y="188"/>
                    </a:cubicBezTo>
                    <a:cubicBezTo>
                      <a:pt x="1086" y="186"/>
                      <a:pt x="1088" y="185"/>
                      <a:pt x="1087" y="181"/>
                    </a:cubicBezTo>
                    <a:cubicBezTo>
                      <a:pt x="1083" y="181"/>
                      <a:pt x="1080" y="184"/>
                      <a:pt x="1079" y="181"/>
                    </a:cubicBezTo>
                    <a:cubicBezTo>
                      <a:pt x="1079" y="179"/>
                      <a:pt x="1080" y="178"/>
                      <a:pt x="1081" y="177"/>
                    </a:cubicBezTo>
                    <a:cubicBezTo>
                      <a:pt x="1072" y="167"/>
                      <a:pt x="1059" y="185"/>
                      <a:pt x="1070" y="192"/>
                    </a:cubicBezTo>
                    <a:close/>
                    <a:moveTo>
                      <a:pt x="262" y="175"/>
                    </a:moveTo>
                    <a:cubicBezTo>
                      <a:pt x="259" y="175"/>
                      <a:pt x="259" y="179"/>
                      <a:pt x="257" y="181"/>
                    </a:cubicBezTo>
                    <a:cubicBezTo>
                      <a:pt x="260" y="180"/>
                      <a:pt x="263" y="179"/>
                      <a:pt x="262" y="175"/>
                    </a:cubicBezTo>
                    <a:close/>
                    <a:moveTo>
                      <a:pt x="1056" y="194"/>
                    </a:moveTo>
                    <a:cubicBezTo>
                      <a:pt x="1056" y="191"/>
                      <a:pt x="1054" y="191"/>
                      <a:pt x="1053" y="190"/>
                    </a:cubicBezTo>
                    <a:cubicBezTo>
                      <a:pt x="1051" y="193"/>
                      <a:pt x="1044" y="192"/>
                      <a:pt x="1043" y="196"/>
                    </a:cubicBezTo>
                    <a:cubicBezTo>
                      <a:pt x="1049" y="197"/>
                      <a:pt x="1051" y="194"/>
                      <a:pt x="1056" y="194"/>
                    </a:cubicBezTo>
                    <a:close/>
                    <a:moveTo>
                      <a:pt x="1041" y="196"/>
                    </a:moveTo>
                    <a:cubicBezTo>
                      <a:pt x="1036" y="197"/>
                      <a:pt x="1038" y="200"/>
                      <a:pt x="1037" y="203"/>
                    </a:cubicBezTo>
                    <a:cubicBezTo>
                      <a:pt x="1041" y="202"/>
                      <a:pt x="1040" y="199"/>
                      <a:pt x="1041" y="196"/>
                    </a:cubicBezTo>
                    <a:close/>
                    <a:moveTo>
                      <a:pt x="1106" y="201"/>
                    </a:moveTo>
                    <a:cubicBezTo>
                      <a:pt x="1106" y="204"/>
                      <a:pt x="1106" y="206"/>
                      <a:pt x="1109" y="206"/>
                    </a:cubicBezTo>
                    <a:cubicBezTo>
                      <a:pt x="1109" y="203"/>
                      <a:pt x="1113" y="201"/>
                      <a:pt x="1109" y="200"/>
                    </a:cubicBezTo>
                    <a:cubicBezTo>
                      <a:pt x="1109" y="201"/>
                      <a:pt x="1108" y="201"/>
                      <a:pt x="1106" y="201"/>
                    </a:cubicBezTo>
                    <a:close/>
                    <a:moveTo>
                      <a:pt x="1023" y="204"/>
                    </a:moveTo>
                    <a:cubicBezTo>
                      <a:pt x="1021" y="206"/>
                      <a:pt x="1018" y="206"/>
                      <a:pt x="1018" y="209"/>
                    </a:cubicBezTo>
                    <a:cubicBezTo>
                      <a:pt x="1020" y="209"/>
                      <a:pt x="1020" y="210"/>
                      <a:pt x="1021" y="210"/>
                    </a:cubicBezTo>
                    <a:cubicBezTo>
                      <a:pt x="1020" y="207"/>
                      <a:pt x="1026" y="207"/>
                      <a:pt x="1023" y="204"/>
                    </a:cubicBezTo>
                    <a:close/>
                    <a:moveTo>
                      <a:pt x="1001" y="222"/>
                    </a:moveTo>
                    <a:cubicBezTo>
                      <a:pt x="1004" y="223"/>
                      <a:pt x="1011" y="220"/>
                      <a:pt x="1013" y="216"/>
                    </a:cubicBezTo>
                    <a:cubicBezTo>
                      <a:pt x="1008" y="217"/>
                      <a:pt x="1002" y="217"/>
                      <a:pt x="1001" y="222"/>
                    </a:cubicBezTo>
                    <a:close/>
                    <a:moveTo>
                      <a:pt x="985" y="221"/>
                    </a:moveTo>
                    <a:cubicBezTo>
                      <a:pt x="981" y="221"/>
                      <a:pt x="979" y="223"/>
                      <a:pt x="977" y="225"/>
                    </a:cubicBezTo>
                    <a:cubicBezTo>
                      <a:pt x="980" y="224"/>
                      <a:pt x="985" y="226"/>
                      <a:pt x="985" y="221"/>
                    </a:cubicBezTo>
                    <a:close/>
                    <a:moveTo>
                      <a:pt x="1122" y="240"/>
                    </a:moveTo>
                    <a:cubicBezTo>
                      <a:pt x="1124" y="240"/>
                      <a:pt x="1124" y="243"/>
                      <a:pt x="1126" y="244"/>
                    </a:cubicBezTo>
                    <a:cubicBezTo>
                      <a:pt x="1127" y="243"/>
                      <a:pt x="1128" y="243"/>
                      <a:pt x="1129" y="243"/>
                    </a:cubicBezTo>
                    <a:cubicBezTo>
                      <a:pt x="1129" y="241"/>
                      <a:pt x="1129" y="239"/>
                      <a:pt x="1128" y="239"/>
                    </a:cubicBezTo>
                    <a:cubicBezTo>
                      <a:pt x="1128" y="241"/>
                      <a:pt x="1126" y="237"/>
                      <a:pt x="1126" y="236"/>
                    </a:cubicBezTo>
                    <a:cubicBezTo>
                      <a:pt x="1128" y="237"/>
                      <a:pt x="1129" y="235"/>
                      <a:pt x="1127" y="234"/>
                    </a:cubicBezTo>
                    <a:cubicBezTo>
                      <a:pt x="1126" y="236"/>
                      <a:pt x="1124" y="236"/>
                      <a:pt x="1124" y="238"/>
                    </a:cubicBezTo>
                    <a:cubicBezTo>
                      <a:pt x="1127" y="241"/>
                      <a:pt x="1122" y="238"/>
                      <a:pt x="1122" y="240"/>
                    </a:cubicBezTo>
                    <a:close/>
                    <a:moveTo>
                      <a:pt x="1145" y="258"/>
                    </a:moveTo>
                    <a:cubicBezTo>
                      <a:pt x="1141" y="259"/>
                      <a:pt x="1141" y="256"/>
                      <a:pt x="1138" y="256"/>
                    </a:cubicBezTo>
                    <a:cubicBezTo>
                      <a:pt x="1138" y="257"/>
                      <a:pt x="1138" y="259"/>
                      <a:pt x="1137" y="259"/>
                    </a:cubicBezTo>
                    <a:cubicBezTo>
                      <a:pt x="1141" y="260"/>
                      <a:pt x="1143" y="259"/>
                      <a:pt x="1145" y="258"/>
                    </a:cubicBezTo>
                    <a:close/>
                    <a:moveTo>
                      <a:pt x="1140" y="326"/>
                    </a:moveTo>
                    <a:cubicBezTo>
                      <a:pt x="1136" y="328"/>
                      <a:pt x="1140" y="321"/>
                      <a:pt x="1136" y="323"/>
                    </a:cubicBezTo>
                    <a:cubicBezTo>
                      <a:pt x="1136" y="326"/>
                      <a:pt x="1139" y="330"/>
                      <a:pt x="1140" y="326"/>
                    </a:cubicBezTo>
                    <a:close/>
                    <a:moveTo>
                      <a:pt x="1151" y="341"/>
                    </a:moveTo>
                    <a:cubicBezTo>
                      <a:pt x="1158" y="341"/>
                      <a:pt x="1164" y="334"/>
                      <a:pt x="1162" y="327"/>
                    </a:cubicBezTo>
                    <a:cubicBezTo>
                      <a:pt x="1153" y="326"/>
                      <a:pt x="1148" y="336"/>
                      <a:pt x="1151" y="341"/>
                    </a:cubicBezTo>
                    <a:close/>
                    <a:moveTo>
                      <a:pt x="119" y="329"/>
                    </a:moveTo>
                    <a:cubicBezTo>
                      <a:pt x="115" y="329"/>
                      <a:pt x="113" y="330"/>
                      <a:pt x="111" y="333"/>
                    </a:cubicBezTo>
                    <a:cubicBezTo>
                      <a:pt x="116" y="334"/>
                      <a:pt x="116" y="331"/>
                      <a:pt x="119" y="329"/>
                    </a:cubicBezTo>
                    <a:close/>
                    <a:moveTo>
                      <a:pt x="1131" y="342"/>
                    </a:moveTo>
                    <a:cubicBezTo>
                      <a:pt x="1132" y="338"/>
                      <a:pt x="1134" y="336"/>
                      <a:pt x="1136" y="334"/>
                    </a:cubicBezTo>
                    <a:cubicBezTo>
                      <a:pt x="1131" y="335"/>
                      <a:pt x="1129" y="335"/>
                      <a:pt x="1127" y="337"/>
                    </a:cubicBezTo>
                    <a:cubicBezTo>
                      <a:pt x="1131" y="336"/>
                      <a:pt x="1126" y="342"/>
                      <a:pt x="1131" y="342"/>
                    </a:cubicBezTo>
                    <a:close/>
                    <a:moveTo>
                      <a:pt x="1136" y="343"/>
                    </a:moveTo>
                    <a:cubicBezTo>
                      <a:pt x="1132" y="343"/>
                      <a:pt x="1128" y="341"/>
                      <a:pt x="1128" y="347"/>
                    </a:cubicBezTo>
                    <a:cubicBezTo>
                      <a:pt x="1131" y="349"/>
                      <a:pt x="1136" y="346"/>
                      <a:pt x="1136" y="343"/>
                    </a:cubicBezTo>
                    <a:close/>
                    <a:moveTo>
                      <a:pt x="1208" y="347"/>
                    </a:moveTo>
                    <a:cubicBezTo>
                      <a:pt x="1208" y="345"/>
                      <a:pt x="1208" y="344"/>
                      <a:pt x="1209" y="343"/>
                    </a:cubicBezTo>
                    <a:cubicBezTo>
                      <a:pt x="1202" y="345"/>
                      <a:pt x="1195" y="346"/>
                      <a:pt x="1192" y="351"/>
                    </a:cubicBezTo>
                    <a:cubicBezTo>
                      <a:pt x="1199" y="351"/>
                      <a:pt x="1202" y="345"/>
                      <a:pt x="1208" y="347"/>
                    </a:cubicBezTo>
                    <a:close/>
                    <a:moveTo>
                      <a:pt x="1191" y="376"/>
                    </a:moveTo>
                    <a:cubicBezTo>
                      <a:pt x="1204" y="374"/>
                      <a:pt x="1208" y="366"/>
                      <a:pt x="1215" y="359"/>
                    </a:cubicBezTo>
                    <a:cubicBezTo>
                      <a:pt x="1204" y="358"/>
                      <a:pt x="1200" y="365"/>
                      <a:pt x="1191" y="367"/>
                    </a:cubicBezTo>
                    <a:cubicBezTo>
                      <a:pt x="1192" y="371"/>
                      <a:pt x="1193" y="374"/>
                      <a:pt x="1191" y="376"/>
                    </a:cubicBezTo>
                    <a:close/>
                    <a:moveTo>
                      <a:pt x="1212" y="393"/>
                    </a:moveTo>
                    <a:cubicBezTo>
                      <a:pt x="1211" y="399"/>
                      <a:pt x="1207" y="394"/>
                      <a:pt x="1203" y="400"/>
                    </a:cubicBezTo>
                    <a:cubicBezTo>
                      <a:pt x="1208" y="400"/>
                      <a:pt x="1209" y="398"/>
                      <a:pt x="1212" y="398"/>
                    </a:cubicBezTo>
                    <a:cubicBezTo>
                      <a:pt x="1213" y="399"/>
                      <a:pt x="1212" y="400"/>
                      <a:pt x="1212" y="401"/>
                    </a:cubicBezTo>
                    <a:cubicBezTo>
                      <a:pt x="1218" y="401"/>
                      <a:pt x="1216" y="395"/>
                      <a:pt x="1212" y="393"/>
                    </a:cubicBezTo>
                    <a:close/>
                    <a:moveTo>
                      <a:pt x="1108" y="408"/>
                    </a:moveTo>
                    <a:cubicBezTo>
                      <a:pt x="1110" y="408"/>
                      <a:pt x="1110" y="408"/>
                      <a:pt x="1110" y="408"/>
                    </a:cubicBezTo>
                    <a:cubicBezTo>
                      <a:pt x="1110" y="409"/>
                      <a:pt x="1109" y="413"/>
                      <a:pt x="1111" y="413"/>
                    </a:cubicBezTo>
                    <a:cubicBezTo>
                      <a:pt x="1113" y="411"/>
                      <a:pt x="1110" y="410"/>
                      <a:pt x="1111" y="407"/>
                    </a:cubicBezTo>
                    <a:cubicBezTo>
                      <a:pt x="1110" y="407"/>
                      <a:pt x="1108" y="407"/>
                      <a:pt x="1108" y="408"/>
                    </a:cubicBezTo>
                    <a:close/>
                    <a:moveTo>
                      <a:pt x="1147" y="417"/>
                    </a:moveTo>
                    <a:cubicBezTo>
                      <a:pt x="1150" y="416"/>
                      <a:pt x="1152" y="414"/>
                      <a:pt x="1155" y="414"/>
                    </a:cubicBezTo>
                    <a:cubicBezTo>
                      <a:pt x="1156" y="410"/>
                      <a:pt x="1152" y="413"/>
                      <a:pt x="1152" y="411"/>
                    </a:cubicBezTo>
                    <a:cubicBezTo>
                      <a:pt x="1153" y="411"/>
                      <a:pt x="1154" y="411"/>
                      <a:pt x="1154" y="410"/>
                    </a:cubicBezTo>
                    <a:cubicBezTo>
                      <a:pt x="1150" y="409"/>
                      <a:pt x="1149" y="411"/>
                      <a:pt x="1147" y="412"/>
                    </a:cubicBezTo>
                    <a:cubicBezTo>
                      <a:pt x="1147" y="413"/>
                      <a:pt x="1145" y="417"/>
                      <a:pt x="1147" y="417"/>
                    </a:cubicBezTo>
                    <a:close/>
                    <a:moveTo>
                      <a:pt x="1179" y="431"/>
                    </a:moveTo>
                    <a:cubicBezTo>
                      <a:pt x="1183" y="429"/>
                      <a:pt x="1188" y="427"/>
                      <a:pt x="1193" y="425"/>
                    </a:cubicBezTo>
                    <a:cubicBezTo>
                      <a:pt x="1195" y="426"/>
                      <a:pt x="1192" y="428"/>
                      <a:pt x="1194" y="429"/>
                    </a:cubicBezTo>
                    <a:cubicBezTo>
                      <a:pt x="1200" y="429"/>
                      <a:pt x="1200" y="429"/>
                      <a:pt x="1200" y="429"/>
                    </a:cubicBezTo>
                    <a:cubicBezTo>
                      <a:pt x="1202" y="426"/>
                      <a:pt x="1204" y="421"/>
                      <a:pt x="1209" y="419"/>
                    </a:cubicBezTo>
                    <a:cubicBezTo>
                      <a:pt x="1210" y="418"/>
                      <a:pt x="1206" y="416"/>
                      <a:pt x="1209" y="416"/>
                    </a:cubicBezTo>
                    <a:cubicBezTo>
                      <a:pt x="1210" y="411"/>
                      <a:pt x="1197" y="413"/>
                      <a:pt x="1191" y="416"/>
                    </a:cubicBezTo>
                    <a:cubicBezTo>
                      <a:pt x="1191" y="421"/>
                      <a:pt x="1179" y="427"/>
                      <a:pt x="1179" y="431"/>
                    </a:cubicBezTo>
                    <a:close/>
                    <a:moveTo>
                      <a:pt x="1073" y="425"/>
                    </a:moveTo>
                    <a:cubicBezTo>
                      <a:pt x="1075" y="425"/>
                      <a:pt x="1075" y="426"/>
                      <a:pt x="1077" y="426"/>
                    </a:cubicBezTo>
                    <a:cubicBezTo>
                      <a:pt x="1076" y="420"/>
                      <a:pt x="1083" y="422"/>
                      <a:pt x="1082" y="416"/>
                    </a:cubicBezTo>
                    <a:cubicBezTo>
                      <a:pt x="1079" y="416"/>
                      <a:pt x="1079" y="416"/>
                      <a:pt x="1079" y="416"/>
                    </a:cubicBezTo>
                    <a:cubicBezTo>
                      <a:pt x="1080" y="420"/>
                      <a:pt x="1075" y="418"/>
                      <a:pt x="1074" y="420"/>
                    </a:cubicBezTo>
                    <a:cubicBezTo>
                      <a:pt x="1077" y="422"/>
                      <a:pt x="1072" y="422"/>
                      <a:pt x="1073" y="425"/>
                    </a:cubicBezTo>
                    <a:close/>
                    <a:moveTo>
                      <a:pt x="1152" y="425"/>
                    </a:moveTo>
                    <a:cubicBezTo>
                      <a:pt x="1154" y="425"/>
                      <a:pt x="1157" y="425"/>
                      <a:pt x="1158" y="424"/>
                    </a:cubicBezTo>
                    <a:cubicBezTo>
                      <a:pt x="1160" y="417"/>
                      <a:pt x="1152" y="422"/>
                      <a:pt x="1157" y="417"/>
                    </a:cubicBezTo>
                    <a:cubicBezTo>
                      <a:pt x="1154" y="418"/>
                      <a:pt x="1150" y="418"/>
                      <a:pt x="1149" y="421"/>
                    </a:cubicBezTo>
                    <a:cubicBezTo>
                      <a:pt x="1152" y="422"/>
                      <a:pt x="1154" y="419"/>
                      <a:pt x="1154" y="421"/>
                    </a:cubicBezTo>
                    <a:cubicBezTo>
                      <a:pt x="1152" y="421"/>
                      <a:pt x="1152" y="423"/>
                      <a:pt x="1152" y="425"/>
                    </a:cubicBezTo>
                    <a:close/>
                    <a:moveTo>
                      <a:pt x="1104" y="424"/>
                    </a:moveTo>
                    <a:cubicBezTo>
                      <a:pt x="1107" y="423"/>
                      <a:pt x="1110" y="420"/>
                      <a:pt x="1109" y="418"/>
                    </a:cubicBezTo>
                    <a:cubicBezTo>
                      <a:pt x="1108" y="420"/>
                      <a:pt x="1104" y="420"/>
                      <a:pt x="1104" y="424"/>
                    </a:cubicBezTo>
                    <a:close/>
                    <a:moveTo>
                      <a:pt x="68" y="432"/>
                    </a:moveTo>
                    <a:cubicBezTo>
                      <a:pt x="68" y="429"/>
                      <a:pt x="68" y="429"/>
                      <a:pt x="68" y="429"/>
                    </a:cubicBezTo>
                    <a:cubicBezTo>
                      <a:pt x="67" y="429"/>
                      <a:pt x="65" y="428"/>
                      <a:pt x="65" y="429"/>
                    </a:cubicBezTo>
                    <a:cubicBezTo>
                      <a:pt x="66" y="430"/>
                      <a:pt x="65" y="433"/>
                      <a:pt x="68" y="432"/>
                    </a:cubicBezTo>
                    <a:close/>
                    <a:moveTo>
                      <a:pt x="1185" y="436"/>
                    </a:moveTo>
                    <a:cubicBezTo>
                      <a:pt x="1190" y="436"/>
                      <a:pt x="1193" y="434"/>
                      <a:pt x="1195" y="431"/>
                    </a:cubicBezTo>
                    <a:cubicBezTo>
                      <a:pt x="1192" y="430"/>
                      <a:pt x="1187" y="434"/>
                      <a:pt x="1185" y="436"/>
                    </a:cubicBezTo>
                    <a:close/>
                    <a:moveTo>
                      <a:pt x="1159" y="432"/>
                    </a:moveTo>
                    <a:cubicBezTo>
                      <a:pt x="1158" y="436"/>
                      <a:pt x="1154" y="437"/>
                      <a:pt x="1153" y="441"/>
                    </a:cubicBezTo>
                    <a:cubicBezTo>
                      <a:pt x="1158" y="440"/>
                      <a:pt x="1161" y="438"/>
                      <a:pt x="1164" y="435"/>
                    </a:cubicBezTo>
                    <a:cubicBezTo>
                      <a:pt x="1161" y="435"/>
                      <a:pt x="1162" y="432"/>
                      <a:pt x="1159" y="432"/>
                    </a:cubicBezTo>
                    <a:close/>
                    <a:moveTo>
                      <a:pt x="1201" y="437"/>
                    </a:moveTo>
                    <a:cubicBezTo>
                      <a:pt x="1199" y="437"/>
                      <a:pt x="1199" y="437"/>
                      <a:pt x="1199" y="437"/>
                    </a:cubicBezTo>
                    <a:cubicBezTo>
                      <a:pt x="1198" y="442"/>
                      <a:pt x="1192" y="441"/>
                      <a:pt x="1191" y="445"/>
                    </a:cubicBezTo>
                    <a:cubicBezTo>
                      <a:pt x="1194" y="442"/>
                      <a:pt x="1201" y="443"/>
                      <a:pt x="1201" y="437"/>
                    </a:cubicBezTo>
                    <a:close/>
                    <a:moveTo>
                      <a:pt x="1240" y="443"/>
                    </a:moveTo>
                    <a:cubicBezTo>
                      <a:pt x="1239" y="440"/>
                      <a:pt x="1241" y="439"/>
                      <a:pt x="1241" y="437"/>
                    </a:cubicBezTo>
                    <a:cubicBezTo>
                      <a:pt x="1234" y="438"/>
                      <a:pt x="1228" y="441"/>
                      <a:pt x="1226" y="447"/>
                    </a:cubicBezTo>
                    <a:cubicBezTo>
                      <a:pt x="1233" y="448"/>
                      <a:pt x="1234" y="443"/>
                      <a:pt x="1240" y="443"/>
                    </a:cubicBezTo>
                    <a:close/>
                    <a:moveTo>
                      <a:pt x="1059" y="439"/>
                    </a:moveTo>
                    <a:cubicBezTo>
                      <a:pt x="1051" y="438"/>
                      <a:pt x="1048" y="443"/>
                      <a:pt x="1048" y="450"/>
                    </a:cubicBezTo>
                    <a:cubicBezTo>
                      <a:pt x="1043" y="453"/>
                      <a:pt x="1037" y="456"/>
                      <a:pt x="1032" y="459"/>
                    </a:cubicBezTo>
                    <a:cubicBezTo>
                      <a:pt x="1031" y="463"/>
                      <a:pt x="1033" y="464"/>
                      <a:pt x="1035" y="466"/>
                    </a:cubicBezTo>
                    <a:cubicBezTo>
                      <a:pt x="1039" y="464"/>
                      <a:pt x="1042" y="461"/>
                      <a:pt x="1048" y="461"/>
                    </a:cubicBezTo>
                    <a:cubicBezTo>
                      <a:pt x="1049" y="458"/>
                      <a:pt x="1045" y="460"/>
                      <a:pt x="1046" y="457"/>
                    </a:cubicBezTo>
                    <a:cubicBezTo>
                      <a:pt x="1051" y="456"/>
                      <a:pt x="1055" y="454"/>
                      <a:pt x="1058" y="451"/>
                    </a:cubicBezTo>
                    <a:cubicBezTo>
                      <a:pt x="1055" y="450"/>
                      <a:pt x="1054" y="452"/>
                      <a:pt x="1052" y="452"/>
                    </a:cubicBezTo>
                    <a:cubicBezTo>
                      <a:pt x="1055" y="449"/>
                      <a:pt x="1050" y="450"/>
                      <a:pt x="1050" y="449"/>
                    </a:cubicBezTo>
                    <a:cubicBezTo>
                      <a:pt x="1051" y="444"/>
                      <a:pt x="1057" y="444"/>
                      <a:pt x="1059" y="439"/>
                    </a:cubicBezTo>
                    <a:close/>
                    <a:moveTo>
                      <a:pt x="1030" y="451"/>
                    </a:moveTo>
                    <a:cubicBezTo>
                      <a:pt x="1032" y="453"/>
                      <a:pt x="1034" y="451"/>
                      <a:pt x="1037" y="451"/>
                    </a:cubicBezTo>
                    <a:cubicBezTo>
                      <a:pt x="1037" y="448"/>
                      <a:pt x="1035" y="448"/>
                      <a:pt x="1036" y="446"/>
                    </a:cubicBezTo>
                    <a:cubicBezTo>
                      <a:pt x="1032" y="446"/>
                      <a:pt x="1031" y="448"/>
                      <a:pt x="1030" y="451"/>
                    </a:cubicBezTo>
                    <a:close/>
                    <a:moveTo>
                      <a:pt x="1194" y="448"/>
                    </a:moveTo>
                    <a:cubicBezTo>
                      <a:pt x="1193" y="449"/>
                      <a:pt x="1193" y="451"/>
                      <a:pt x="1193" y="453"/>
                    </a:cubicBezTo>
                    <a:cubicBezTo>
                      <a:pt x="1196" y="452"/>
                      <a:pt x="1198" y="451"/>
                      <a:pt x="1199" y="449"/>
                    </a:cubicBezTo>
                    <a:cubicBezTo>
                      <a:pt x="1197" y="449"/>
                      <a:pt x="1197" y="447"/>
                      <a:pt x="1194" y="448"/>
                    </a:cubicBezTo>
                    <a:close/>
                    <a:moveTo>
                      <a:pt x="1245" y="449"/>
                    </a:moveTo>
                    <a:cubicBezTo>
                      <a:pt x="1243" y="449"/>
                      <a:pt x="1243" y="450"/>
                      <a:pt x="1241" y="450"/>
                    </a:cubicBezTo>
                    <a:cubicBezTo>
                      <a:pt x="1241" y="449"/>
                      <a:pt x="1240" y="448"/>
                      <a:pt x="1239" y="448"/>
                    </a:cubicBezTo>
                    <a:cubicBezTo>
                      <a:pt x="1239" y="450"/>
                      <a:pt x="1237" y="452"/>
                      <a:pt x="1238" y="455"/>
                    </a:cubicBezTo>
                    <a:cubicBezTo>
                      <a:pt x="1241" y="454"/>
                      <a:pt x="1242" y="451"/>
                      <a:pt x="1245" y="449"/>
                    </a:cubicBezTo>
                    <a:close/>
                    <a:moveTo>
                      <a:pt x="1212" y="456"/>
                    </a:moveTo>
                    <a:cubicBezTo>
                      <a:pt x="1213" y="457"/>
                      <a:pt x="1211" y="452"/>
                      <a:pt x="1209" y="452"/>
                    </a:cubicBezTo>
                    <a:cubicBezTo>
                      <a:pt x="1207" y="455"/>
                      <a:pt x="1205" y="452"/>
                      <a:pt x="1203" y="453"/>
                    </a:cubicBezTo>
                    <a:cubicBezTo>
                      <a:pt x="1195" y="454"/>
                      <a:pt x="1192" y="462"/>
                      <a:pt x="1185" y="466"/>
                    </a:cubicBezTo>
                    <a:cubicBezTo>
                      <a:pt x="1177" y="470"/>
                      <a:pt x="1168" y="473"/>
                      <a:pt x="1159" y="477"/>
                    </a:cubicBezTo>
                    <a:cubicBezTo>
                      <a:pt x="1159" y="480"/>
                      <a:pt x="1156" y="481"/>
                      <a:pt x="1156" y="484"/>
                    </a:cubicBezTo>
                    <a:cubicBezTo>
                      <a:pt x="1168" y="484"/>
                      <a:pt x="1178" y="470"/>
                      <a:pt x="1195" y="468"/>
                    </a:cubicBezTo>
                    <a:cubicBezTo>
                      <a:pt x="1200" y="463"/>
                      <a:pt x="1207" y="460"/>
                      <a:pt x="1212" y="456"/>
                    </a:cubicBezTo>
                    <a:close/>
                    <a:moveTo>
                      <a:pt x="1055" y="455"/>
                    </a:moveTo>
                    <a:cubicBezTo>
                      <a:pt x="1055" y="457"/>
                      <a:pt x="1051" y="456"/>
                      <a:pt x="1051" y="458"/>
                    </a:cubicBezTo>
                    <a:cubicBezTo>
                      <a:pt x="1053" y="458"/>
                      <a:pt x="1052" y="461"/>
                      <a:pt x="1054" y="461"/>
                    </a:cubicBezTo>
                    <a:cubicBezTo>
                      <a:pt x="1053" y="459"/>
                      <a:pt x="1058" y="457"/>
                      <a:pt x="1055" y="455"/>
                    </a:cubicBezTo>
                    <a:close/>
                    <a:moveTo>
                      <a:pt x="128" y="500"/>
                    </a:moveTo>
                    <a:cubicBezTo>
                      <a:pt x="131" y="500"/>
                      <a:pt x="133" y="499"/>
                      <a:pt x="134" y="497"/>
                    </a:cubicBezTo>
                    <a:cubicBezTo>
                      <a:pt x="132" y="495"/>
                      <a:pt x="129" y="498"/>
                      <a:pt x="128" y="500"/>
                    </a:cubicBezTo>
                    <a:close/>
                    <a:moveTo>
                      <a:pt x="123" y="531"/>
                    </a:moveTo>
                    <a:cubicBezTo>
                      <a:pt x="127" y="529"/>
                      <a:pt x="131" y="527"/>
                      <a:pt x="137" y="528"/>
                    </a:cubicBezTo>
                    <a:cubicBezTo>
                      <a:pt x="141" y="524"/>
                      <a:pt x="139" y="514"/>
                      <a:pt x="144" y="511"/>
                    </a:cubicBezTo>
                    <a:cubicBezTo>
                      <a:pt x="141" y="507"/>
                      <a:pt x="134" y="509"/>
                      <a:pt x="130" y="512"/>
                    </a:cubicBezTo>
                    <a:cubicBezTo>
                      <a:pt x="134" y="516"/>
                      <a:pt x="131" y="519"/>
                      <a:pt x="133" y="521"/>
                    </a:cubicBezTo>
                    <a:cubicBezTo>
                      <a:pt x="131" y="526"/>
                      <a:pt x="126" y="527"/>
                      <a:pt x="123" y="531"/>
                    </a:cubicBezTo>
                    <a:close/>
                    <a:moveTo>
                      <a:pt x="1252" y="521"/>
                    </a:moveTo>
                    <a:cubicBezTo>
                      <a:pt x="1255" y="520"/>
                      <a:pt x="1259" y="520"/>
                      <a:pt x="1260" y="517"/>
                    </a:cubicBezTo>
                    <a:cubicBezTo>
                      <a:pt x="1256" y="517"/>
                      <a:pt x="1253" y="518"/>
                      <a:pt x="1252" y="521"/>
                    </a:cubicBezTo>
                    <a:close/>
                    <a:moveTo>
                      <a:pt x="163" y="524"/>
                    </a:moveTo>
                    <a:cubicBezTo>
                      <a:pt x="162" y="528"/>
                      <a:pt x="157" y="529"/>
                      <a:pt x="154" y="533"/>
                    </a:cubicBezTo>
                    <a:cubicBezTo>
                      <a:pt x="160" y="533"/>
                      <a:pt x="160" y="533"/>
                      <a:pt x="160" y="533"/>
                    </a:cubicBezTo>
                    <a:cubicBezTo>
                      <a:pt x="160" y="530"/>
                      <a:pt x="166" y="527"/>
                      <a:pt x="163" y="524"/>
                    </a:cubicBezTo>
                    <a:close/>
                    <a:moveTo>
                      <a:pt x="143" y="551"/>
                    </a:moveTo>
                    <a:cubicBezTo>
                      <a:pt x="142" y="551"/>
                      <a:pt x="143" y="548"/>
                      <a:pt x="141" y="548"/>
                    </a:cubicBezTo>
                    <a:cubicBezTo>
                      <a:pt x="140" y="549"/>
                      <a:pt x="139" y="549"/>
                      <a:pt x="138" y="549"/>
                    </a:cubicBezTo>
                    <a:cubicBezTo>
                      <a:pt x="136" y="554"/>
                      <a:pt x="143" y="554"/>
                      <a:pt x="143" y="551"/>
                    </a:cubicBezTo>
                    <a:close/>
                    <a:moveTo>
                      <a:pt x="133" y="576"/>
                    </a:moveTo>
                    <a:cubicBezTo>
                      <a:pt x="130" y="576"/>
                      <a:pt x="126" y="580"/>
                      <a:pt x="128" y="582"/>
                    </a:cubicBezTo>
                    <a:cubicBezTo>
                      <a:pt x="129" y="580"/>
                      <a:pt x="132" y="579"/>
                      <a:pt x="133" y="576"/>
                    </a:cubicBezTo>
                    <a:close/>
                    <a:moveTo>
                      <a:pt x="139" y="587"/>
                    </a:moveTo>
                    <a:cubicBezTo>
                      <a:pt x="145" y="585"/>
                      <a:pt x="152" y="583"/>
                      <a:pt x="153" y="576"/>
                    </a:cubicBezTo>
                    <a:cubicBezTo>
                      <a:pt x="145" y="576"/>
                      <a:pt x="145" y="585"/>
                      <a:pt x="139" y="587"/>
                    </a:cubicBezTo>
                    <a:close/>
                    <a:moveTo>
                      <a:pt x="129" y="597"/>
                    </a:moveTo>
                    <a:cubicBezTo>
                      <a:pt x="128" y="600"/>
                      <a:pt x="135" y="597"/>
                      <a:pt x="136" y="597"/>
                    </a:cubicBezTo>
                    <a:cubicBezTo>
                      <a:pt x="134" y="595"/>
                      <a:pt x="131" y="596"/>
                      <a:pt x="129" y="597"/>
                    </a:cubicBezTo>
                    <a:close/>
                    <a:moveTo>
                      <a:pt x="1159" y="601"/>
                    </a:moveTo>
                    <a:cubicBezTo>
                      <a:pt x="1154" y="604"/>
                      <a:pt x="1147" y="604"/>
                      <a:pt x="1147" y="611"/>
                    </a:cubicBezTo>
                    <a:cubicBezTo>
                      <a:pt x="1152" y="610"/>
                      <a:pt x="1163" y="605"/>
                      <a:pt x="1159" y="601"/>
                    </a:cubicBezTo>
                    <a:close/>
                    <a:moveTo>
                      <a:pt x="95" y="617"/>
                    </a:moveTo>
                    <a:cubicBezTo>
                      <a:pt x="100" y="616"/>
                      <a:pt x="103" y="611"/>
                      <a:pt x="105" y="607"/>
                    </a:cubicBezTo>
                    <a:cubicBezTo>
                      <a:pt x="99" y="607"/>
                      <a:pt x="96" y="612"/>
                      <a:pt x="95" y="617"/>
                    </a:cubicBezTo>
                    <a:close/>
                    <a:moveTo>
                      <a:pt x="1184" y="609"/>
                    </a:moveTo>
                    <a:cubicBezTo>
                      <a:pt x="1182" y="610"/>
                      <a:pt x="1179" y="611"/>
                      <a:pt x="1177" y="612"/>
                    </a:cubicBezTo>
                    <a:cubicBezTo>
                      <a:pt x="1176" y="614"/>
                      <a:pt x="1177" y="617"/>
                      <a:pt x="1179" y="619"/>
                    </a:cubicBezTo>
                    <a:cubicBezTo>
                      <a:pt x="1181" y="616"/>
                      <a:pt x="1184" y="613"/>
                      <a:pt x="1184" y="609"/>
                    </a:cubicBezTo>
                    <a:close/>
                    <a:moveTo>
                      <a:pt x="1170" y="621"/>
                    </a:moveTo>
                    <a:cubicBezTo>
                      <a:pt x="1172" y="623"/>
                      <a:pt x="1173" y="620"/>
                      <a:pt x="1175" y="620"/>
                    </a:cubicBezTo>
                    <a:cubicBezTo>
                      <a:pt x="1175" y="618"/>
                      <a:pt x="1175" y="616"/>
                      <a:pt x="1172" y="616"/>
                    </a:cubicBezTo>
                    <a:cubicBezTo>
                      <a:pt x="1172" y="618"/>
                      <a:pt x="1171" y="619"/>
                      <a:pt x="1170" y="621"/>
                    </a:cubicBezTo>
                    <a:close/>
                    <a:moveTo>
                      <a:pt x="229" y="618"/>
                    </a:moveTo>
                    <a:cubicBezTo>
                      <a:pt x="222" y="620"/>
                      <a:pt x="218" y="616"/>
                      <a:pt x="208" y="617"/>
                    </a:cubicBezTo>
                    <a:cubicBezTo>
                      <a:pt x="209" y="621"/>
                      <a:pt x="212" y="624"/>
                      <a:pt x="215" y="626"/>
                    </a:cubicBezTo>
                    <a:cubicBezTo>
                      <a:pt x="223" y="627"/>
                      <a:pt x="227" y="623"/>
                      <a:pt x="229" y="618"/>
                    </a:cubicBezTo>
                    <a:close/>
                    <a:moveTo>
                      <a:pt x="131" y="618"/>
                    </a:moveTo>
                    <a:cubicBezTo>
                      <a:pt x="131" y="620"/>
                      <a:pt x="129" y="620"/>
                      <a:pt x="129" y="622"/>
                    </a:cubicBezTo>
                    <a:cubicBezTo>
                      <a:pt x="131" y="622"/>
                      <a:pt x="135" y="623"/>
                      <a:pt x="135" y="620"/>
                    </a:cubicBezTo>
                    <a:cubicBezTo>
                      <a:pt x="132" y="621"/>
                      <a:pt x="134" y="617"/>
                      <a:pt x="131" y="618"/>
                    </a:cubicBezTo>
                    <a:close/>
                    <a:moveTo>
                      <a:pt x="119" y="637"/>
                    </a:moveTo>
                    <a:cubicBezTo>
                      <a:pt x="114" y="634"/>
                      <a:pt x="123" y="630"/>
                      <a:pt x="118" y="626"/>
                    </a:cubicBezTo>
                    <a:cubicBezTo>
                      <a:pt x="116" y="630"/>
                      <a:pt x="113" y="622"/>
                      <a:pt x="111" y="625"/>
                    </a:cubicBezTo>
                    <a:cubicBezTo>
                      <a:pt x="113" y="626"/>
                      <a:pt x="114" y="627"/>
                      <a:pt x="114" y="629"/>
                    </a:cubicBezTo>
                    <a:cubicBezTo>
                      <a:pt x="113" y="631"/>
                      <a:pt x="109" y="630"/>
                      <a:pt x="109" y="633"/>
                    </a:cubicBezTo>
                    <a:cubicBezTo>
                      <a:pt x="110" y="636"/>
                      <a:pt x="106" y="641"/>
                      <a:pt x="105" y="645"/>
                    </a:cubicBezTo>
                    <a:cubicBezTo>
                      <a:pt x="109" y="642"/>
                      <a:pt x="116" y="641"/>
                      <a:pt x="119" y="637"/>
                    </a:cubicBezTo>
                    <a:close/>
                    <a:moveTo>
                      <a:pt x="126" y="633"/>
                    </a:moveTo>
                    <a:cubicBezTo>
                      <a:pt x="127" y="632"/>
                      <a:pt x="128" y="631"/>
                      <a:pt x="128" y="629"/>
                    </a:cubicBezTo>
                    <a:cubicBezTo>
                      <a:pt x="125" y="628"/>
                      <a:pt x="123" y="628"/>
                      <a:pt x="121" y="630"/>
                    </a:cubicBezTo>
                    <a:cubicBezTo>
                      <a:pt x="124" y="630"/>
                      <a:pt x="123" y="633"/>
                      <a:pt x="126" y="633"/>
                    </a:cubicBezTo>
                    <a:close/>
                    <a:moveTo>
                      <a:pt x="85" y="656"/>
                    </a:moveTo>
                    <a:cubicBezTo>
                      <a:pt x="90" y="653"/>
                      <a:pt x="99" y="656"/>
                      <a:pt x="101" y="646"/>
                    </a:cubicBezTo>
                    <a:cubicBezTo>
                      <a:pt x="98" y="647"/>
                      <a:pt x="96" y="645"/>
                      <a:pt x="95" y="644"/>
                    </a:cubicBezTo>
                    <a:cubicBezTo>
                      <a:pt x="94" y="646"/>
                      <a:pt x="92" y="648"/>
                      <a:pt x="93" y="651"/>
                    </a:cubicBezTo>
                    <a:cubicBezTo>
                      <a:pt x="90" y="653"/>
                      <a:pt x="86" y="653"/>
                      <a:pt x="85" y="656"/>
                    </a:cubicBezTo>
                    <a:close/>
                    <a:moveTo>
                      <a:pt x="1150" y="651"/>
                    </a:moveTo>
                    <a:cubicBezTo>
                      <a:pt x="1149" y="649"/>
                      <a:pt x="1145" y="650"/>
                      <a:pt x="1145" y="651"/>
                    </a:cubicBezTo>
                    <a:cubicBezTo>
                      <a:pt x="1146" y="652"/>
                      <a:pt x="1145" y="655"/>
                      <a:pt x="1148" y="654"/>
                    </a:cubicBezTo>
                    <a:cubicBezTo>
                      <a:pt x="1148" y="652"/>
                      <a:pt x="1150" y="652"/>
                      <a:pt x="1150" y="651"/>
                    </a:cubicBezTo>
                    <a:close/>
                    <a:moveTo>
                      <a:pt x="1164" y="657"/>
                    </a:moveTo>
                    <a:cubicBezTo>
                      <a:pt x="1165" y="654"/>
                      <a:pt x="1165" y="652"/>
                      <a:pt x="1162" y="651"/>
                    </a:cubicBezTo>
                    <a:cubicBezTo>
                      <a:pt x="1160" y="653"/>
                      <a:pt x="1162" y="656"/>
                      <a:pt x="1164" y="657"/>
                    </a:cubicBezTo>
                    <a:close/>
                    <a:moveTo>
                      <a:pt x="1195" y="662"/>
                    </a:moveTo>
                    <a:cubicBezTo>
                      <a:pt x="1195" y="659"/>
                      <a:pt x="1193" y="658"/>
                      <a:pt x="1192" y="657"/>
                    </a:cubicBezTo>
                    <a:cubicBezTo>
                      <a:pt x="1191" y="659"/>
                      <a:pt x="1189" y="660"/>
                      <a:pt x="1187" y="661"/>
                    </a:cubicBezTo>
                    <a:cubicBezTo>
                      <a:pt x="1186" y="664"/>
                      <a:pt x="1188" y="665"/>
                      <a:pt x="1188" y="668"/>
                    </a:cubicBezTo>
                    <a:cubicBezTo>
                      <a:pt x="1193" y="669"/>
                      <a:pt x="1190" y="661"/>
                      <a:pt x="1195" y="662"/>
                    </a:cubicBezTo>
                    <a:close/>
                    <a:moveTo>
                      <a:pt x="1196" y="671"/>
                    </a:moveTo>
                    <a:cubicBezTo>
                      <a:pt x="1196" y="672"/>
                      <a:pt x="1195" y="672"/>
                      <a:pt x="1194" y="671"/>
                    </a:cubicBezTo>
                    <a:cubicBezTo>
                      <a:pt x="1194" y="674"/>
                      <a:pt x="1191" y="675"/>
                      <a:pt x="1188" y="675"/>
                    </a:cubicBezTo>
                    <a:cubicBezTo>
                      <a:pt x="1188" y="676"/>
                      <a:pt x="1187" y="677"/>
                      <a:pt x="1187" y="678"/>
                    </a:cubicBezTo>
                    <a:cubicBezTo>
                      <a:pt x="1192" y="680"/>
                      <a:pt x="1192" y="675"/>
                      <a:pt x="1196" y="676"/>
                    </a:cubicBezTo>
                    <a:cubicBezTo>
                      <a:pt x="1195" y="673"/>
                      <a:pt x="1199" y="672"/>
                      <a:pt x="1196" y="671"/>
                    </a:cubicBezTo>
                    <a:close/>
                    <a:moveTo>
                      <a:pt x="1161" y="690"/>
                    </a:moveTo>
                    <a:cubicBezTo>
                      <a:pt x="1171" y="690"/>
                      <a:pt x="1166" y="685"/>
                      <a:pt x="1161" y="690"/>
                    </a:cubicBezTo>
                    <a:close/>
                    <a:moveTo>
                      <a:pt x="1213" y="728"/>
                    </a:moveTo>
                    <a:cubicBezTo>
                      <a:pt x="1210" y="728"/>
                      <a:pt x="1208" y="730"/>
                      <a:pt x="1207" y="733"/>
                    </a:cubicBezTo>
                    <a:cubicBezTo>
                      <a:pt x="1208" y="735"/>
                      <a:pt x="1209" y="736"/>
                      <a:pt x="1211" y="737"/>
                    </a:cubicBezTo>
                    <a:cubicBezTo>
                      <a:pt x="1210" y="735"/>
                      <a:pt x="1213" y="736"/>
                      <a:pt x="1213" y="734"/>
                    </a:cubicBezTo>
                    <a:cubicBezTo>
                      <a:pt x="1211" y="733"/>
                      <a:pt x="1214" y="730"/>
                      <a:pt x="1213" y="728"/>
                    </a:cubicBezTo>
                    <a:close/>
                    <a:moveTo>
                      <a:pt x="1152" y="730"/>
                    </a:moveTo>
                    <a:cubicBezTo>
                      <a:pt x="1149" y="731"/>
                      <a:pt x="1145" y="734"/>
                      <a:pt x="1149" y="735"/>
                    </a:cubicBezTo>
                    <a:cubicBezTo>
                      <a:pt x="1149" y="732"/>
                      <a:pt x="1152" y="733"/>
                      <a:pt x="1152" y="730"/>
                    </a:cubicBezTo>
                    <a:close/>
                    <a:moveTo>
                      <a:pt x="1090" y="772"/>
                    </a:moveTo>
                    <a:cubicBezTo>
                      <a:pt x="1090" y="770"/>
                      <a:pt x="1094" y="771"/>
                      <a:pt x="1093" y="768"/>
                    </a:cubicBezTo>
                    <a:cubicBezTo>
                      <a:pt x="1092" y="768"/>
                      <a:pt x="1092" y="766"/>
                      <a:pt x="1091" y="767"/>
                    </a:cubicBezTo>
                    <a:cubicBezTo>
                      <a:pt x="1090" y="768"/>
                      <a:pt x="1087" y="771"/>
                      <a:pt x="1090" y="772"/>
                    </a:cubicBezTo>
                    <a:close/>
                    <a:moveTo>
                      <a:pt x="176" y="780"/>
                    </a:moveTo>
                    <a:cubicBezTo>
                      <a:pt x="173" y="779"/>
                      <a:pt x="167" y="778"/>
                      <a:pt x="165" y="782"/>
                    </a:cubicBezTo>
                    <a:cubicBezTo>
                      <a:pt x="170" y="783"/>
                      <a:pt x="175" y="783"/>
                      <a:pt x="176" y="780"/>
                    </a:cubicBezTo>
                    <a:close/>
                    <a:moveTo>
                      <a:pt x="1020" y="798"/>
                    </a:moveTo>
                    <a:cubicBezTo>
                      <a:pt x="1020" y="795"/>
                      <a:pt x="1022" y="794"/>
                      <a:pt x="1023" y="792"/>
                    </a:cubicBezTo>
                    <a:cubicBezTo>
                      <a:pt x="1021" y="792"/>
                      <a:pt x="1022" y="789"/>
                      <a:pt x="1019" y="790"/>
                    </a:cubicBezTo>
                    <a:cubicBezTo>
                      <a:pt x="1022" y="794"/>
                      <a:pt x="1016" y="796"/>
                      <a:pt x="1020" y="798"/>
                    </a:cubicBezTo>
                    <a:close/>
                    <a:moveTo>
                      <a:pt x="1191" y="812"/>
                    </a:moveTo>
                    <a:cubicBezTo>
                      <a:pt x="1191" y="811"/>
                      <a:pt x="1191" y="810"/>
                      <a:pt x="1191" y="810"/>
                    </a:cubicBezTo>
                    <a:cubicBezTo>
                      <a:pt x="1191" y="814"/>
                      <a:pt x="1190" y="815"/>
                      <a:pt x="1192" y="817"/>
                    </a:cubicBezTo>
                    <a:cubicBezTo>
                      <a:pt x="1193" y="815"/>
                      <a:pt x="1198" y="811"/>
                      <a:pt x="1200" y="813"/>
                    </a:cubicBezTo>
                    <a:cubicBezTo>
                      <a:pt x="1200" y="817"/>
                      <a:pt x="1197" y="812"/>
                      <a:pt x="1198" y="816"/>
                    </a:cubicBezTo>
                    <a:cubicBezTo>
                      <a:pt x="1199" y="816"/>
                      <a:pt x="1200" y="816"/>
                      <a:pt x="1201" y="817"/>
                    </a:cubicBezTo>
                    <a:cubicBezTo>
                      <a:pt x="1201" y="813"/>
                      <a:pt x="1205" y="811"/>
                      <a:pt x="1204" y="809"/>
                    </a:cubicBezTo>
                    <a:cubicBezTo>
                      <a:pt x="1207" y="809"/>
                      <a:pt x="1207" y="812"/>
                      <a:pt x="1208" y="813"/>
                    </a:cubicBezTo>
                    <a:cubicBezTo>
                      <a:pt x="1212" y="812"/>
                      <a:pt x="1213" y="808"/>
                      <a:pt x="1218" y="808"/>
                    </a:cubicBezTo>
                    <a:cubicBezTo>
                      <a:pt x="1217" y="803"/>
                      <a:pt x="1218" y="802"/>
                      <a:pt x="1220" y="798"/>
                    </a:cubicBezTo>
                    <a:cubicBezTo>
                      <a:pt x="1208" y="801"/>
                      <a:pt x="1205" y="811"/>
                      <a:pt x="1191" y="812"/>
                    </a:cubicBezTo>
                    <a:close/>
                    <a:moveTo>
                      <a:pt x="1157" y="815"/>
                    </a:moveTo>
                    <a:cubicBezTo>
                      <a:pt x="1158" y="815"/>
                      <a:pt x="1159" y="816"/>
                      <a:pt x="1160" y="816"/>
                    </a:cubicBezTo>
                    <a:cubicBezTo>
                      <a:pt x="1161" y="813"/>
                      <a:pt x="1164" y="813"/>
                      <a:pt x="1164" y="810"/>
                    </a:cubicBezTo>
                    <a:cubicBezTo>
                      <a:pt x="1163" y="810"/>
                      <a:pt x="1162" y="810"/>
                      <a:pt x="1161" y="809"/>
                    </a:cubicBezTo>
                    <a:cubicBezTo>
                      <a:pt x="1160" y="812"/>
                      <a:pt x="1157" y="812"/>
                      <a:pt x="1157" y="815"/>
                    </a:cubicBezTo>
                    <a:close/>
                    <a:moveTo>
                      <a:pt x="963" y="823"/>
                    </a:moveTo>
                    <a:cubicBezTo>
                      <a:pt x="963" y="825"/>
                      <a:pt x="961" y="824"/>
                      <a:pt x="961" y="825"/>
                    </a:cubicBezTo>
                    <a:cubicBezTo>
                      <a:pt x="961" y="827"/>
                      <a:pt x="961" y="830"/>
                      <a:pt x="962" y="831"/>
                    </a:cubicBezTo>
                    <a:cubicBezTo>
                      <a:pt x="963" y="829"/>
                      <a:pt x="966" y="829"/>
                      <a:pt x="967" y="828"/>
                    </a:cubicBezTo>
                    <a:cubicBezTo>
                      <a:pt x="966" y="826"/>
                      <a:pt x="966" y="824"/>
                      <a:pt x="963" y="823"/>
                    </a:cubicBezTo>
                    <a:close/>
                    <a:moveTo>
                      <a:pt x="928" y="831"/>
                    </a:moveTo>
                    <a:cubicBezTo>
                      <a:pt x="928" y="834"/>
                      <a:pt x="922" y="838"/>
                      <a:pt x="927" y="840"/>
                    </a:cubicBezTo>
                    <a:cubicBezTo>
                      <a:pt x="927" y="838"/>
                      <a:pt x="931" y="833"/>
                      <a:pt x="928" y="831"/>
                    </a:cubicBezTo>
                    <a:close/>
                    <a:moveTo>
                      <a:pt x="991" y="831"/>
                    </a:moveTo>
                    <a:cubicBezTo>
                      <a:pt x="991" y="833"/>
                      <a:pt x="988" y="832"/>
                      <a:pt x="989" y="834"/>
                    </a:cubicBezTo>
                    <a:cubicBezTo>
                      <a:pt x="991" y="834"/>
                      <a:pt x="991" y="836"/>
                      <a:pt x="992" y="836"/>
                    </a:cubicBezTo>
                    <a:cubicBezTo>
                      <a:pt x="991" y="835"/>
                      <a:pt x="993" y="831"/>
                      <a:pt x="991" y="831"/>
                    </a:cubicBezTo>
                    <a:close/>
                    <a:moveTo>
                      <a:pt x="1016" y="833"/>
                    </a:moveTo>
                    <a:cubicBezTo>
                      <a:pt x="1013" y="830"/>
                      <a:pt x="1010" y="834"/>
                      <a:pt x="1010" y="837"/>
                    </a:cubicBezTo>
                    <a:cubicBezTo>
                      <a:pt x="1013" y="837"/>
                      <a:pt x="1016" y="837"/>
                      <a:pt x="1016" y="833"/>
                    </a:cubicBezTo>
                    <a:close/>
                    <a:moveTo>
                      <a:pt x="1096" y="833"/>
                    </a:moveTo>
                    <a:cubicBezTo>
                      <a:pt x="1096" y="834"/>
                      <a:pt x="1096" y="834"/>
                      <a:pt x="1096" y="834"/>
                    </a:cubicBezTo>
                    <a:cubicBezTo>
                      <a:pt x="1095" y="835"/>
                      <a:pt x="1093" y="834"/>
                      <a:pt x="1092" y="835"/>
                    </a:cubicBezTo>
                    <a:cubicBezTo>
                      <a:pt x="1094" y="836"/>
                      <a:pt x="1094" y="837"/>
                      <a:pt x="1096" y="836"/>
                    </a:cubicBezTo>
                    <a:cubicBezTo>
                      <a:pt x="1096" y="836"/>
                      <a:pt x="1098" y="833"/>
                      <a:pt x="1096" y="833"/>
                    </a:cubicBezTo>
                    <a:close/>
                    <a:moveTo>
                      <a:pt x="1012" y="845"/>
                    </a:moveTo>
                    <a:cubicBezTo>
                      <a:pt x="1012" y="840"/>
                      <a:pt x="1017" y="846"/>
                      <a:pt x="1019" y="840"/>
                    </a:cubicBezTo>
                    <a:cubicBezTo>
                      <a:pt x="1015" y="841"/>
                      <a:pt x="1019" y="838"/>
                      <a:pt x="1019" y="836"/>
                    </a:cubicBezTo>
                    <a:cubicBezTo>
                      <a:pt x="1016" y="838"/>
                      <a:pt x="1009" y="840"/>
                      <a:pt x="1012" y="845"/>
                    </a:cubicBezTo>
                    <a:close/>
                    <a:moveTo>
                      <a:pt x="111" y="855"/>
                    </a:moveTo>
                    <a:cubicBezTo>
                      <a:pt x="108" y="856"/>
                      <a:pt x="107" y="858"/>
                      <a:pt x="105" y="860"/>
                    </a:cubicBezTo>
                    <a:cubicBezTo>
                      <a:pt x="108" y="861"/>
                      <a:pt x="113" y="857"/>
                      <a:pt x="111" y="855"/>
                    </a:cubicBezTo>
                    <a:close/>
                    <a:moveTo>
                      <a:pt x="967" y="855"/>
                    </a:moveTo>
                    <a:cubicBezTo>
                      <a:pt x="968" y="860"/>
                      <a:pt x="965" y="856"/>
                      <a:pt x="962" y="857"/>
                    </a:cubicBezTo>
                    <a:cubicBezTo>
                      <a:pt x="962" y="859"/>
                      <a:pt x="963" y="861"/>
                      <a:pt x="964" y="861"/>
                    </a:cubicBezTo>
                    <a:cubicBezTo>
                      <a:pt x="965" y="859"/>
                      <a:pt x="969" y="860"/>
                      <a:pt x="970" y="857"/>
                    </a:cubicBezTo>
                    <a:cubicBezTo>
                      <a:pt x="968" y="857"/>
                      <a:pt x="969" y="854"/>
                      <a:pt x="967" y="855"/>
                    </a:cubicBezTo>
                    <a:close/>
                    <a:moveTo>
                      <a:pt x="100" y="870"/>
                    </a:moveTo>
                    <a:cubicBezTo>
                      <a:pt x="102" y="869"/>
                      <a:pt x="105" y="869"/>
                      <a:pt x="105" y="866"/>
                    </a:cubicBezTo>
                    <a:cubicBezTo>
                      <a:pt x="102" y="866"/>
                      <a:pt x="102" y="866"/>
                      <a:pt x="102" y="866"/>
                    </a:cubicBezTo>
                    <a:cubicBezTo>
                      <a:pt x="103" y="869"/>
                      <a:pt x="100" y="868"/>
                      <a:pt x="100" y="870"/>
                    </a:cubicBezTo>
                    <a:close/>
                    <a:moveTo>
                      <a:pt x="177" y="879"/>
                    </a:moveTo>
                    <a:cubicBezTo>
                      <a:pt x="172" y="873"/>
                      <a:pt x="164" y="880"/>
                      <a:pt x="161" y="885"/>
                    </a:cubicBezTo>
                    <a:cubicBezTo>
                      <a:pt x="166" y="888"/>
                      <a:pt x="174" y="884"/>
                      <a:pt x="177" y="879"/>
                    </a:cubicBezTo>
                    <a:close/>
                    <a:moveTo>
                      <a:pt x="1111" y="885"/>
                    </a:moveTo>
                    <a:cubicBezTo>
                      <a:pt x="1109" y="888"/>
                      <a:pt x="1105" y="888"/>
                      <a:pt x="1104" y="892"/>
                    </a:cubicBezTo>
                    <a:cubicBezTo>
                      <a:pt x="1112" y="898"/>
                      <a:pt x="1111" y="900"/>
                      <a:pt x="1112" y="909"/>
                    </a:cubicBezTo>
                    <a:cubicBezTo>
                      <a:pt x="1116" y="907"/>
                      <a:pt x="1118" y="904"/>
                      <a:pt x="1120" y="899"/>
                    </a:cubicBezTo>
                    <a:cubicBezTo>
                      <a:pt x="1114" y="899"/>
                      <a:pt x="1113" y="889"/>
                      <a:pt x="1111" y="885"/>
                    </a:cubicBezTo>
                    <a:close/>
                    <a:moveTo>
                      <a:pt x="146" y="887"/>
                    </a:moveTo>
                    <a:cubicBezTo>
                      <a:pt x="139" y="888"/>
                      <a:pt x="134" y="892"/>
                      <a:pt x="132" y="898"/>
                    </a:cubicBezTo>
                    <a:cubicBezTo>
                      <a:pt x="137" y="895"/>
                      <a:pt x="152" y="890"/>
                      <a:pt x="145" y="887"/>
                    </a:cubicBezTo>
                    <a:cubicBezTo>
                      <a:pt x="146" y="887"/>
                      <a:pt x="146" y="887"/>
                      <a:pt x="146" y="887"/>
                    </a:cubicBezTo>
                    <a:close/>
                    <a:moveTo>
                      <a:pt x="152" y="894"/>
                    </a:moveTo>
                    <a:cubicBezTo>
                      <a:pt x="155" y="894"/>
                      <a:pt x="155" y="894"/>
                      <a:pt x="155" y="894"/>
                    </a:cubicBezTo>
                    <a:cubicBezTo>
                      <a:pt x="156" y="891"/>
                      <a:pt x="154" y="891"/>
                      <a:pt x="152" y="890"/>
                    </a:cubicBezTo>
                    <a:cubicBezTo>
                      <a:pt x="152" y="891"/>
                      <a:pt x="151" y="892"/>
                      <a:pt x="152" y="894"/>
                    </a:cubicBezTo>
                    <a:close/>
                    <a:moveTo>
                      <a:pt x="1199" y="891"/>
                    </a:moveTo>
                    <a:cubicBezTo>
                      <a:pt x="1195" y="894"/>
                      <a:pt x="1193" y="894"/>
                      <a:pt x="1192" y="900"/>
                    </a:cubicBezTo>
                    <a:cubicBezTo>
                      <a:pt x="1195" y="898"/>
                      <a:pt x="1199" y="899"/>
                      <a:pt x="1201" y="896"/>
                    </a:cubicBezTo>
                    <a:cubicBezTo>
                      <a:pt x="1198" y="895"/>
                      <a:pt x="1203" y="891"/>
                      <a:pt x="1199" y="891"/>
                    </a:cubicBezTo>
                    <a:close/>
                    <a:moveTo>
                      <a:pt x="1133" y="913"/>
                    </a:moveTo>
                    <a:cubicBezTo>
                      <a:pt x="1134" y="916"/>
                      <a:pt x="1142" y="909"/>
                      <a:pt x="1141" y="915"/>
                    </a:cubicBezTo>
                    <a:cubicBezTo>
                      <a:pt x="1149" y="915"/>
                      <a:pt x="1144" y="910"/>
                      <a:pt x="1147" y="906"/>
                    </a:cubicBezTo>
                    <a:cubicBezTo>
                      <a:pt x="1141" y="905"/>
                      <a:pt x="1136" y="909"/>
                      <a:pt x="1133" y="913"/>
                    </a:cubicBezTo>
                    <a:close/>
                    <a:moveTo>
                      <a:pt x="118" y="907"/>
                    </a:moveTo>
                    <a:cubicBezTo>
                      <a:pt x="117" y="911"/>
                      <a:pt x="113" y="910"/>
                      <a:pt x="111" y="913"/>
                    </a:cubicBezTo>
                    <a:cubicBezTo>
                      <a:pt x="116" y="915"/>
                      <a:pt x="116" y="912"/>
                      <a:pt x="120" y="913"/>
                    </a:cubicBezTo>
                    <a:cubicBezTo>
                      <a:pt x="120" y="910"/>
                      <a:pt x="121" y="906"/>
                      <a:pt x="118" y="907"/>
                    </a:cubicBezTo>
                    <a:close/>
                    <a:moveTo>
                      <a:pt x="1122" y="910"/>
                    </a:moveTo>
                    <a:cubicBezTo>
                      <a:pt x="1121" y="910"/>
                      <a:pt x="1121" y="908"/>
                      <a:pt x="1121" y="907"/>
                    </a:cubicBezTo>
                    <a:cubicBezTo>
                      <a:pt x="1118" y="907"/>
                      <a:pt x="1118" y="907"/>
                      <a:pt x="1118" y="907"/>
                    </a:cubicBezTo>
                    <a:cubicBezTo>
                      <a:pt x="1118" y="909"/>
                      <a:pt x="1117" y="909"/>
                      <a:pt x="1117" y="911"/>
                    </a:cubicBezTo>
                    <a:cubicBezTo>
                      <a:pt x="1119" y="910"/>
                      <a:pt x="1122" y="912"/>
                      <a:pt x="1122" y="910"/>
                    </a:cubicBezTo>
                    <a:close/>
                    <a:moveTo>
                      <a:pt x="47" y="910"/>
                    </a:moveTo>
                    <a:cubicBezTo>
                      <a:pt x="44" y="907"/>
                      <a:pt x="38" y="912"/>
                      <a:pt x="41" y="914"/>
                    </a:cubicBezTo>
                    <a:cubicBezTo>
                      <a:pt x="42" y="912"/>
                      <a:pt x="46" y="913"/>
                      <a:pt x="47" y="910"/>
                    </a:cubicBezTo>
                    <a:close/>
                    <a:moveTo>
                      <a:pt x="1167" y="913"/>
                    </a:moveTo>
                    <a:cubicBezTo>
                      <a:pt x="1168" y="914"/>
                      <a:pt x="1168" y="915"/>
                      <a:pt x="1170" y="914"/>
                    </a:cubicBezTo>
                    <a:cubicBezTo>
                      <a:pt x="1170" y="912"/>
                      <a:pt x="1171" y="911"/>
                      <a:pt x="1171" y="909"/>
                    </a:cubicBezTo>
                    <a:cubicBezTo>
                      <a:pt x="1169" y="909"/>
                      <a:pt x="1167" y="911"/>
                      <a:pt x="1167" y="913"/>
                    </a:cubicBezTo>
                    <a:close/>
                    <a:moveTo>
                      <a:pt x="1158" y="911"/>
                    </a:moveTo>
                    <a:cubicBezTo>
                      <a:pt x="1157" y="914"/>
                      <a:pt x="1153" y="913"/>
                      <a:pt x="1151" y="913"/>
                    </a:cubicBezTo>
                    <a:cubicBezTo>
                      <a:pt x="1151" y="915"/>
                      <a:pt x="1148" y="916"/>
                      <a:pt x="1146" y="917"/>
                    </a:cubicBezTo>
                    <a:cubicBezTo>
                      <a:pt x="1145" y="922"/>
                      <a:pt x="1145" y="922"/>
                      <a:pt x="1146" y="926"/>
                    </a:cubicBezTo>
                    <a:cubicBezTo>
                      <a:pt x="1149" y="926"/>
                      <a:pt x="1152" y="923"/>
                      <a:pt x="1155" y="925"/>
                    </a:cubicBezTo>
                    <a:cubicBezTo>
                      <a:pt x="1154" y="926"/>
                      <a:pt x="1153" y="927"/>
                      <a:pt x="1153" y="928"/>
                    </a:cubicBezTo>
                    <a:cubicBezTo>
                      <a:pt x="1157" y="926"/>
                      <a:pt x="1161" y="925"/>
                      <a:pt x="1158" y="921"/>
                    </a:cubicBezTo>
                    <a:cubicBezTo>
                      <a:pt x="1161" y="921"/>
                      <a:pt x="1161" y="921"/>
                      <a:pt x="1161" y="921"/>
                    </a:cubicBezTo>
                    <a:cubicBezTo>
                      <a:pt x="1161" y="923"/>
                      <a:pt x="1160" y="924"/>
                      <a:pt x="1162" y="926"/>
                    </a:cubicBezTo>
                    <a:cubicBezTo>
                      <a:pt x="1163" y="921"/>
                      <a:pt x="1166" y="919"/>
                      <a:pt x="1165" y="914"/>
                    </a:cubicBezTo>
                    <a:cubicBezTo>
                      <a:pt x="1159" y="916"/>
                      <a:pt x="1160" y="911"/>
                      <a:pt x="1158" y="911"/>
                    </a:cubicBezTo>
                    <a:close/>
                    <a:moveTo>
                      <a:pt x="1147" y="923"/>
                    </a:moveTo>
                    <a:cubicBezTo>
                      <a:pt x="1146" y="920"/>
                      <a:pt x="1149" y="921"/>
                      <a:pt x="1148" y="917"/>
                    </a:cubicBezTo>
                    <a:cubicBezTo>
                      <a:pt x="1149" y="918"/>
                      <a:pt x="1150" y="918"/>
                      <a:pt x="1151" y="918"/>
                    </a:cubicBezTo>
                    <a:cubicBezTo>
                      <a:pt x="1151" y="921"/>
                      <a:pt x="1150" y="923"/>
                      <a:pt x="1147" y="923"/>
                    </a:cubicBezTo>
                    <a:close/>
                    <a:moveTo>
                      <a:pt x="88" y="926"/>
                    </a:moveTo>
                    <a:cubicBezTo>
                      <a:pt x="92" y="922"/>
                      <a:pt x="97" y="920"/>
                      <a:pt x="101" y="916"/>
                    </a:cubicBezTo>
                    <a:cubicBezTo>
                      <a:pt x="95" y="911"/>
                      <a:pt x="91" y="920"/>
                      <a:pt x="87" y="923"/>
                    </a:cubicBezTo>
                    <a:cubicBezTo>
                      <a:pt x="88" y="923"/>
                      <a:pt x="87" y="925"/>
                      <a:pt x="88" y="926"/>
                    </a:cubicBezTo>
                    <a:close/>
                    <a:moveTo>
                      <a:pt x="994" y="937"/>
                    </a:moveTo>
                    <a:cubicBezTo>
                      <a:pt x="1001" y="937"/>
                      <a:pt x="1006" y="930"/>
                      <a:pt x="1012" y="931"/>
                    </a:cubicBezTo>
                    <a:cubicBezTo>
                      <a:pt x="1013" y="927"/>
                      <a:pt x="1012" y="927"/>
                      <a:pt x="1012" y="922"/>
                    </a:cubicBezTo>
                    <a:cubicBezTo>
                      <a:pt x="1002" y="920"/>
                      <a:pt x="1004" y="933"/>
                      <a:pt x="996" y="931"/>
                    </a:cubicBezTo>
                    <a:cubicBezTo>
                      <a:pt x="998" y="927"/>
                      <a:pt x="1001" y="926"/>
                      <a:pt x="1005" y="924"/>
                    </a:cubicBezTo>
                    <a:cubicBezTo>
                      <a:pt x="1001" y="923"/>
                      <a:pt x="997" y="922"/>
                      <a:pt x="994" y="925"/>
                    </a:cubicBezTo>
                    <a:cubicBezTo>
                      <a:pt x="997" y="930"/>
                      <a:pt x="993" y="931"/>
                      <a:pt x="994" y="937"/>
                    </a:cubicBezTo>
                    <a:close/>
                    <a:moveTo>
                      <a:pt x="178" y="931"/>
                    </a:moveTo>
                    <a:cubicBezTo>
                      <a:pt x="175" y="931"/>
                      <a:pt x="176" y="933"/>
                      <a:pt x="174" y="935"/>
                    </a:cubicBezTo>
                    <a:cubicBezTo>
                      <a:pt x="178" y="935"/>
                      <a:pt x="178" y="933"/>
                      <a:pt x="178" y="931"/>
                    </a:cubicBezTo>
                    <a:close/>
                    <a:moveTo>
                      <a:pt x="1184" y="948"/>
                    </a:moveTo>
                    <a:cubicBezTo>
                      <a:pt x="1186" y="945"/>
                      <a:pt x="1188" y="942"/>
                      <a:pt x="1189" y="939"/>
                    </a:cubicBezTo>
                    <a:cubicBezTo>
                      <a:pt x="1184" y="941"/>
                      <a:pt x="1188" y="934"/>
                      <a:pt x="1184" y="935"/>
                    </a:cubicBezTo>
                    <a:cubicBezTo>
                      <a:pt x="1177" y="945"/>
                      <a:pt x="1160" y="942"/>
                      <a:pt x="1160" y="956"/>
                    </a:cubicBezTo>
                    <a:cubicBezTo>
                      <a:pt x="1159" y="954"/>
                      <a:pt x="1158" y="957"/>
                      <a:pt x="1158" y="955"/>
                    </a:cubicBezTo>
                    <a:cubicBezTo>
                      <a:pt x="1158" y="954"/>
                      <a:pt x="1159" y="953"/>
                      <a:pt x="1158" y="952"/>
                    </a:cubicBezTo>
                    <a:cubicBezTo>
                      <a:pt x="1156" y="954"/>
                      <a:pt x="1155" y="956"/>
                      <a:pt x="1154" y="958"/>
                    </a:cubicBezTo>
                    <a:cubicBezTo>
                      <a:pt x="1149" y="959"/>
                      <a:pt x="1153" y="956"/>
                      <a:pt x="1149" y="955"/>
                    </a:cubicBezTo>
                    <a:cubicBezTo>
                      <a:pt x="1150" y="963"/>
                      <a:pt x="1143" y="964"/>
                      <a:pt x="1135" y="964"/>
                    </a:cubicBezTo>
                    <a:cubicBezTo>
                      <a:pt x="1132" y="973"/>
                      <a:pt x="1125" y="977"/>
                      <a:pt x="1117" y="980"/>
                    </a:cubicBezTo>
                    <a:cubicBezTo>
                      <a:pt x="1114" y="975"/>
                      <a:pt x="1120" y="972"/>
                      <a:pt x="1122" y="969"/>
                    </a:cubicBezTo>
                    <a:cubicBezTo>
                      <a:pt x="1117" y="969"/>
                      <a:pt x="1126" y="967"/>
                      <a:pt x="1122" y="965"/>
                    </a:cubicBezTo>
                    <a:cubicBezTo>
                      <a:pt x="1121" y="968"/>
                      <a:pt x="1119" y="965"/>
                      <a:pt x="1118" y="965"/>
                    </a:cubicBezTo>
                    <a:cubicBezTo>
                      <a:pt x="1116" y="966"/>
                      <a:pt x="1115" y="969"/>
                      <a:pt x="1114" y="972"/>
                    </a:cubicBezTo>
                    <a:cubicBezTo>
                      <a:pt x="1109" y="971"/>
                      <a:pt x="1108" y="974"/>
                      <a:pt x="1106" y="977"/>
                    </a:cubicBezTo>
                    <a:cubicBezTo>
                      <a:pt x="1110" y="976"/>
                      <a:pt x="1110" y="973"/>
                      <a:pt x="1114" y="974"/>
                    </a:cubicBezTo>
                    <a:cubicBezTo>
                      <a:pt x="1118" y="982"/>
                      <a:pt x="1110" y="982"/>
                      <a:pt x="1107" y="987"/>
                    </a:cubicBezTo>
                    <a:cubicBezTo>
                      <a:pt x="1115" y="986"/>
                      <a:pt x="1119" y="980"/>
                      <a:pt x="1127" y="978"/>
                    </a:cubicBezTo>
                    <a:cubicBezTo>
                      <a:pt x="1128" y="981"/>
                      <a:pt x="1129" y="983"/>
                      <a:pt x="1130" y="984"/>
                    </a:cubicBezTo>
                    <a:cubicBezTo>
                      <a:pt x="1134" y="981"/>
                      <a:pt x="1140" y="978"/>
                      <a:pt x="1143" y="973"/>
                    </a:cubicBezTo>
                    <a:cubicBezTo>
                      <a:pt x="1153" y="977"/>
                      <a:pt x="1151" y="960"/>
                      <a:pt x="1158" y="958"/>
                    </a:cubicBezTo>
                    <a:cubicBezTo>
                      <a:pt x="1161" y="958"/>
                      <a:pt x="1161" y="961"/>
                      <a:pt x="1164" y="960"/>
                    </a:cubicBezTo>
                    <a:cubicBezTo>
                      <a:pt x="1171" y="957"/>
                      <a:pt x="1174" y="946"/>
                      <a:pt x="1184" y="948"/>
                    </a:cubicBezTo>
                    <a:close/>
                    <a:moveTo>
                      <a:pt x="215" y="940"/>
                    </a:moveTo>
                    <a:cubicBezTo>
                      <a:pt x="216" y="940"/>
                      <a:pt x="218" y="940"/>
                      <a:pt x="218" y="942"/>
                    </a:cubicBezTo>
                    <a:cubicBezTo>
                      <a:pt x="219" y="942"/>
                      <a:pt x="221" y="942"/>
                      <a:pt x="221" y="940"/>
                    </a:cubicBezTo>
                    <a:cubicBezTo>
                      <a:pt x="220" y="940"/>
                      <a:pt x="220" y="940"/>
                      <a:pt x="220" y="939"/>
                    </a:cubicBezTo>
                    <a:cubicBezTo>
                      <a:pt x="218" y="939"/>
                      <a:pt x="215" y="938"/>
                      <a:pt x="215" y="940"/>
                    </a:cubicBezTo>
                    <a:close/>
                    <a:moveTo>
                      <a:pt x="1064" y="943"/>
                    </a:moveTo>
                    <a:cubicBezTo>
                      <a:pt x="1065" y="946"/>
                      <a:pt x="1063" y="946"/>
                      <a:pt x="1062" y="948"/>
                    </a:cubicBezTo>
                    <a:cubicBezTo>
                      <a:pt x="1066" y="947"/>
                      <a:pt x="1065" y="950"/>
                      <a:pt x="1068" y="950"/>
                    </a:cubicBezTo>
                    <a:cubicBezTo>
                      <a:pt x="1069" y="948"/>
                      <a:pt x="1073" y="948"/>
                      <a:pt x="1072" y="944"/>
                    </a:cubicBezTo>
                    <a:cubicBezTo>
                      <a:pt x="1070" y="943"/>
                      <a:pt x="1069" y="948"/>
                      <a:pt x="1069" y="945"/>
                    </a:cubicBezTo>
                    <a:cubicBezTo>
                      <a:pt x="1069" y="944"/>
                      <a:pt x="1070" y="943"/>
                      <a:pt x="1070" y="942"/>
                    </a:cubicBezTo>
                    <a:cubicBezTo>
                      <a:pt x="1068" y="942"/>
                      <a:pt x="1067" y="940"/>
                      <a:pt x="1064" y="939"/>
                    </a:cubicBezTo>
                    <a:cubicBezTo>
                      <a:pt x="1063" y="944"/>
                      <a:pt x="1057" y="942"/>
                      <a:pt x="1058" y="948"/>
                    </a:cubicBezTo>
                    <a:cubicBezTo>
                      <a:pt x="1063" y="949"/>
                      <a:pt x="1061" y="944"/>
                      <a:pt x="1064" y="943"/>
                    </a:cubicBezTo>
                    <a:close/>
                    <a:moveTo>
                      <a:pt x="942" y="948"/>
                    </a:moveTo>
                    <a:cubicBezTo>
                      <a:pt x="942" y="944"/>
                      <a:pt x="942" y="944"/>
                      <a:pt x="942" y="944"/>
                    </a:cubicBezTo>
                    <a:cubicBezTo>
                      <a:pt x="939" y="943"/>
                      <a:pt x="939" y="949"/>
                      <a:pt x="942" y="948"/>
                    </a:cubicBezTo>
                    <a:close/>
                    <a:moveTo>
                      <a:pt x="1171" y="961"/>
                    </a:moveTo>
                    <a:cubicBezTo>
                      <a:pt x="1171" y="966"/>
                      <a:pt x="1164" y="965"/>
                      <a:pt x="1164" y="970"/>
                    </a:cubicBezTo>
                    <a:cubicBezTo>
                      <a:pt x="1176" y="963"/>
                      <a:pt x="1186" y="960"/>
                      <a:pt x="1195" y="950"/>
                    </a:cubicBezTo>
                    <a:cubicBezTo>
                      <a:pt x="1185" y="945"/>
                      <a:pt x="1181" y="960"/>
                      <a:pt x="1171" y="961"/>
                    </a:cubicBezTo>
                    <a:close/>
                    <a:moveTo>
                      <a:pt x="199" y="950"/>
                    </a:moveTo>
                    <a:cubicBezTo>
                      <a:pt x="197" y="950"/>
                      <a:pt x="194" y="950"/>
                      <a:pt x="195" y="952"/>
                    </a:cubicBezTo>
                    <a:cubicBezTo>
                      <a:pt x="197" y="952"/>
                      <a:pt x="199" y="952"/>
                      <a:pt x="199" y="950"/>
                    </a:cubicBezTo>
                    <a:close/>
                    <a:moveTo>
                      <a:pt x="72" y="952"/>
                    </a:moveTo>
                    <a:cubicBezTo>
                      <a:pt x="70" y="949"/>
                      <a:pt x="65" y="951"/>
                      <a:pt x="64" y="954"/>
                    </a:cubicBezTo>
                    <a:cubicBezTo>
                      <a:pt x="67" y="954"/>
                      <a:pt x="71" y="955"/>
                      <a:pt x="72" y="952"/>
                    </a:cubicBezTo>
                    <a:close/>
                    <a:moveTo>
                      <a:pt x="1136" y="954"/>
                    </a:moveTo>
                    <a:cubicBezTo>
                      <a:pt x="1139" y="955"/>
                      <a:pt x="1141" y="954"/>
                      <a:pt x="1140" y="951"/>
                    </a:cubicBezTo>
                    <a:cubicBezTo>
                      <a:pt x="1137" y="951"/>
                      <a:pt x="1137" y="951"/>
                      <a:pt x="1137" y="951"/>
                    </a:cubicBezTo>
                    <a:cubicBezTo>
                      <a:pt x="1138" y="952"/>
                      <a:pt x="1136" y="953"/>
                      <a:pt x="1136" y="954"/>
                    </a:cubicBezTo>
                    <a:close/>
                    <a:moveTo>
                      <a:pt x="90" y="958"/>
                    </a:moveTo>
                    <a:cubicBezTo>
                      <a:pt x="89" y="960"/>
                      <a:pt x="87" y="960"/>
                      <a:pt x="87" y="962"/>
                    </a:cubicBezTo>
                    <a:cubicBezTo>
                      <a:pt x="91" y="962"/>
                      <a:pt x="91" y="962"/>
                      <a:pt x="91" y="962"/>
                    </a:cubicBezTo>
                    <a:cubicBezTo>
                      <a:pt x="91" y="960"/>
                      <a:pt x="91" y="958"/>
                      <a:pt x="90" y="958"/>
                    </a:cubicBezTo>
                    <a:close/>
                    <a:moveTo>
                      <a:pt x="130" y="964"/>
                    </a:moveTo>
                    <a:cubicBezTo>
                      <a:pt x="134" y="965"/>
                      <a:pt x="135" y="959"/>
                      <a:pt x="133" y="958"/>
                    </a:cubicBezTo>
                    <a:cubicBezTo>
                      <a:pt x="132" y="959"/>
                      <a:pt x="128" y="961"/>
                      <a:pt x="130" y="964"/>
                    </a:cubicBezTo>
                    <a:close/>
                    <a:moveTo>
                      <a:pt x="236" y="965"/>
                    </a:moveTo>
                    <a:cubicBezTo>
                      <a:pt x="236" y="967"/>
                      <a:pt x="236" y="968"/>
                      <a:pt x="237" y="969"/>
                    </a:cubicBezTo>
                    <a:cubicBezTo>
                      <a:pt x="243" y="967"/>
                      <a:pt x="247" y="971"/>
                      <a:pt x="248" y="975"/>
                    </a:cubicBezTo>
                    <a:cubicBezTo>
                      <a:pt x="248" y="967"/>
                      <a:pt x="247" y="967"/>
                      <a:pt x="247" y="960"/>
                    </a:cubicBezTo>
                    <a:cubicBezTo>
                      <a:pt x="242" y="960"/>
                      <a:pt x="240" y="963"/>
                      <a:pt x="236" y="965"/>
                    </a:cubicBezTo>
                    <a:close/>
                    <a:moveTo>
                      <a:pt x="171" y="965"/>
                    </a:moveTo>
                    <a:cubicBezTo>
                      <a:pt x="167" y="965"/>
                      <a:pt x="167" y="968"/>
                      <a:pt x="164" y="969"/>
                    </a:cubicBezTo>
                    <a:cubicBezTo>
                      <a:pt x="168" y="969"/>
                      <a:pt x="170" y="968"/>
                      <a:pt x="171" y="965"/>
                    </a:cubicBezTo>
                    <a:close/>
                    <a:moveTo>
                      <a:pt x="1060" y="970"/>
                    </a:moveTo>
                    <a:cubicBezTo>
                      <a:pt x="1064" y="970"/>
                      <a:pt x="1066" y="969"/>
                      <a:pt x="1067" y="966"/>
                    </a:cubicBezTo>
                    <a:cubicBezTo>
                      <a:pt x="1064" y="967"/>
                      <a:pt x="1061" y="967"/>
                      <a:pt x="1060" y="970"/>
                    </a:cubicBezTo>
                    <a:close/>
                    <a:moveTo>
                      <a:pt x="187" y="977"/>
                    </a:moveTo>
                    <a:cubicBezTo>
                      <a:pt x="187" y="978"/>
                      <a:pt x="188" y="981"/>
                      <a:pt x="186" y="981"/>
                    </a:cubicBezTo>
                    <a:cubicBezTo>
                      <a:pt x="182" y="981"/>
                      <a:pt x="178" y="982"/>
                      <a:pt x="176" y="985"/>
                    </a:cubicBezTo>
                    <a:cubicBezTo>
                      <a:pt x="173" y="986"/>
                      <a:pt x="175" y="982"/>
                      <a:pt x="172" y="983"/>
                    </a:cubicBezTo>
                    <a:cubicBezTo>
                      <a:pt x="166" y="985"/>
                      <a:pt x="164" y="989"/>
                      <a:pt x="161" y="992"/>
                    </a:cubicBezTo>
                    <a:cubicBezTo>
                      <a:pt x="156" y="997"/>
                      <a:pt x="149" y="999"/>
                      <a:pt x="145" y="1001"/>
                    </a:cubicBezTo>
                    <a:cubicBezTo>
                      <a:pt x="159" y="1005"/>
                      <a:pt x="173" y="992"/>
                      <a:pt x="179" y="985"/>
                    </a:cubicBezTo>
                    <a:cubicBezTo>
                      <a:pt x="191" y="984"/>
                      <a:pt x="196" y="977"/>
                      <a:pt x="204" y="972"/>
                    </a:cubicBezTo>
                    <a:cubicBezTo>
                      <a:pt x="196" y="971"/>
                      <a:pt x="193" y="975"/>
                      <a:pt x="187" y="977"/>
                    </a:cubicBezTo>
                    <a:close/>
                    <a:moveTo>
                      <a:pt x="1174" y="972"/>
                    </a:moveTo>
                    <a:cubicBezTo>
                      <a:pt x="1175" y="975"/>
                      <a:pt x="1171" y="974"/>
                      <a:pt x="1172" y="977"/>
                    </a:cubicBezTo>
                    <a:cubicBezTo>
                      <a:pt x="1175" y="977"/>
                      <a:pt x="1177" y="973"/>
                      <a:pt x="1174" y="972"/>
                    </a:cubicBezTo>
                    <a:close/>
                    <a:moveTo>
                      <a:pt x="1190" y="976"/>
                    </a:moveTo>
                    <a:cubicBezTo>
                      <a:pt x="1185" y="977"/>
                      <a:pt x="1178" y="975"/>
                      <a:pt x="1177" y="980"/>
                    </a:cubicBezTo>
                    <a:cubicBezTo>
                      <a:pt x="1183" y="977"/>
                      <a:pt x="1187" y="984"/>
                      <a:pt x="1190" y="980"/>
                    </a:cubicBezTo>
                    <a:cubicBezTo>
                      <a:pt x="1185" y="980"/>
                      <a:pt x="1188" y="977"/>
                      <a:pt x="1190" y="976"/>
                    </a:cubicBezTo>
                    <a:close/>
                    <a:moveTo>
                      <a:pt x="989" y="985"/>
                    </a:moveTo>
                    <a:cubicBezTo>
                      <a:pt x="991" y="985"/>
                      <a:pt x="991" y="986"/>
                      <a:pt x="991" y="988"/>
                    </a:cubicBezTo>
                    <a:cubicBezTo>
                      <a:pt x="995" y="986"/>
                      <a:pt x="997" y="983"/>
                      <a:pt x="999" y="979"/>
                    </a:cubicBezTo>
                    <a:cubicBezTo>
                      <a:pt x="994" y="980"/>
                      <a:pt x="991" y="982"/>
                      <a:pt x="989" y="985"/>
                    </a:cubicBezTo>
                    <a:close/>
                    <a:moveTo>
                      <a:pt x="207" y="982"/>
                    </a:moveTo>
                    <a:cubicBezTo>
                      <a:pt x="210" y="985"/>
                      <a:pt x="216" y="983"/>
                      <a:pt x="219" y="982"/>
                    </a:cubicBezTo>
                    <a:cubicBezTo>
                      <a:pt x="217" y="981"/>
                      <a:pt x="211" y="979"/>
                      <a:pt x="207" y="982"/>
                    </a:cubicBezTo>
                    <a:close/>
                    <a:moveTo>
                      <a:pt x="4" y="982"/>
                    </a:moveTo>
                    <a:cubicBezTo>
                      <a:pt x="2" y="983"/>
                      <a:pt x="1" y="985"/>
                      <a:pt x="0" y="988"/>
                    </a:cubicBezTo>
                    <a:cubicBezTo>
                      <a:pt x="4" y="987"/>
                      <a:pt x="6" y="990"/>
                      <a:pt x="9" y="991"/>
                    </a:cubicBezTo>
                    <a:cubicBezTo>
                      <a:pt x="9" y="987"/>
                      <a:pt x="15" y="989"/>
                      <a:pt x="14" y="985"/>
                    </a:cubicBezTo>
                    <a:cubicBezTo>
                      <a:pt x="9" y="987"/>
                      <a:pt x="8" y="984"/>
                      <a:pt x="4" y="982"/>
                    </a:cubicBezTo>
                    <a:close/>
                    <a:moveTo>
                      <a:pt x="1088" y="991"/>
                    </a:moveTo>
                    <a:cubicBezTo>
                      <a:pt x="1090" y="987"/>
                      <a:pt x="1095" y="986"/>
                      <a:pt x="1099" y="986"/>
                    </a:cubicBezTo>
                    <a:cubicBezTo>
                      <a:pt x="1098" y="977"/>
                      <a:pt x="1086" y="988"/>
                      <a:pt x="1088" y="991"/>
                    </a:cubicBezTo>
                    <a:close/>
                    <a:moveTo>
                      <a:pt x="1136" y="986"/>
                    </a:moveTo>
                    <a:cubicBezTo>
                      <a:pt x="1138" y="986"/>
                      <a:pt x="1138" y="987"/>
                      <a:pt x="1139" y="988"/>
                    </a:cubicBezTo>
                    <a:cubicBezTo>
                      <a:pt x="1138" y="985"/>
                      <a:pt x="1142" y="987"/>
                      <a:pt x="1141" y="984"/>
                    </a:cubicBezTo>
                    <a:cubicBezTo>
                      <a:pt x="1139" y="984"/>
                      <a:pt x="1137" y="985"/>
                      <a:pt x="1136" y="986"/>
                    </a:cubicBezTo>
                    <a:close/>
                    <a:moveTo>
                      <a:pt x="1151" y="990"/>
                    </a:moveTo>
                    <a:cubicBezTo>
                      <a:pt x="1152" y="990"/>
                      <a:pt x="1153" y="991"/>
                      <a:pt x="1154" y="991"/>
                    </a:cubicBezTo>
                    <a:cubicBezTo>
                      <a:pt x="1153" y="998"/>
                      <a:pt x="1147" y="992"/>
                      <a:pt x="1146" y="995"/>
                    </a:cubicBezTo>
                    <a:cubicBezTo>
                      <a:pt x="1150" y="996"/>
                      <a:pt x="1151" y="999"/>
                      <a:pt x="1154" y="1000"/>
                    </a:cubicBezTo>
                    <a:cubicBezTo>
                      <a:pt x="1152" y="997"/>
                      <a:pt x="1153" y="993"/>
                      <a:pt x="1157" y="992"/>
                    </a:cubicBezTo>
                    <a:cubicBezTo>
                      <a:pt x="1156" y="991"/>
                      <a:pt x="1156" y="989"/>
                      <a:pt x="1155" y="988"/>
                    </a:cubicBezTo>
                    <a:cubicBezTo>
                      <a:pt x="1155" y="990"/>
                      <a:pt x="1150" y="987"/>
                      <a:pt x="1151" y="990"/>
                    </a:cubicBezTo>
                    <a:close/>
                    <a:moveTo>
                      <a:pt x="845" y="991"/>
                    </a:moveTo>
                    <a:cubicBezTo>
                      <a:pt x="842" y="993"/>
                      <a:pt x="834" y="994"/>
                      <a:pt x="836" y="998"/>
                    </a:cubicBezTo>
                    <a:cubicBezTo>
                      <a:pt x="839" y="996"/>
                      <a:pt x="843" y="995"/>
                      <a:pt x="845" y="991"/>
                    </a:cubicBezTo>
                    <a:close/>
                    <a:moveTo>
                      <a:pt x="996" y="992"/>
                    </a:moveTo>
                    <a:cubicBezTo>
                      <a:pt x="994" y="993"/>
                      <a:pt x="992" y="994"/>
                      <a:pt x="991" y="995"/>
                    </a:cubicBezTo>
                    <a:cubicBezTo>
                      <a:pt x="994" y="995"/>
                      <a:pt x="996" y="995"/>
                      <a:pt x="996" y="992"/>
                    </a:cubicBezTo>
                    <a:close/>
                    <a:moveTo>
                      <a:pt x="1031" y="997"/>
                    </a:moveTo>
                    <a:cubicBezTo>
                      <a:pt x="1031" y="995"/>
                      <a:pt x="1034" y="996"/>
                      <a:pt x="1035" y="994"/>
                    </a:cubicBezTo>
                    <a:cubicBezTo>
                      <a:pt x="1033" y="992"/>
                      <a:pt x="1028" y="996"/>
                      <a:pt x="1031" y="997"/>
                    </a:cubicBezTo>
                    <a:close/>
                    <a:moveTo>
                      <a:pt x="856" y="1002"/>
                    </a:moveTo>
                    <a:cubicBezTo>
                      <a:pt x="861" y="1004"/>
                      <a:pt x="865" y="997"/>
                      <a:pt x="869" y="995"/>
                    </a:cubicBezTo>
                    <a:cubicBezTo>
                      <a:pt x="865" y="998"/>
                      <a:pt x="858" y="994"/>
                      <a:pt x="854" y="1000"/>
                    </a:cubicBezTo>
                    <a:cubicBezTo>
                      <a:pt x="856" y="1001"/>
                      <a:pt x="858" y="997"/>
                      <a:pt x="859" y="999"/>
                    </a:cubicBezTo>
                    <a:cubicBezTo>
                      <a:pt x="858" y="999"/>
                      <a:pt x="857" y="1000"/>
                      <a:pt x="856" y="1002"/>
                    </a:cubicBezTo>
                    <a:close/>
                    <a:moveTo>
                      <a:pt x="882" y="994"/>
                    </a:moveTo>
                    <a:cubicBezTo>
                      <a:pt x="880" y="996"/>
                      <a:pt x="873" y="997"/>
                      <a:pt x="876" y="1001"/>
                    </a:cubicBezTo>
                    <a:cubicBezTo>
                      <a:pt x="880" y="1001"/>
                      <a:pt x="884" y="997"/>
                      <a:pt x="882" y="994"/>
                    </a:cubicBezTo>
                    <a:close/>
                    <a:moveTo>
                      <a:pt x="327" y="1005"/>
                    </a:moveTo>
                    <a:cubicBezTo>
                      <a:pt x="328" y="1004"/>
                      <a:pt x="332" y="1005"/>
                      <a:pt x="331" y="1002"/>
                    </a:cubicBezTo>
                    <a:cubicBezTo>
                      <a:pt x="329" y="1002"/>
                      <a:pt x="325" y="1004"/>
                      <a:pt x="327" y="1005"/>
                    </a:cubicBezTo>
                    <a:close/>
                    <a:moveTo>
                      <a:pt x="126" y="1017"/>
                    </a:moveTo>
                    <a:cubicBezTo>
                      <a:pt x="133" y="1015"/>
                      <a:pt x="141" y="1013"/>
                      <a:pt x="143" y="1006"/>
                    </a:cubicBezTo>
                    <a:cubicBezTo>
                      <a:pt x="136" y="1000"/>
                      <a:pt x="127" y="1008"/>
                      <a:pt x="126" y="1017"/>
                    </a:cubicBezTo>
                    <a:close/>
                    <a:moveTo>
                      <a:pt x="825" y="1024"/>
                    </a:moveTo>
                    <a:cubicBezTo>
                      <a:pt x="837" y="1021"/>
                      <a:pt x="845" y="1013"/>
                      <a:pt x="852" y="1005"/>
                    </a:cubicBezTo>
                    <a:cubicBezTo>
                      <a:pt x="840" y="1006"/>
                      <a:pt x="834" y="1017"/>
                      <a:pt x="825" y="1018"/>
                    </a:cubicBezTo>
                    <a:cubicBezTo>
                      <a:pt x="827" y="1021"/>
                      <a:pt x="822" y="1022"/>
                      <a:pt x="825" y="1024"/>
                    </a:cubicBezTo>
                    <a:close/>
                    <a:moveTo>
                      <a:pt x="834" y="1010"/>
                    </a:moveTo>
                    <a:cubicBezTo>
                      <a:pt x="836" y="1007"/>
                      <a:pt x="840" y="1009"/>
                      <a:pt x="840" y="1006"/>
                    </a:cubicBezTo>
                    <a:cubicBezTo>
                      <a:pt x="838" y="1004"/>
                      <a:pt x="830" y="1007"/>
                      <a:pt x="834" y="1010"/>
                    </a:cubicBezTo>
                    <a:close/>
                    <a:moveTo>
                      <a:pt x="828" y="1006"/>
                    </a:moveTo>
                    <a:cubicBezTo>
                      <a:pt x="828" y="1009"/>
                      <a:pt x="824" y="1008"/>
                      <a:pt x="824" y="1011"/>
                    </a:cubicBezTo>
                    <a:cubicBezTo>
                      <a:pt x="827" y="1012"/>
                      <a:pt x="830" y="1012"/>
                      <a:pt x="832" y="1011"/>
                    </a:cubicBezTo>
                    <a:cubicBezTo>
                      <a:pt x="831" y="1009"/>
                      <a:pt x="830" y="1007"/>
                      <a:pt x="828" y="1006"/>
                    </a:cubicBezTo>
                    <a:close/>
                    <a:moveTo>
                      <a:pt x="985" y="1009"/>
                    </a:moveTo>
                    <a:cubicBezTo>
                      <a:pt x="977" y="1010"/>
                      <a:pt x="972" y="1015"/>
                      <a:pt x="967" y="1019"/>
                    </a:cubicBezTo>
                    <a:cubicBezTo>
                      <a:pt x="976" y="1019"/>
                      <a:pt x="982" y="1015"/>
                      <a:pt x="985" y="1009"/>
                    </a:cubicBezTo>
                    <a:close/>
                    <a:moveTo>
                      <a:pt x="1131" y="1012"/>
                    </a:moveTo>
                    <a:cubicBezTo>
                      <a:pt x="1133" y="1012"/>
                      <a:pt x="1135" y="1011"/>
                      <a:pt x="1136" y="1009"/>
                    </a:cubicBezTo>
                    <a:cubicBezTo>
                      <a:pt x="1133" y="1009"/>
                      <a:pt x="1131" y="1009"/>
                      <a:pt x="1131" y="1012"/>
                    </a:cubicBezTo>
                    <a:close/>
                    <a:moveTo>
                      <a:pt x="816" y="1013"/>
                    </a:moveTo>
                    <a:cubicBezTo>
                      <a:pt x="813" y="1013"/>
                      <a:pt x="810" y="1014"/>
                      <a:pt x="808" y="1016"/>
                    </a:cubicBezTo>
                    <a:cubicBezTo>
                      <a:pt x="811" y="1015"/>
                      <a:pt x="815" y="1015"/>
                      <a:pt x="816" y="1013"/>
                    </a:cubicBezTo>
                    <a:close/>
                    <a:moveTo>
                      <a:pt x="937" y="1026"/>
                    </a:moveTo>
                    <a:cubicBezTo>
                      <a:pt x="942" y="1026"/>
                      <a:pt x="945" y="1024"/>
                      <a:pt x="948" y="1021"/>
                    </a:cubicBezTo>
                    <a:cubicBezTo>
                      <a:pt x="947" y="1020"/>
                      <a:pt x="947" y="1017"/>
                      <a:pt x="946" y="1017"/>
                    </a:cubicBezTo>
                    <a:cubicBezTo>
                      <a:pt x="945" y="1018"/>
                      <a:pt x="942" y="1019"/>
                      <a:pt x="943" y="1016"/>
                    </a:cubicBezTo>
                    <a:cubicBezTo>
                      <a:pt x="938" y="1018"/>
                      <a:pt x="940" y="1022"/>
                      <a:pt x="937" y="1026"/>
                    </a:cubicBezTo>
                    <a:close/>
                    <a:moveTo>
                      <a:pt x="239" y="1024"/>
                    </a:moveTo>
                    <a:cubicBezTo>
                      <a:pt x="239" y="1023"/>
                      <a:pt x="244" y="1021"/>
                      <a:pt x="241" y="1019"/>
                    </a:cubicBezTo>
                    <a:cubicBezTo>
                      <a:pt x="241" y="1021"/>
                      <a:pt x="235" y="1022"/>
                      <a:pt x="239" y="1024"/>
                    </a:cubicBezTo>
                    <a:close/>
                    <a:moveTo>
                      <a:pt x="976" y="1035"/>
                    </a:moveTo>
                    <a:cubicBezTo>
                      <a:pt x="977" y="1036"/>
                      <a:pt x="983" y="1034"/>
                      <a:pt x="983" y="1030"/>
                    </a:cubicBezTo>
                    <a:cubicBezTo>
                      <a:pt x="976" y="1034"/>
                      <a:pt x="962" y="1038"/>
                      <a:pt x="956" y="1044"/>
                    </a:cubicBezTo>
                    <a:cubicBezTo>
                      <a:pt x="965" y="1044"/>
                      <a:pt x="970" y="1039"/>
                      <a:pt x="976" y="1035"/>
                    </a:cubicBezTo>
                    <a:close/>
                    <a:moveTo>
                      <a:pt x="978" y="1043"/>
                    </a:moveTo>
                    <a:cubicBezTo>
                      <a:pt x="975" y="1043"/>
                      <a:pt x="973" y="1045"/>
                      <a:pt x="972" y="1046"/>
                    </a:cubicBezTo>
                    <a:cubicBezTo>
                      <a:pt x="974" y="1046"/>
                      <a:pt x="978" y="1046"/>
                      <a:pt x="978" y="1043"/>
                    </a:cubicBezTo>
                    <a:close/>
                    <a:moveTo>
                      <a:pt x="245" y="1049"/>
                    </a:moveTo>
                    <a:cubicBezTo>
                      <a:pt x="243" y="1053"/>
                      <a:pt x="242" y="1059"/>
                      <a:pt x="240" y="1062"/>
                    </a:cubicBezTo>
                    <a:cubicBezTo>
                      <a:pt x="248" y="1060"/>
                      <a:pt x="255" y="1056"/>
                      <a:pt x="258" y="1048"/>
                    </a:cubicBezTo>
                    <a:cubicBezTo>
                      <a:pt x="254" y="1051"/>
                      <a:pt x="250" y="1050"/>
                      <a:pt x="245" y="1049"/>
                    </a:cubicBezTo>
                    <a:close/>
                    <a:moveTo>
                      <a:pt x="921" y="1054"/>
                    </a:moveTo>
                    <a:cubicBezTo>
                      <a:pt x="923" y="1053"/>
                      <a:pt x="932" y="1052"/>
                      <a:pt x="933" y="1048"/>
                    </a:cubicBezTo>
                    <a:cubicBezTo>
                      <a:pt x="930" y="1050"/>
                      <a:pt x="923" y="1050"/>
                      <a:pt x="921" y="1054"/>
                    </a:cubicBezTo>
                    <a:close/>
                    <a:moveTo>
                      <a:pt x="926" y="1062"/>
                    </a:moveTo>
                    <a:cubicBezTo>
                      <a:pt x="928" y="1057"/>
                      <a:pt x="934" y="1057"/>
                      <a:pt x="938" y="1054"/>
                    </a:cubicBezTo>
                    <a:cubicBezTo>
                      <a:pt x="931" y="1054"/>
                      <a:pt x="925" y="1057"/>
                      <a:pt x="921" y="1060"/>
                    </a:cubicBezTo>
                    <a:cubicBezTo>
                      <a:pt x="922" y="1061"/>
                      <a:pt x="925" y="1061"/>
                      <a:pt x="926" y="1062"/>
                    </a:cubicBezTo>
                    <a:close/>
                    <a:moveTo>
                      <a:pt x="768" y="1057"/>
                    </a:moveTo>
                    <a:cubicBezTo>
                      <a:pt x="762" y="1054"/>
                      <a:pt x="760" y="1062"/>
                      <a:pt x="755" y="1060"/>
                    </a:cubicBezTo>
                    <a:cubicBezTo>
                      <a:pt x="755" y="1063"/>
                      <a:pt x="757" y="1063"/>
                      <a:pt x="758" y="1064"/>
                    </a:cubicBezTo>
                    <a:cubicBezTo>
                      <a:pt x="761" y="1060"/>
                      <a:pt x="766" y="1061"/>
                      <a:pt x="768" y="1057"/>
                    </a:cubicBezTo>
                    <a:close/>
                    <a:moveTo>
                      <a:pt x="718" y="1059"/>
                    </a:moveTo>
                    <a:cubicBezTo>
                      <a:pt x="715" y="1059"/>
                      <a:pt x="713" y="1060"/>
                      <a:pt x="712" y="1062"/>
                    </a:cubicBezTo>
                    <a:cubicBezTo>
                      <a:pt x="713" y="1062"/>
                      <a:pt x="713" y="1063"/>
                      <a:pt x="712" y="1064"/>
                    </a:cubicBezTo>
                    <a:cubicBezTo>
                      <a:pt x="715" y="1063"/>
                      <a:pt x="718" y="1062"/>
                      <a:pt x="718" y="1059"/>
                    </a:cubicBezTo>
                    <a:close/>
                    <a:moveTo>
                      <a:pt x="906" y="1070"/>
                    </a:moveTo>
                    <a:cubicBezTo>
                      <a:pt x="911" y="1069"/>
                      <a:pt x="915" y="1067"/>
                      <a:pt x="919" y="1064"/>
                    </a:cubicBezTo>
                    <a:cubicBezTo>
                      <a:pt x="919" y="1064"/>
                      <a:pt x="918" y="1063"/>
                      <a:pt x="918" y="1062"/>
                    </a:cubicBezTo>
                    <a:cubicBezTo>
                      <a:pt x="914" y="1065"/>
                      <a:pt x="906" y="1064"/>
                      <a:pt x="906" y="1070"/>
                    </a:cubicBezTo>
                    <a:close/>
                    <a:moveTo>
                      <a:pt x="524" y="1069"/>
                    </a:moveTo>
                    <a:cubicBezTo>
                      <a:pt x="524" y="1066"/>
                      <a:pt x="526" y="1066"/>
                      <a:pt x="526" y="1063"/>
                    </a:cubicBezTo>
                    <a:cubicBezTo>
                      <a:pt x="523" y="1062"/>
                      <a:pt x="523" y="1065"/>
                      <a:pt x="522" y="1063"/>
                    </a:cubicBezTo>
                    <a:cubicBezTo>
                      <a:pt x="522" y="1069"/>
                      <a:pt x="515" y="1064"/>
                      <a:pt x="515" y="1068"/>
                    </a:cubicBezTo>
                    <a:cubicBezTo>
                      <a:pt x="516" y="1070"/>
                      <a:pt x="521" y="1068"/>
                      <a:pt x="524" y="1069"/>
                    </a:cubicBezTo>
                    <a:close/>
                    <a:moveTo>
                      <a:pt x="678" y="1074"/>
                    </a:moveTo>
                    <a:cubicBezTo>
                      <a:pt x="691" y="1077"/>
                      <a:pt x="702" y="1069"/>
                      <a:pt x="710" y="1063"/>
                    </a:cubicBezTo>
                    <a:cubicBezTo>
                      <a:pt x="699" y="1065"/>
                      <a:pt x="688" y="1067"/>
                      <a:pt x="682" y="1073"/>
                    </a:cubicBezTo>
                    <a:cubicBezTo>
                      <a:pt x="682" y="1072"/>
                      <a:pt x="682" y="1071"/>
                      <a:pt x="681" y="1070"/>
                    </a:cubicBezTo>
                    <a:cubicBezTo>
                      <a:pt x="682" y="1074"/>
                      <a:pt x="677" y="1071"/>
                      <a:pt x="678" y="1074"/>
                    </a:cubicBezTo>
                    <a:close/>
                    <a:moveTo>
                      <a:pt x="747" y="1066"/>
                    </a:moveTo>
                    <a:cubicBezTo>
                      <a:pt x="736" y="1067"/>
                      <a:pt x="724" y="1073"/>
                      <a:pt x="716" y="1078"/>
                    </a:cubicBezTo>
                    <a:cubicBezTo>
                      <a:pt x="727" y="1080"/>
                      <a:pt x="733" y="1070"/>
                      <a:pt x="744" y="1070"/>
                    </a:cubicBezTo>
                    <a:cubicBezTo>
                      <a:pt x="743" y="1067"/>
                      <a:pt x="746" y="1067"/>
                      <a:pt x="747" y="1066"/>
                    </a:cubicBezTo>
                    <a:close/>
                    <a:moveTo>
                      <a:pt x="1029" y="1088"/>
                    </a:moveTo>
                    <a:cubicBezTo>
                      <a:pt x="1035" y="1088"/>
                      <a:pt x="1051" y="1081"/>
                      <a:pt x="1048" y="1075"/>
                    </a:cubicBezTo>
                    <a:cubicBezTo>
                      <a:pt x="1043" y="1080"/>
                      <a:pt x="1034" y="1083"/>
                      <a:pt x="1029" y="1088"/>
                    </a:cubicBezTo>
                    <a:close/>
                    <a:moveTo>
                      <a:pt x="402" y="1084"/>
                    </a:moveTo>
                    <a:cubicBezTo>
                      <a:pt x="402" y="1086"/>
                      <a:pt x="399" y="1085"/>
                      <a:pt x="399" y="1086"/>
                    </a:cubicBezTo>
                    <a:cubicBezTo>
                      <a:pt x="402" y="1085"/>
                      <a:pt x="399" y="1089"/>
                      <a:pt x="402" y="1089"/>
                    </a:cubicBezTo>
                    <a:cubicBezTo>
                      <a:pt x="403" y="1088"/>
                      <a:pt x="405" y="1085"/>
                      <a:pt x="402" y="1084"/>
                    </a:cubicBezTo>
                    <a:close/>
                    <a:moveTo>
                      <a:pt x="710" y="1088"/>
                    </a:moveTo>
                    <a:cubicBezTo>
                      <a:pt x="708" y="1090"/>
                      <a:pt x="702" y="1089"/>
                      <a:pt x="702" y="1093"/>
                    </a:cubicBezTo>
                    <a:cubicBezTo>
                      <a:pt x="704" y="1094"/>
                      <a:pt x="707" y="1094"/>
                      <a:pt x="711" y="1094"/>
                    </a:cubicBezTo>
                    <a:cubicBezTo>
                      <a:pt x="712" y="1092"/>
                      <a:pt x="713" y="1089"/>
                      <a:pt x="710" y="1088"/>
                    </a:cubicBezTo>
                    <a:close/>
                    <a:moveTo>
                      <a:pt x="710" y="1097"/>
                    </a:moveTo>
                    <a:cubicBezTo>
                      <a:pt x="712" y="1098"/>
                      <a:pt x="715" y="1096"/>
                      <a:pt x="714" y="1099"/>
                    </a:cubicBezTo>
                    <a:cubicBezTo>
                      <a:pt x="709" y="1100"/>
                      <a:pt x="709" y="1101"/>
                      <a:pt x="709" y="1105"/>
                    </a:cubicBezTo>
                    <a:cubicBezTo>
                      <a:pt x="711" y="1105"/>
                      <a:pt x="713" y="1105"/>
                      <a:pt x="714" y="1107"/>
                    </a:cubicBezTo>
                    <a:cubicBezTo>
                      <a:pt x="711" y="1108"/>
                      <a:pt x="710" y="1107"/>
                      <a:pt x="710" y="1109"/>
                    </a:cubicBezTo>
                    <a:cubicBezTo>
                      <a:pt x="715" y="1109"/>
                      <a:pt x="718" y="1106"/>
                      <a:pt x="721" y="1104"/>
                    </a:cubicBezTo>
                    <a:cubicBezTo>
                      <a:pt x="718" y="1103"/>
                      <a:pt x="716" y="1107"/>
                      <a:pt x="714" y="1104"/>
                    </a:cubicBezTo>
                    <a:cubicBezTo>
                      <a:pt x="717" y="1103"/>
                      <a:pt x="722" y="1099"/>
                      <a:pt x="725" y="1101"/>
                    </a:cubicBezTo>
                    <a:cubicBezTo>
                      <a:pt x="725" y="1103"/>
                      <a:pt x="722" y="1102"/>
                      <a:pt x="722" y="1104"/>
                    </a:cubicBezTo>
                    <a:cubicBezTo>
                      <a:pt x="725" y="1106"/>
                      <a:pt x="729" y="1104"/>
                      <a:pt x="731" y="1102"/>
                    </a:cubicBezTo>
                    <a:cubicBezTo>
                      <a:pt x="728" y="1102"/>
                      <a:pt x="726" y="1099"/>
                      <a:pt x="728" y="1097"/>
                    </a:cubicBezTo>
                    <a:cubicBezTo>
                      <a:pt x="726" y="1097"/>
                      <a:pt x="724" y="1098"/>
                      <a:pt x="724" y="1096"/>
                    </a:cubicBezTo>
                    <a:cubicBezTo>
                      <a:pt x="724" y="1094"/>
                      <a:pt x="727" y="1095"/>
                      <a:pt x="727" y="1094"/>
                    </a:cubicBezTo>
                    <a:cubicBezTo>
                      <a:pt x="725" y="1092"/>
                      <a:pt x="723" y="1090"/>
                      <a:pt x="721" y="1089"/>
                    </a:cubicBezTo>
                    <a:cubicBezTo>
                      <a:pt x="720" y="1095"/>
                      <a:pt x="712" y="1092"/>
                      <a:pt x="710" y="1097"/>
                    </a:cubicBezTo>
                    <a:close/>
                    <a:moveTo>
                      <a:pt x="939" y="1102"/>
                    </a:moveTo>
                    <a:cubicBezTo>
                      <a:pt x="932" y="1106"/>
                      <a:pt x="924" y="1109"/>
                      <a:pt x="917" y="1113"/>
                    </a:cubicBezTo>
                    <a:cubicBezTo>
                      <a:pt x="928" y="1113"/>
                      <a:pt x="933" y="1105"/>
                      <a:pt x="940" y="1105"/>
                    </a:cubicBezTo>
                    <a:cubicBezTo>
                      <a:pt x="940" y="1104"/>
                      <a:pt x="941" y="1102"/>
                      <a:pt x="939" y="1102"/>
                    </a:cubicBezTo>
                    <a:close/>
                    <a:moveTo>
                      <a:pt x="625" y="1108"/>
                    </a:moveTo>
                    <a:cubicBezTo>
                      <a:pt x="629" y="1107"/>
                      <a:pt x="634" y="1107"/>
                      <a:pt x="635" y="1104"/>
                    </a:cubicBezTo>
                    <a:cubicBezTo>
                      <a:pt x="631" y="1105"/>
                      <a:pt x="628" y="1105"/>
                      <a:pt x="625" y="1108"/>
                    </a:cubicBezTo>
                    <a:close/>
                    <a:moveTo>
                      <a:pt x="682" y="1117"/>
                    </a:moveTo>
                    <a:cubicBezTo>
                      <a:pt x="685" y="1117"/>
                      <a:pt x="695" y="1117"/>
                      <a:pt x="697" y="1113"/>
                    </a:cubicBezTo>
                    <a:cubicBezTo>
                      <a:pt x="693" y="1112"/>
                      <a:pt x="692" y="1113"/>
                      <a:pt x="688" y="1113"/>
                    </a:cubicBezTo>
                    <a:cubicBezTo>
                      <a:pt x="684" y="1110"/>
                      <a:pt x="689" y="1110"/>
                      <a:pt x="689" y="1108"/>
                    </a:cubicBezTo>
                    <a:cubicBezTo>
                      <a:pt x="682" y="1108"/>
                      <a:pt x="687" y="1111"/>
                      <a:pt x="682" y="1113"/>
                    </a:cubicBezTo>
                    <a:cubicBezTo>
                      <a:pt x="686" y="1115"/>
                      <a:pt x="683" y="1115"/>
                      <a:pt x="682" y="1117"/>
                    </a:cubicBezTo>
                    <a:close/>
                    <a:moveTo>
                      <a:pt x="561" y="1110"/>
                    </a:moveTo>
                    <a:cubicBezTo>
                      <a:pt x="558" y="1112"/>
                      <a:pt x="550" y="1108"/>
                      <a:pt x="547" y="1112"/>
                    </a:cubicBezTo>
                    <a:cubicBezTo>
                      <a:pt x="551" y="1114"/>
                      <a:pt x="560" y="1114"/>
                      <a:pt x="561" y="1110"/>
                    </a:cubicBezTo>
                    <a:close/>
                    <a:moveTo>
                      <a:pt x="870" y="1113"/>
                    </a:moveTo>
                    <a:cubicBezTo>
                      <a:pt x="867" y="1113"/>
                      <a:pt x="866" y="1115"/>
                      <a:pt x="863" y="1115"/>
                    </a:cubicBezTo>
                    <a:cubicBezTo>
                      <a:pt x="865" y="1119"/>
                      <a:pt x="863" y="1120"/>
                      <a:pt x="862" y="1122"/>
                    </a:cubicBezTo>
                    <a:cubicBezTo>
                      <a:pt x="871" y="1122"/>
                      <a:pt x="869" y="1120"/>
                      <a:pt x="870" y="1113"/>
                    </a:cubicBezTo>
                    <a:close/>
                    <a:moveTo>
                      <a:pt x="809" y="1121"/>
                    </a:moveTo>
                    <a:cubicBezTo>
                      <a:pt x="806" y="1121"/>
                      <a:pt x="802" y="1120"/>
                      <a:pt x="801" y="1123"/>
                    </a:cubicBezTo>
                    <a:cubicBezTo>
                      <a:pt x="804" y="1123"/>
                      <a:pt x="807" y="1122"/>
                      <a:pt x="809" y="1121"/>
                    </a:cubicBezTo>
                    <a:close/>
                    <a:moveTo>
                      <a:pt x="742" y="1145"/>
                    </a:moveTo>
                    <a:cubicBezTo>
                      <a:pt x="746" y="1144"/>
                      <a:pt x="748" y="1141"/>
                      <a:pt x="749" y="1137"/>
                    </a:cubicBezTo>
                    <a:cubicBezTo>
                      <a:pt x="745" y="1140"/>
                      <a:pt x="743" y="1140"/>
                      <a:pt x="742" y="1145"/>
                    </a:cubicBezTo>
                    <a:close/>
                    <a:moveTo>
                      <a:pt x="571" y="1138"/>
                    </a:moveTo>
                    <a:cubicBezTo>
                      <a:pt x="568" y="1141"/>
                      <a:pt x="562" y="1142"/>
                      <a:pt x="559" y="1145"/>
                    </a:cubicBezTo>
                    <a:cubicBezTo>
                      <a:pt x="564" y="1147"/>
                      <a:pt x="569" y="1142"/>
                      <a:pt x="571" y="1138"/>
                    </a:cubicBezTo>
                    <a:close/>
                    <a:moveTo>
                      <a:pt x="611" y="1147"/>
                    </a:moveTo>
                    <a:cubicBezTo>
                      <a:pt x="609" y="1143"/>
                      <a:pt x="603" y="1146"/>
                      <a:pt x="602" y="1148"/>
                    </a:cubicBezTo>
                    <a:cubicBezTo>
                      <a:pt x="606" y="1148"/>
                      <a:pt x="610" y="1149"/>
                      <a:pt x="611" y="1147"/>
                    </a:cubicBezTo>
                    <a:close/>
                    <a:moveTo>
                      <a:pt x="634" y="1152"/>
                    </a:moveTo>
                    <a:cubicBezTo>
                      <a:pt x="638" y="1153"/>
                      <a:pt x="644" y="1149"/>
                      <a:pt x="649" y="1148"/>
                    </a:cubicBezTo>
                    <a:cubicBezTo>
                      <a:pt x="644" y="1148"/>
                      <a:pt x="637" y="1148"/>
                      <a:pt x="634" y="1152"/>
                    </a:cubicBezTo>
                    <a:close/>
                    <a:moveTo>
                      <a:pt x="695" y="1156"/>
                    </a:moveTo>
                    <a:cubicBezTo>
                      <a:pt x="689" y="1154"/>
                      <a:pt x="686" y="1160"/>
                      <a:pt x="681" y="1161"/>
                    </a:cubicBezTo>
                    <a:cubicBezTo>
                      <a:pt x="681" y="1161"/>
                      <a:pt x="680" y="1159"/>
                      <a:pt x="678" y="1160"/>
                    </a:cubicBezTo>
                    <a:cubicBezTo>
                      <a:pt x="674" y="1160"/>
                      <a:pt x="669" y="1166"/>
                      <a:pt x="662" y="1165"/>
                    </a:cubicBezTo>
                    <a:cubicBezTo>
                      <a:pt x="667" y="1171"/>
                      <a:pt x="677" y="1165"/>
                      <a:pt x="686" y="1162"/>
                    </a:cubicBezTo>
                    <a:cubicBezTo>
                      <a:pt x="693" y="1160"/>
                      <a:pt x="701" y="1159"/>
                      <a:pt x="708" y="1157"/>
                    </a:cubicBezTo>
                    <a:cubicBezTo>
                      <a:pt x="706" y="1151"/>
                      <a:pt x="697" y="1151"/>
                      <a:pt x="695" y="1156"/>
                    </a:cubicBezTo>
                    <a:close/>
                    <a:moveTo>
                      <a:pt x="557" y="1166"/>
                    </a:moveTo>
                    <a:cubicBezTo>
                      <a:pt x="557" y="1170"/>
                      <a:pt x="558" y="1171"/>
                      <a:pt x="559" y="1174"/>
                    </a:cubicBezTo>
                    <a:cubicBezTo>
                      <a:pt x="571" y="1173"/>
                      <a:pt x="577" y="1170"/>
                      <a:pt x="582" y="1160"/>
                    </a:cubicBezTo>
                    <a:cubicBezTo>
                      <a:pt x="572" y="1156"/>
                      <a:pt x="566" y="1165"/>
                      <a:pt x="557" y="1166"/>
                    </a:cubicBezTo>
                    <a:close/>
                    <a:moveTo>
                      <a:pt x="605" y="1161"/>
                    </a:moveTo>
                    <a:cubicBezTo>
                      <a:pt x="607" y="1163"/>
                      <a:pt x="614" y="1162"/>
                      <a:pt x="615" y="1160"/>
                    </a:cubicBezTo>
                    <a:cubicBezTo>
                      <a:pt x="612" y="1161"/>
                      <a:pt x="605" y="1158"/>
                      <a:pt x="605" y="1161"/>
                    </a:cubicBezTo>
                    <a:close/>
                    <a:moveTo>
                      <a:pt x="606" y="1170"/>
                    </a:moveTo>
                    <a:cubicBezTo>
                      <a:pt x="606" y="1168"/>
                      <a:pt x="604" y="1167"/>
                      <a:pt x="605" y="1164"/>
                    </a:cubicBezTo>
                    <a:cubicBezTo>
                      <a:pt x="601" y="1165"/>
                      <a:pt x="602" y="1162"/>
                      <a:pt x="599" y="1162"/>
                    </a:cubicBezTo>
                    <a:cubicBezTo>
                      <a:pt x="599" y="1164"/>
                      <a:pt x="599" y="1164"/>
                      <a:pt x="599" y="1164"/>
                    </a:cubicBezTo>
                    <a:cubicBezTo>
                      <a:pt x="598" y="1164"/>
                      <a:pt x="598" y="1164"/>
                      <a:pt x="598" y="1165"/>
                    </a:cubicBezTo>
                    <a:cubicBezTo>
                      <a:pt x="601" y="1165"/>
                      <a:pt x="604" y="1165"/>
                      <a:pt x="604" y="1168"/>
                    </a:cubicBezTo>
                    <a:cubicBezTo>
                      <a:pt x="601" y="1168"/>
                      <a:pt x="598" y="1169"/>
                      <a:pt x="595" y="1171"/>
                    </a:cubicBezTo>
                    <a:cubicBezTo>
                      <a:pt x="599" y="1174"/>
                      <a:pt x="602" y="1170"/>
                      <a:pt x="606" y="1170"/>
                    </a:cubicBezTo>
                    <a:close/>
                    <a:moveTo>
                      <a:pt x="811" y="1194"/>
                    </a:moveTo>
                    <a:cubicBezTo>
                      <a:pt x="821" y="1191"/>
                      <a:pt x="837" y="1185"/>
                      <a:pt x="847" y="1179"/>
                    </a:cubicBezTo>
                    <a:cubicBezTo>
                      <a:pt x="838" y="1180"/>
                      <a:pt x="830" y="1185"/>
                      <a:pt x="822" y="1188"/>
                    </a:cubicBezTo>
                    <a:cubicBezTo>
                      <a:pt x="819" y="1189"/>
                      <a:pt x="811" y="1188"/>
                      <a:pt x="811" y="1194"/>
                    </a:cubicBezTo>
                    <a:close/>
                    <a:moveTo>
                      <a:pt x="569" y="1181"/>
                    </a:moveTo>
                    <a:cubicBezTo>
                      <a:pt x="567" y="1182"/>
                      <a:pt x="563" y="1182"/>
                      <a:pt x="563" y="1185"/>
                    </a:cubicBezTo>
                    <a:cubicBezTo>
                      <a:pt x="566" y="1184"/>
                      <a:pt x="574" y="1187"/>
                      <a:pt x="577" y="1184"/>
                    </a:cubicBezTo>
                    <a:cubicBezTo>
                      <a:pt x="574" y="1183"/>
                      <a:pt x="568" y="1186"/>
                      <a:pt x="569" y="1181"/>
                    </a:cubicBezTo>
                    <a:close/>
                    <a:moveTo>
                      <a:pt x="596" y="1188"/>
                    </a:moveTo>
                    <a:cubicBezTo>
                      <a:pt x="598" y="1188"/>
                      <a:pt x="599" y="1189"/>
                      <a:pt x="599" y="1191"/>
                    </a:cubicBezTo>
                    <a:cubicBezTo>
                      <a:pt x="604" y="1191"/>
                      <a:pt x="609" y="1191"/>
                      <a:pt x="612" y="1188"/>
                    </a:cubicBezTo>
                    <a:cubicBezTo>
                      <a:pt x="606" y="1188"/>
                      <a:pt x="602" y="1187"/>
                      <a:pt x="596" y="1188"/>
                    </a:cubicBezTo>
                    <a:close/>
                    <a:moveTo>
                      <a:pt x="1057" y="131"/>
                    </a:moveTo>
                    <a:cubicBezTo>
                      <a:pt x="1067" y="127"/>
                      <a:pt x="1072" y="123"/>
                      <a:pt x="1082" y="118"/>
                    </a:cubicBezTo>
                    <a:cubicBezTo>
                      <a:pt x="1083" y="123"/>
                      <a:pt x="1077" y="128"/>
                      <a:pt x="1081" y="129"/>
                    </a:cubicBezTo>
                    <a:cubicBezTo>
                      <a:pt x="1086" y="124"/>
                      <a:pt x="1095" y="123"/>
                      <a:pt x="1102" y="116"/>
                    </a:cubicBezTo>
                    <a:cubicBezTo>
                      <a:pt x="1102" y="118"/>
                      <a:pt x="1103" y="117"/>
                      <a:pt x="1103" y="118"/>
                    </a:cubicBezTo>
                    <a:cubicBezTo>
                      <a:pt x="1104" y="130"/>
                      <a:pt x="1088" y="126"/>
                      <a:pt x="1085" y="135"/>
                    </a:cubicBezTo>
                    <a:cubicBezTo>
                      <a:pt x="1086" y="136"/>
                      <a:pt x="1089" y="136"/>
                      <a:pt x="1089" y="139"/>
                    </a:cubicBezTo>
                    <a:cubicBezTo>
                      <a:pt x="1103" y="136"/>
                      <a:pt x="1112" y="135"/>
                      <a:pt x="1125" y="131"/>
                    </a:cubicBezTo>
                    <a:cubicBezTo>
                      <a:pt x="1135" y="149"/>
                      <a:pt x="1100" y="141"/>
                      <a:pt x="1105" y="156"/>
                    </a:cubicBezTo>
                    <a:cubicBezTo>
                      <a:pt x="1108" y="158"/>
                      <a:pt x="1109" y="155"/>
                      <a:pt x="1111" y="157"/>
                    </a:cubicBezTo>
                    <a:cubicBezTo>
                      <a:pt x="1106" y="157"/>
                      <a:pt x="1109" y="161"/>
                      <a:pt x="1111" y="162"/>
                    </a:cubicBezTo>
                    <a:cubicBezTo>
                      <a:pt x="1108" y="165"/>
                      <a:pt x="1099" y="166"/>
                      <a:pt x="1100" y="169"/>
                    </a:cubicBezTo>
                    <a:cubicBezTo>
                      <a:pt x="1104" y="167"/>
                      <a:pt x="1110" y="164"/>
                      <a:pt x="1115" y="165"/>
                    </a:cubicBezTo>
                    <a:cubicBezTo>
                      <a:pt x="1115" y="161"/>
                      <a:pt x="1118" y="161"/>
                      <a:pt x="1118" y="158"/>
                    </a:cubicBezTo>
                    <a:cubicBezTo>
                      <a:pt x="1116" y="158"/>
                      <a:pt x="1115" y="157"/>
                      <a:pt x="1115" y="154"/>
                    </a:cubicBezTo>
                    <a:cubicBezTo>
                      <a:pt x="1118" y="152"/>
                      <a:pt x="1119" y="148"/>
                      <a:pt x="1123" y="146"/>
                    </a:cubicBezTo>
                    <a:cubicBezTo>
                      <a:pt x="1127" y="146"/>
                      <a:pt x="1129" y="150"/>
                      <a:pt x="1129" y="154"/>
                    </a:cubicBezTo>
                    <a:cubicBezTo>
                      <a:pt x="1143" y="157"/>
                      <a:pt x="1173" y="157"/>
                      <a:pt x="1180" y="143"/>
                    </a:cubicBezTo>
                    <a:cubicBezTo>
                      <a:pt x="1182" y="144"/>
                      <a:pt x="1184" y="144"/>
                      <a:pt x="1184" y="146"/>
                    </a:cubicBezTo>
                    <a:cubicBezTo>
                      <a:pt x="1184" y="154"/>
                      <a:pt x="1178" y="159"/>
                      <a:pt x="1185" y="163"/>
                    </a:cubicBezTo>
                    <a:cubicBezTo>
                      <a:pt x="1184" y="166"/>
                      <a:pt x="1181" y="166"/>
                      <a:pt x="1179" y="167"/>
                    </a:cubicBezTo>
                    <a:cubicBezTo>
                      <a:pt x="1189" y="181"/>
                      <a:pt x="1172" y="189"/>
                      <a:pt x="1167" y="197"/>
                    </a:cubicBezTo>
                    <a:cubicBezTo>
                      <a:pt x="1178" y="197"/>
                      <a:pt x="1189" y="194"/>
                      <a:pt x="1195" y="190"/>
                    </a:cubicBezTo>
                    <a:cubicBezTo>
                      <a:pt x="1191" y="185"/>
                      <a:pt x="1196" y="177"/>
                      <a:pt x="1201" y="176"/>
                    </a:cubicBezTo>
                    <a:cubicBezTo>
                      <a:pt x="1201" y="177"/>
                      <a:pt x="1202" y="178"/>
                      <a:pt x="1201" y="180"/>
                    </a:cubicBezTo>
                    <a:cubicBezTo>
                      <a:pt x="1205" y="178"/>
                      <a:pt x="1208" y="175"/>
                      <a:pt x="1213" y="175"/>
                    </a:cubicBezTo>
                    <a:cubicBezTo>
                      <a:pt x="1213" y="173"/>
                      <a:pt x="1212" y="172"/>
                      <a:pt x="1214" y="170"/>
                    </a:cubicBezTo>
                    <a:cubicBezTo>
                      <a:pt x="1217" y="170"/>
                      <a:pt x="1214" y="175"/>
                      <a:pt x="1216" y="174"/>
                    </a:cubicBezTo>
                    <a:cubicBezTo>
                      <a:pt x="1218" y="172"/>
                      <a:pt x="1221" y="172"/>
                      <a:pt x="1221" y="168"/>
                    </a:cubicBezTo>
                    <a:cubicBezTo>
                      <a:pt x="1216" y="171"/>
                      <a:pt x="1214" y="167"/>
                      <a:pt x="1212" y="164"/>
                    </a:cubicBezTo>
                    <a:cubicBezTo>
                      <a:pt x="1214" y="162"/>
                      <a:pt x="1218" y="163"/>
                      <a:pt x="1220" y="161"/>
                    </a:cubicBezTo>
                    <a:cubicBezTo>
                      <a:pt x="1217" y="153"/>
                      <a:pt x="1223" y="145"/>
                      <a:pt x="1223" y="138"/>
                    </a:cubicBezTo>
                    <a:cubicBezTo>
                      <a:pt x="1229" y="135"/>
                      <a:pt x="1233" y="128"/>
                      <a:pt x="1236" y="122"/>
                    </a:cubicBezTo>
                    <a:cubicBezTo>
                      <a:pt x="1228" y="125"/>
                      <a:pt x="1216" y="140"/>
                      <a:pt x="1208" y="128"/>
                    </a:cubicBezTo>
                    <a:cubicBezTo>
                      <a:pt x="1211" y="116"/>
                      <a:pt x="1226" y="108"/>
                      <a:pt x="1230" y="97"/>
                    </a:cubicBezTo>
                    <a:cubicBezTo>
                      <a:pt x="1225" y="99"/>
                      <a:pt x="1221" y="103"/>
                      <a:pt x="1214" y="102"/>
                    </a:cubicBezTo>
                    <a:cubicBezTo>
                      <a:pt x="1215" y="98"/>
                      <a:pt x="1211" y="94"/>
                      <a:pt x="1210" y="89"/>
                    </a:cubicBezTo>
                    <a:cubicBezTo>
                      <a:pt x="1211" y="84"/>
                      <a:pt x="1215" y="81"/>
                      <a:pt x="1219" y="78"/>
                    </a:cubicBezTo>
                    <a:cubicBezTo>
                      <a:pt x="1206" y="82"/>
                      <a:pt x="1196" y="91"/>
                      <a:pt x="1182" y="89"/>
                    </a:cubicBezTo>
                    <a:cubicBezTo>
                      <a:pt x="1182" y="86"/>
                      <a:pt x="1184" y="85"/>
                      <a:pt x="1186" y="85"/>
                    </a:cubicBezTo>
                    <a:cubicBezTo>
                      <a:pt x="1187" y="85"/>
                      <a:pt x="1187" y="88"/>
                      <a:pt x="1190" y="87"/>
                    </a:cubicBezTo>
                    <a:cubicBezTo>
                      <a:pt x="1192" y="86"/>
                      <a:pt x="1191" y="83"/>
                      <a:pt x="1193" y="82"/>
                    </a:cubicBezTo>
                    <a:cubicBezTo>
                      <a:pt x="1197" y="82"/>
                      <a:pt x="1199" y="79"/>
                      <a:pt x="1202" y="76"/>
                    </a:cubicBezTo>
                    <a:cubicBezTo>
                      <a:pt x="1208" y="74"/>
                      <a:pt x="1214" y="73"/>
                      <a:pt x="1213" y="65"/>
                    </a:cubicBezTo>
                    <a:cubicBezTo>
                      <a:pt x="1211" y="63"/>
                      <a:pt x="1211" y="66"/>
                      <a:pt x="1208" y="65"/>
                    </a:cubicBezTo>
                    <a:cubicBezTo>
                      <a:pt x="1209" y="63"/>
                      <a:pt x="1207" y="63"/>
                      <a:pt x="1207" y="61"/>
                    </a:cubicBezTo>
                    <a:cubicBezTo>
                      <a:pt x="1211" y="57"/>
                      <a:pt x="1216" y="53"/>
                      <a:pt x="1220" y="49"/>
                    </a:cubicBezTo>
                    <a:cubicBezTo>
                      <a:pt x="1211" y="49"/>
                      <a:pt x="1207" y="54"/>
                      <a:pt x="1197" y="53"/>
                    </a:cubicBezTo>
                    <a:cubicBezTo>
                      <a:pt x="1201" y="47"/>
                      <a:pt x="1207" y="43"/>
                      <a:pt x="1211" y="37"/>
                    </a:cubicBezTo>
                    <a:cubicBezTo>
                      <a:pt x="1204" y="37"/>
                      <a:pt x="1197" y="45"/>
                      <a:pt x="1191" y="40"/>
                    </a:cubicBezTo>
                    <a:cubicBezTo>
                      <a:pt x="1187" y="33"/>
                      <a:pt x="1196" y="30"/>
                      <a:pt x="1195" y="27"/>
                    </a:cubicBezTo>
                    <a:cubicBezTo>
                      <a:pt x="1195" y="29"/>
                      <a:pt x="1190" y="29"/>
                      <a:pt x="1191" y="27"/>
                    </a:cubicBezTo>
                    <a:cubicBezTo>
                      <a:pt x="1191" y="24"/>
                      <a:pt x="1191" y="24"/>
                      <a:pt x="1193" y="21"/>
                    </a:cubicBezTo>
                    <a:cubicBezTo>
                      <a:pt x="1188" y="22"/>
                      <a:pt x="1187" y="19"/>
                      <a:pt x="1185" y="17"/>
                    </a:cubicBezTo>
                    <a:cubicBezTo>
                      <a:pt x="1186" y="13"/>
                      <a:pt x="1192" y="14"/>
                      <a:pt x="1191" y="9"/>
                    </a:cubicBezTo>
                    <a:cubicBezTo>
                      <a:pt x="1169" y="0"/>
                      <a:pt x="1158" y="26"/>
                      <a:pt x="1138" y="26"/>
                    </a:cubicBezTo>
                    <a:cubicBezTo>
                      <a:pt x="1138" y="30"/>
                      <a:pt x="1137" y="33"/>
                      <a:pt x="1135" y="37"/>
                    </a:cubicBezTo>
                    <a:cubicBezTo>
                      <a:pt x="1139" y="37"/>
                      <a:pt x="1144" y="31"/>
                      <a:pt x="1146" y="36"/>
                    </a:cubicBezTo>
                    <a:cubicBezTo>
                      <a:pt x="1134" y="51"/>
                      <a:pt x="1109" y="51"/>
                      <a:pt x="1093" y="63"/>
                    </a:cubicBezTo>
                    <a:cubicBezTo>
                      <a:pt x="1096" y="62"/>
                      <a:pt x="1095" y="64"/>
                      <a:pt x="1094" y="65"/>
                    </a:cubicBezTo>
                    <a:cubicBezTo>
                      <a:pt x="1098" y="66"/>
                      <a:pt x="1101" y="68"/>
                      <a:pt x="1103" y="70"/>
                    </a:cubicBezTo>
                    <a:cubicBezTo>
                      <a:pt x="1104" y="74"/>
                      <a:pt x="1100" y="74"/>
                      <a:pt x="1101" y="78"/>
                    </a:cubicBezTo>
                    <a:cubicBezTo>
                      <a:pt x="1108" y="90"/>
                      <a:pt x="1107" y="106"/>
                      <a:pt x="1094" y="112"/>
                    </a:cubicBezTo>
                    <a:cubicBezTo>
                      <a:pt x="1090" y="108"/>
                      <a:pt x="1082" y="112"/>
                      <a:pt x="1079" y="109"/>
                    </a:cubicBezTo>
                    <a:cubicBezTo>
                      <a:pt x="1080" y="106"/>
                      <a:pt x="1082" y="105"/>
                      <a:pt x="1084" y="104"/>
                    </a:cubicBezTo>
                    <a:cubicBezTo>
                      <a:pt x="1085" y="106"/>
                      <a:pt x="1086" y="106"/>
                      <a:pt x="1085" y="108"/>
                    </a:cubicBezTo>
                    <a:cubicBezTo>
                      <a:pt x="1094" y="106"/>
                      <a:pt x="1099" y="95"/>
                      <a:pt x="1098" y="86"/>
                    </a:cubicBezTo>
                    <a:cubicBezTo>
                      <a:pt x="1096" y="85"/>
                      <a:pt x="1094" y="88"/>
                      <a:pt x="1093" y="86"/>
                    </a:cubicBezTo>
                    <a:cubicBezTo>
                      <a:pt x="1095" y="83"/>
                      <a:pt x="1094" y="83"/>
                      <a:pt x="1093" y="79"/>
                    </a:cubicBezTo>
                    <a:cubicBezTo>
                      <a:pt x="1083" y="79"/>
                      <a:pt x="1080" y="86"/>
                      <a:pt x="1074" y="90"/>
                    </a:cubicBezTo>
                    <a:cubicBezTo>
                      <a:pt x="1076" y="96"/>
                      <a:pt x="1078" y="103"/>
                      <a:pt x="1074" y="108"/>
                    </a:cubicBezTo>
                    <a:cubicBezTo>
                      <a:pt x="1065" y="111"/>
                      <a:pt x="1061" y="120"/>
                      <a:pt x="1055" y="127"/>
                    </a:cubicBezTo>
                    <a:cubicBezTo>
                      <a:pt x="1057" y="127"/>
                      <a:pt x="1055" y="131"/>
                      <a:pt x="1057" y="131"/>
                    </a:cubicBezTo>
                    <a:close/>
                    <a:moveTo>
                      <a:pt x="1218" y="20"/>
                    </a:moveTo>
                    <a:cubicBezTo>
                      <a:pt x="1212" y="21"/>
                      <a:pt x="1203" y="24"/>
                      <a:pt x="1201" y="26"/>
                    </a:cubicBezTo>
                    <a:cubicBezTo>
                      <a:pt x="1208" y="25"/>
                      <a:pt x="1214" y="25"/>
                      <a:pt x="1218" y="20"/>
                    </a:cubicBezTo>
                    <a:close/>
                    <a:moveTo>
                      <a:pt x="1239" y="43"/>
                    </a:moveTo>
                    <a:cubicBezTo>
                      <a:pt x="1239" y="44"/>
                      <a:pt x="1237" y="44"/>
                      <a:pt x="1236" y="43"/>
                    </a:cubicBezTo>
                    <a:cubicBezTo>
                      <a:pt x="1236" y="41"/>
                      <a:pt x="1239" y="42"/>
                      <a:pt x="1239" y="40"/>
                    </a:cubicBezTo>
                    <a:cubicBezTo>
                      <a:pt x="1237" y="41"/>
                      <a:pt x="1237" y="38"/>
                      <a:pt x="1236" y="37"/>
                    </a:cubicBezTo>
                    <a:cubicBezTo>
                      <a:pt x="1238" y="36"/>
                      <a:pt x="1238" y="33"/>
                      <a:pt x="1240" y="32"/>
                    </a:cubicBezTo>
                    <a:cubicBezTo>
                      <a:pt x="1237" y="32"/>
                      <a:pt x="1236" y="35"/>
                      <a:pt x="1234" y="37"/>
                    </a:cubicBezTo>
                    <a:cubicBezTo>
                      <a:pt x="1238" y="42"/>
                      <a:pt x="1223" y="44"/>
                      <a:pt x="1221" y="50"/>
                    </a:cubicBezTo>
                    <a:cubicBezTo>
                      <a:pt x="1228" y="50"/>
                      <a:pt x="1239" y="48"/>
                      <a:pt x="1239" y="43"/>
                    </a:cubicBezTo>
                    <a:close/>
                    <a:moveTo>
                      <a:pt x="1204" y="47"/>
                    </a:moveTo>
                    <a:cubicBezTo>
                      <a:pt x="1210" y="48"/>
                      <a:pt x="1212" y="45"/>
                      <a:pt x="1214" y="43"/>
                    </a:cubicBezTo>
                    <a:cubicBezTo>
                      <a:pt x="1211" y="45"/>
                      <a:pt x="1206" y="42"/>
                      <a:pt x="1204" y="47"/>
                    </a:cubicBezTo>
                    <a:close/>
                    <a:moveTo>
                      <a:pt x="1117" y="481"/>
                    </a:moveTo>
                    <a:cubicBezTo>
                      <a:pt x="1118" y="481"/>
                      <a:pt x="1118" y="481"/>
                      <a:pt x="1119" y="481"/>
                    </a:cubicBezTo>
                    <a:cubicBezTo>
                      <a:pt x="1118" y="481"/>
                      <a:pt x="1118" y="481"/>
                      <a:pt x="1117" y="481"/>
                    </a:cubicBezTo>
                    <a:close/>
                    <a:moveTo>
                      <a:pt x="1284" y="478"/>
                    </a:moveTo>
                    <a:cubicBezTo>
                      <a:pt x="1280" y="478"/>
                      <a:pt x="1276" y="483"/>
                      <a:pt x="1274" y="481"/>
                    </a:cubicBezTo>
                    <a:cubicBezTo>
                      <a:pt x="1274" y="479"/>
                      <a:pt x="1277" y="479"/>
                      <a:pt x="1277" y="476"/>
                    </a:cubicBezTo>
                    <a:cubicBezTo>
                      <a:pt x="1263" y="476"/>
                      <a:pt x="1257" y="490"/>
                      <a:pt x="1237" y="485"/>
                    </a:cubicBezTo>
                    <a:cubicBezTo>
                      <a:pt x="1236" y="486"/>
                      <a:pt x="1232" y="490"/>
                      <a:pt x="1229" y="487"/>
                    </a:cubicBezTo>
                    <a:cubicBezTo>
                      <a:pt x="1233" y="485"/>
                      <a:pt x="1236" y="483"/>
                      <a:pt x="1239" y="480"/>
                    </a:cubicBezTo>
                    <a:cubicBezTo>
                      <a:pt x="1236" y="480"/>
                      <a:pt x="1232" y="485"/>
                      <a:pt x="1230" y="483"/>
                    </a:cubicBezTo>
                    <a:cubicBezTo>
                      <a:pt x="1233" y="480"/>
                      <a:pt x="1237" y="479"/>
                      <a:pt x="1240" y="475"/>
                    </a:cubicBezTo>
                    <a:cubicBezTo>
                      <a:pt x="1239" y="474"/>
                      <a:pt x="1238" y="473"/>
                      <a:pt x="1238" y="471"/>
                    </a:cubicBezTo>
                    <a:cubicBezTo>
                      <a:pt x="1239" y="471"/>
                      <a:pt x="1240" y="470"/>
                      <a:pt x="1242" y="469"/>
                    </a:cubicBezTo>
                    <a:cubicBezTo>
                      <a:pt x="1250" y="479"/>
                      <a:pt x="1256" y="465"/>
                      <a:pt x="1266" y="463"/>
                    </a:cubicBezTo>
                    <a:cubicBezTo>
                      <a:pt x="1266" y="467"/>
                      <a:pt x="1266" y="467"/>
                      <a:pt x="1266" y="467"/>
                    </a:cubicBezTo>
                    <a:cubicBezTo>
                      <a:pt x="1269" y="468"/>
                      <a:pt x="1272" y="463"/>
                      <a:pt x="1270" y="462"/>
                    </a:cubicBezTo>
                    <a:cubicBezTo>
                      <a:pt x="1270" y="463"/>
                      <a:pt x="1268" y="463"/>
                      <a:pt x="1267" y="462"/>
                    </a:cubicBezTo>
                    <a:cubicBezTo>
                      <a:pt x="1270" y="457"/>
                      <a:pt x="1282" y="456"/>
                      <a:pt x="1281" y="451"/>
                    </a:cubicBezTo>
                    <a:cubicBezTo>
                      <a:pt x="1277" y="456"/>
                      <a:pt x="1269" y="456"/>
                      <a:pt x="1263" y="457"/>
                    </a:cubicBezTo>
                    <a:cubicBezTo>
                      <a:pt x="1265" y="462"/>
                      <a:pt x="1259" y="464"/>
                      <a:pt x="1256" y="465"/>
                    </a:cubicBezTo>
                    <a:cubicBezTo>
                      <a:pt x="1253" y="461"/>
                      <a:pt x="1247" y="466"/>
                      <a:pt x="1244" y="465"/>
                    </a:cubicBezTo>
                    <a:cubicBezTo>
                      <a:pt x="1244" y="467"/>
                      <a:pt x="1243" y="468"/>
                      <a:pt x="1242" y="468"/>
                    </a:cubicBezTo>
                    <a:cubicBezTo>
                      <a:pt x="1230" y="469"/>
                      <a:pt x="1219" y="479"/>
                      <a:pt x="1209" y="485"/>
                    </a:cubicBezTo>
                    <a:cubicBezTo>
                      <a:pt x="1212" y="487"/>
                      <a:pt x="1210" y="494"/>
                      <a:pt x="1208" y="496"/>
                    </a:cubicBezTo>
                    <a:cubicBezTo>
                      <a:pt x="1205" y="497"/>
                      <a:pt x="1202" y="498"/>
                      <a:pt x="1200" y="499"/>
                    </a:cubicBezTo>
                    <a:cubicBezTo>
                      <a:pt x="1200" y="504"/>
                      <a:pt x="1204" y="505"/>
                      <a:pt x="1203" y="510"/>
                    </a:cubicBezTo>
                    <a:cubicBezTo>
                      <a:pt x="1199" y="511"/>
                      <a:pt x="1195" y="513"/>
                      <a:pt x="1192" y="508"/>
                    </a:cubicBezTo>
                    <a:cubicBezTo>
                      <a:pt x="1188" y="507"/>
                      <a:pt x="1188" y="510"/>
                      <a:pt x="1184" y="510"/>
                    </a:cubicBezTo>
                    <a:cubicBezTo>
                      <a:pt x="1184" y="504"/>
                      <a:pt x="1184" y="504"/>
                      <a:pt x="1184" y="504"/>
                    </a:cubicBezTo>
                    <a:cubicBezTo>
                      <a:pt x="1192" y="501"/>
                      <a:pt x="1199" y="497"/>
                      <a:pt x="1204" y="491"/>
                    </a:cubicBezTo>
                    <a:cubicBezTo>
                      <a:pt x="1200" y="491"/>
                      <a:pt x="1199" y="495"/>
                      <a:pt x="1194" y="494"/>
                    </a:cubicBezTo>
                    <a:cubicBezTo>
                      <a:pt x="1194" y="493"/>
                      <a:pt x="1194" y="492"/>
                      <a:pt x="1193" y="492"/>
                    </a:cubicBezTo>
                    <a:cubicBezTo>
                      <a:pt x="1191" y="493"/>
                      <a:pt x="1189" y="495"/>
                      <a:pt x="1186" y="495"/>
                    </a:cubicBezTo>
                    <a:cubicBezTo>
                      <a:pt x="1184" y="494"/>
                      <a:pt x="1185" y="491"/>
                      <a:pt x="1182" y="490"/>
                    </a:cubicBezTo>
                    <a:cubicBezTo>
                      <a:pt x="1181" y="492"/>
                      <a:pt x="1181" y="496"/>
                      <a:pt x="1178" y="496"/>
                    </a:cubicBezTo>
                    <a:cubicBezTo>
                      <a:pt x="1180" y="496"/>
                      <a:pt x="1180" y="499"/>
                      <a:pt x="1179" y="501"/>
                    </a:cubicBezTo>
                    <a:cubicBezTo>
                      <a:pt x="1179" y="504"/>
                      <a:pt x="1172" y="505"/>
                      <a:pt x="1173" y="508"/>
                    </a:cubicBezTo>
                    <a:cubicBezTo>
                      <a:pt x="1177" y="507"/>
                      <a:pt x="1179" y="501"/>
                      <a:pt x="1183" y="504"/>
                    </a:cubicBezTo>
                    <a:cubicBezTo>
                      <a:pt x="1179" y="506"/>
                      <a:pt x="1175" y="509"/>
                      <a:pt x="1173" y="514"/>
                    </a:cubicBezTo>
                    <a:cubicBezTo>
                      <a:pt x="1170" y="513"/>
                      <a:pt x="1170" y="516"/>
                      <a:pt x="1168" y="516"/>
                    </a:cubicBezTo>
                    <a:cubicBezTo>
                      <a:pt x="1166" y="512"/>
                      <a:pt x="1166" y="512"/>
                      <a:pt x="1167" y="508"/>
                    </a:cubicBezTo>
                    <a:cubicBezTo>
                      <a:pt x="1159" y="508"/>
                      <a:pt x="1160" y="498"/>
                      <a:pt x="1156" y="494"/>
                    </a:cubicBezTo>
                    <a:cubicBezTo>
                      <a:pt x="1152" y="493"/>
                      <a:pt x="1153" y="496"/>
                      <a:pt x="1150" y="495"/>
                    </a:cubicBezTo>
                    <a:cubicBezTo>
                      <a:pt x="1150" y="493"/>
                      <a:pt x="1147" y="493"/>
                      <a:pt x="1147" y="492"/>
                    </a:cubicBezTo>
                    <a:cubicBezTo>
                      <a:pt x="1147" y="490"/>
                      <a:pt x="1149" y="486"/>
                      <a:pt x="1147" y="485"/>
                    </a:cubicBezTo>
                    <a:cubicBezTo>
                      <a:pt x="1146" y="487"/>
                      <a:pt x="1141" y="485"/>
                      <a:pt x="1140" y="484"/>
                    </a:cubicBezTo>
                    <a:cubicBezTo>
                      <a:pt x="1140" y="481"/>
                      <a:pt x="1140" y="478"/>
                      <a:pt x="1144" y="476"/>
                    </a:cubicBezTo>
                    <a:cubicBezTo>
                      <a:pt x="1139" y="475"/>
                      <a:pt x="1138" y="476"/>
                      <a:pt x="1134" y="477"/>
                    </a:cubicBezTo>
                    <a:cubicBezTo>
                      <a:pt x="1133" y="470"/>
                      <a:pt x="1145" y="471"/>
                      <a:pt x="1145" y="467"/>
                    </a:cubicBezTo>
                    <a:cubicBezTo>
                      <a:pt x="1135" y="466"/>
                      <a:pt x="1132" y="477"/>
                      <a:pt x="1127" y="481"/>
                    </a:cubicBezTo>
                    <a:cubicBezTo>
                      <a:pt x="1127" y="477"/>
                      <a:pt x="1127" y="477"/>
                      <a:pt x="1127" y="477"/>
                    </a:cubicBezTo>
                    <a:cubicBezTo>
                      <a:pt x="1123" y="478"/>
                      <a:pt x="1122" y="480"/>
                      <a:pt x="1119" y="481"/>
                    </a:cubicBezTo>
                    <a:cubicBezTo>
                      <a:pt x="1120" y="481"/>
                      <a:pt x="1118" y="482"/>
                      <a:pt x="1118" y="483"/>
                    </a:cubicBezTo>
                    <a:cubicBezTo>
                      <a:pt x="1120" y="484"/>
                      <a:pt x="1121" y="479"/>
                      <a:pt x="1123" y="482"/>
                    </a:cubicBezTo>
                    <a:cubicBezTo>
                      <a:pt x="1122" y="483"/>
                      <a:pt x="1121" y="485"/>
                      <a:pt x="1122" y="487"/>
                    </a:cubicBezTo>
                    <a:cubicBezTo>
                      <a:pt x="1123" y="489"/>
                      <a:pt x="1126" y="488"/>
                      <a:pt x="1127" y="490"/>
                    </a:cubicBezTo>
                    <a:cubicBezTo>
                      <a:pt x="1126" y="492"/>
                      <a:pt x="1125" y="494"/>
                      <a:pt x="1122" y="494"/>
                    </a:cubicBezTo>
                    <a:cubicBezTo>
                      <a:pt x="1122" y="493"/>
                      <a:pt x="1123" y="492"/>
                      <a:pt x="1122" y="492"/>
                    </a:cubicBezTo>
                    <a:cubicBezTo>
                      <a:pt x="1121" y="496"/>
                      <a:pt x="1117" y="492"/>
                      <a:pt x="1114" y="495"/>
                    </a:cubicBezTo>
                    <a:cubicBezTo>
                      <a:pt x="1115" y="494"/>
                      <a:pt x="1116" y="493"/>
                      <a:pt x="1116" y="492"/>
                    </a:cubicBezTo>
                    <a:cubicBezTo>
                      <a:pt x="1113" y="491"/>
                      <a:pt x="1112" y="493"/>
                      <a:pt x="1108" y="493"/>
                    </a:cubicBezTo>
                    <a:cubicBezTo>
                      <a:pt x="1107" y="497"/>
                      <a:pt x="1110" y="498"/>
                      <a:pt x="1112" y="499"/>
                    </a:cubicBezTo>
                    <a:cubicBezTo>
                      <a:pt x="1106" y="505"/>
                      <a:pt x="1101" y="501"/>
                      <a:pt x="1094" y="505"/>
                    </a:cubicBezTo>
                    <a:cubicBezTo>
                      <a:pt x="1094" y="504"/>
                      <a:pt x="1094" y="502"/>
                      <a:pt x="1093" y="502"/>
                    </a:cubicBezTo>
                    <a:cubicBezTo>
                      <a:pt x="1092" y="505"/>
                      <a:pt x="1090" y="508"/>
                      <a:pt x="1086" y="508"/>
                    </a:cubicBezTo>
                    <a:cubicBezTo>
                      <a:pt x="1086" y="508"/>
                      <a:pt x="1085" y="507"/>
                      <a:pt x="1085" y="507"/>
                    </a:cubicBezTo>
                    <a:cubicBezTo>
                      <a:pt x="1089" y="500"/>
                      <a:pt x="1096" y="497"/>
                      <a:pt x="1104" y="494"/>
                    </a:cubicBezTo>
                    <a:cubicBezTo>
                      <a:pt x="1104" y="490"/>
                      <a:pt x="1109" y="491"/>
                      <a:pt x="1111" y="488"/>
                    </a:cubicBezTo>
                    <a:cubicBezTo>
                      <a:pt x="1100" y="492"/>
                      <a:pt x="1093" y="498"/>
                      <a:pt x="1083" y="499"/>
                    </a:cubicBezTo>
                    <a:cubicBezTo>
                      <a:pt x="1083" y="498"/>
                      <a:pt x="1082" y="496"/>
                      <a:pt x="1080" y="496"/>
                    </a:cubicBezTo>
                    <a:cubicBezTo>
                      <a:pt x="1080" y="500"/>
                      <a:pt x="1077" y="501"/>
                      <a:pt x="1075" y="498"/>
                    </a:cubicBezTo>
                    <a:cubicBezTo>
                      <a:pt x="1075" y="502"/>
                      <a:pt x="1070" y="500"/>
                      <a:pt x="1070" y="504"/>
                    </a:cubicBezTo>
                    <a:cubicBezTo>
                      <a:pt x="1071" y="504"/>
                      <a:pt x="1072" y="505"/>
                      <a:pt x="1072" y="506"/>
                    </a:cubicBezTo>
                    <a:cubicBezTo>
                      <a:pt x="1068" y="506"/>
                      <a:pt x="1068" y="510"/>
                      <a:pt x="1066" y="511"/>
                    </a:cubicBezTo>
                    <a:cubicBezTo>
                      <a:pt x="1054" y="509"/>
                      <a:pt x="1047" y="530"/>
                      <a:pt x="1036" y="521"/>
                    </a:cubicBezTo>
                    <a:cubicBezTo>
                      <a:pt x="1048" y="505"/>
                      <a:pt x="1064" y="499"/>
                      <a:pt x="1084" y="493"/>
                    </a:cubicBezTo>
                    <a:cubicBezTo>
                      <a:pt x="1088" y="495"/>
                      <a:pt x="1101" y="492"/>
                      <a:pt x="1103" y="487"/>
                    </a:cubicBezTo>
                    <a:cubicBezTo>
                      <a:pt x="1101" y="484"/>
                      <a:pt x="1097" y="487"/>
                      <a:pt x="1095" y="485"/>
                    </a:cubicBezTo>
                    <a:cubicBezTo>
                      <a:pt x="1098" y="482"/>
                      <a:pt x="1097" y="480"/>
                      <a:pt x="1096" y="477"/>
                    </a:cubicBezTo>
                    <a:cubicBezTo>
                      <a:pt x="1096" y="479"/>
                      <a:pt x="1090" y="480"/>
                      <a:pt x="1089" y="479"/>
                    </a:cubicBezTo>
                    <a:cubicBezTo>
                      <a:pt x="1093" y="475"/>
                      <a:pt x="1099" y="467"/>
                      <a:pt x="1101" y="463"/>
                    </a:cubicBezTo>
                    <a:cubicBezTo>
                      <a:pt x="1094" y="466"/>
                      <a:pt x="1087" y="474"/>
                      <a:pt x="1081" y="469"/>
                    </a:cubicBezTo>
                    <a:cubicBezTo>
                      <a:pt x="1082" y="477"/>
                      <a:pt x="1084" y="475"/>
                      <a:pt x="1083" y="483"/>
                    </a:cubicBezTo>
                    <a:cubicBezTo>
                      <a:pt x="1078" y="485"/>
                      <a:pt x="1073" y="492"/>
                      <a:pt x="1066" y="489"/>
                    </a:cubicBezTo>
                    <a:cubicBezTo>
                      <a:pt x="1074" y="487"/>
                      <a:pt x="1061" y="482"/>
                      <a:pt x="1067" y="480"/>
                    </a:cubicBezTo>
                    <a:cubicBezTo>
                      <a:pt x="1058" y="477"/>
                      <a:pt x="1056" y="487"/>
                      <a:pt x="1049" y="489"/>
                    </a:cubicBezTo>
                    <a:cubicBezTo>
                      <a:pt x="1044" y="477"/>
                      <a:pt x="1060" y="474"/>
                      <a:pt x="1067" y="467"/>
                    </a:cubicBezTo>
                    <a:cubicBezTo>
                      <a:pt x="1061" y="466"/>
                      <a:pt x="1059" y="471"/>
                      <a:pt x="1053" y="471"/>
                    </a:cubicBezTo>
                    <a:cubicBezTo>
                      <a:pt x="1053" y="469"/>
                      <a:pt x="1059" y="468"/>
                      <a:pt x="1057" y="467"/>
                    </a:cubicBezTo>
                    <a:cubicBezTo>
                      <a:pt x="1053" y="469"/>
                      <a:pt x="1047" y="472"/>
                      <a:pt x="1042" y="471"/>
                    </a:cubicBezTo>
                    <a:cubicBezTo>
                      <a:pt x="1040" y="468"/>
                      <a:pt x="1047" y="468"/>
                      <a:pt x="1044" y="466"/>
                    </a:cubicBezTo>
                    <a:cubicBezTo>
                      <a:pt x="1042" y="469"/>
                      <a:pt x="1039" y="470"/>
                      <a:pt x="1036" y="471"/>
                    </a:cubicBezTo>
                    <a:cubicBezTo>
                      <a:pt x="1035" y="474"/>
                      <a:pt x="1036" y="473"/>
                      <a:pt x="1036" y="477"/>
                    </a:cubicBezTo>
                    <a:cubicBezTo>
                      <a:pt x="1031" y="479"/>
                      <a:pt x="1028" y="483"/>
                      <a:pt x="1022" y="483"/>
                    </a:cubicBezTo>
                    <a:cubicBezTo>
                      <a:pt x="1012" y="476"/>
                      <a:pt x="1004" y="492"/>
                      <a:pt x="995" y="493"/>
                    </a:cubicBezTo>
                    <a:cubicBezTo>
                      <a:pt x="995" y="493"/>
                      <a:pt x="995" y="494"/>
                      <a:pt x="993" y="493"/>
                    </a:cubicBezTo>
                    <a:cubicBezTo>
                      <a:pt x="993" y="493"/>
                      <a:pt x="994" y="493"/>
                      <a:pt x="995" y="493"/>
                    </a:cubicBezTo>
                    <a:cubicBezTo>
                      <a:pt x="994" y="492"/>
                      <a:pt x="993" y="490"/>
                      <a:pt x="994" y="490"/>
                    </a:cubicBezTo>
                    <a:cubicBezTo>
                      <a:pt x="996" y="486"/>
                      <a:pt x="1004" y="483"/>
                      <a:pt x="999" y="478"/>
                    </a:cubicBezTo>
                    <a:cubicBezTo>
                      <a:pt x="995" y="481"/>
                      <a:pt x="990" y="480"/>
                      <a:pt x="986" y="483"/>
                    </a:cubicBezTo>
                    <a:cubicBezTo>
                      <a:pt x="986" y="490"/>
                      <a:pt x="982" y="493"/>
                      <a:pt x="977" y="494"/>
                    </a:cubicBezTo>
                    <a:cubicBezTo>
                      <a:pt x="977" y="498"/>
                      <a:pt x="980" y="498"/>
                      <a:pt x="980" y="502"/>
                    </a:cubicBezTo>
                    <a:cubicBezTo>
                      <a:pt x="977" y="504"/>
                      <a:pt x="971" y="509"/>
                      <a:pt x="968" y="505"/>
                    </a:cubicBezTo>
                    <a:cubicBezTo>
                      <a:pt x="975" y="501"/>
                      <a:pt x="976" y="488"/>
                      <a:pt x="979" y="482"/>
                    </a:cubicBezTo>
                    <a:cubicBezTo>
                      <a:pt x="980" y="482"/>
                      <a:pt x="981" y="483"/>
                      <a:pt x="982" y="483"/>
                    </a:cubicBezTo>
                    <a:cubicBezTo>
                      <a:pt x="987" y="475"/>
                      <a:pt x="1000" y="476"/>
                      <a:pt x="1005" y="467"/>
                    </a:cubicBezTo>
                    <a:cubicBezTo>
                      <a:pt x="1000" y="465"/>
                      <a:pt x="999" y="471"/>
                      <a:pt x="996" y="468"/>
                    </a:cubicBezTo>
                    <a:cubicBezTo>
                      <a:pt x="998" y="466"/>
                      <a:pt x="998" y="464"/>
                      <a:pt x="997" y="463"/>
                    </a:cubicBezTo>
                    <a:cubicBezTo>
                      <a:pt x="993" y="468"/>
                      <a:pt x="992" y="476"/>
                      <a:pt x="985" y="476"/>
                    </a:cubicBezTo>
                    <a:cubicBezTo>
                      <a:pt x="982" y="476"/>
                      <a:pt x="983" y="472"/>
                      <a:pt x="980" y="474"/>
                    </a:cubicBezTo>
                    <a:cubicBezTo>
                      <a:pt x="980" y="470"/>
                      <a:pt x="980" y="470"/>
                      <a:pt x="980" y="470"/>
                    </a:cubicBezTo>
                    <a:cubicBezTo>
                      <a:pt x="978" y="470"/>
                      <a:pt x="976" y="473"/>
                      <a:pt x="975" y="470"/>
                    </a:cubicBezTo>
                    <a:cubicBezTo>
                      <a:pt x="980" y="468"/>
                      <a:pt x="982" y="453"/>
                      <a:pt x="988" y="457"/>
                    </a:cubicBezTo>
                    <a:cubicBezTo>
                      <a:pt x="988" y="455"/>
                      <a:pt x="990" y="453"/>
                      <a:pt x="993" y="451"/>
                    </a:cubicBezTo>
                    <a:cubicBezTo>
                      <a:pt x="1007" y="446"/>
                      <a:pt x="1018" y="439"/>
                      <a:pt x="1033" y="433"/>
                    </a:cubicBezTo>
                    <a:cubicBezTo>
                      <a:pt x="1035" y="435"/>
                      <a:pt x="1033" y="435"/>
                      <a:pt x="1032" y="437"/>
                    </a:cubicBezTo>
                    <a:cubicBezTo>
                      <a:pt x="1043" y="428"/>
                      <a:pt x="1057" y="419"/>
                      <a:pt x="1073" y="417"/>
                    </a:cubicBezTo>
                    <a:cubicBezTo>
                      <a:pt x="1079" y="415"/>
                      <a:pt x="1084" y="406"/>
                      <a:pt x="1092" y="407"/>
                    </a:cubicBezTo>
                    <a:cubicBezTo>
                      <a:pt x="1094" y="401"/>
                      <a:pt x="1100" y="400"/>
                      <a:pt x="1106" y="398"/>
                    </a:cubicBezTo>
                    <a:cubicBezTo>
                      <a:pt x="1105" y="404"/>
                      <a:pt x="1099" y="401"/>
                      <a:pt x="1095" y="406"/>
                    </a:cubicBezTo>
                    <a:cubicBezTo>
                      <a:pt x="1097" y="407"/>
                      <a:pt x="1096" y="410"/>
                      <a:pt x="1098" y="411"/>
                    </a:cubicBezTo>
                    <a:cubicBezTo>
                      <a:pt x="1103" y="409"/>
                      <a:pt x="1105" y="404"/>
                      <a:pt x="1109" y="402"/>
                    </a:cubicBezTo>
                    <a:cubicBezTo>
                      <a:pt x="1110" y="403"/>
                      <a:pt x="1111" y="404"/>
                      <a:pt x="1110" y="405"/>
                    </a:cubicBezTo>
                    <a:cubicBezTo>
                      <a:pt x="1113" y="405"/>
                      <a:pt x="1114" y="404"/>
                      <a:pt x="1118" y="404"/>
                    </a:cubicBezTo>
                    <a:cubicBezTo>
                      <a:pt x="1117" y="397"/>
                      <a:pt x="1121" y="395"/>
                      <a:pt x="1125" y="392"/>
                    </a:cubicBezTo>
                    <a:cubicBezTo>
                      <a:pt x="1122" y="392"/>
                      <a:pt x="1120" y="394"/>
                      <a:pt x="1117" y="394"/>
                    </a:cubicBezTo>
                    <a:cubicBezTo>
                      <a:pt x="1117" y="393"/>
                      <a:pt x="1116" y="393"/>
                      <a:pt x="1116" y="392"/>
                    </a:cubicBezTo>
                    <a:cubicBezTo>
                      <a:pt x="1121" y="387"/>
                      <a:pt x="1128" y="383"/>
                      <a:pt x="1136" y="382"/>
                    </a:cubicBezTo>
                    <a:cubicBezTo>
                      <a:pt x="1134" y="384"/>
                      <a:pt x="1142" y="385"/>
                      <a:pt x="1137" y="389"/>
                    </a:cubicBezTo>
                    <a:cubicBezTo>
                      <a:pt x="1138" y="386"/>
                      <a:pt x="1134" y="386"/>
                      <a:pt x="1136" y="389"/>
                    </a:cubicBezTo>
                    <a:cubicBezTo>
                      <a:pt x="1133" y="390"/>
                      <a:pt x="1138" y="387"/>
                      <a:pt x="1137" y="390"/>
                    </a:cubicBezTo>
                    <a:cubicBezTo>
                      <a:pt x="1136" y="394"/>
                      <a:pt x="1131" y="397"/>
                      <a:pt x="1132" y="400"/>
                    </a:cubicBezTo>
                    <a:cubicBezTo>
                      <a:pt x="1132" y="397"/>
                      <a:pt x="1135" y="398"/>
                      <a:pt x="1136" y="400"/>
                    </a:cubicBezTo>
                    <a:cubicBezTo>
                      <a:pt x="1135" y="402"/>
                      <a:pt x="1131" y="402"/>
                      <a:pt x="1132" y="405"/>
                    </a:cubicBezTo>
                    <a:cubicBezTo>
                      <a:pt x="1135" y="407"/>
                      <a:pt x="1136" y="402"/>
                      <a:pt x="1136" y="404"/>
                    </a:cubicBezTo>
                    <a:cubicBezTo>
                      <a:pt x="1137" y="407"/>
                      <a:pt x="1134" y="407"/>
                      <a:pt x="1135" y="410"/>
                    </a:cubicBezTo>
                    <a:cubicBezTo>
                      <a:pt x="1138" y="411"/>
                      <a:pt x="1143" y="405"/>
                      <a:pt x="1146" y="403"/>
                    </a:cubicBezTo>
                    <a:cubicBezTo>
                      <a:pt x="1144" y="400"/>
                      <a:pt x="1139" y="405"/>
                      <a:pt x="1137" y="403"/>
                    </a:cubicBezTo>
                    <a:cubicBezTo>
                      <a:pt x="1147" y="401"/>
                      <a:pt x="1150" y="392"/>
                      <a:pt x="1158" y="387"/>
                    </a:cubicBezTo>
                    <a:cubicBezTo>
                      <a:pt x="1156" y="387"/>
                      <a:pt x="1154" y="387"/>
                      <a:pt x="1154" y="386"/>
                    </a:cubicBezTo>
                    <a:cubicBezTo>
                      <a:pt x="1160" y="382"/>
                      <a:pt x="1155" y="378"/>
                      <a:pt x="1162" y="374"/>
                    </a:cubicBezTo>
                    <a:cubicBezTo>
                      <a:pt x="1159" y="373"/>
                      <a:pt x="1157" y="376"/>
                      <a:pt x="1157" y="373"/>
                    </a:cubicBezTo>
                    <a:cubicBezTo>
                      <a:pt x="1159" y="370"/>
                      <a:pt x="1166" y="366"/>
                      <a:pt x="1165" y="364"/>
                    </a:cubicBezTo>
                    <a:cubicBezTo>
                      <a:pt x="1164" y="363"/>
                      <a:pt x="1155" y="366"/>
                      <a:pt x="1153" y="370"/>
                    </a:cubicBezTo>
                    <a:cubicBezTo>
                      <a:pt x="1152" y="370"/>
                      <a:pt x="1151" y="369"/>
                      <a:pt x="1149" y="368"/>
                    </a:cubicBezTo>
                    <a:cubicBezTo>
                      <a:pt x="1146" y="370"/>
                      <a:pt x="1145" y="373"/>
                      <a:pt x="1140" y="373"/>
                    </a:cubicBezTo>
                    <a:cubicBezTo>
                      <a:pt x="1140" y="371"/>
                      <a:pt x="1141" y="367"/>
                      <a:pt x="1139" y="366"/>
                    </a:cubicBezTo>
                    <a:cubicBezTo>
                      <a:pt x="1129" y="369"/>
                      <a:pt x="1120" y="381"/>
                      <a:pt x="1111" y="377"/>
                    </a:cubicBezTo>
                    <a:cubicBezTo>
                      <a:pt x="1104" y="387"/>
                      <a:pt x="1093" y="386"/>
                      <a:pt x="1083" y="390"/>
                    </a:cubicBezTo>
                    <a:cubicBezTo>
                      <a:pt x="1083" y="400"/>
                      <a:pt x="1069" y="397"/>
                      <a:pt x="1063" y="403"/>
                    </a:cubicBezTo>
                    <a:cubicBezTo>
                      <a:pt x="1061" y="400"/>
                      <a:pt x="1065" y="398"/>
                      <a:pt x="1061" y="397"/>
                    </a:cubicBezTo>
                    <a:cubicBezTo>
                      <a:pt x="1069" y="390"/>
                      <a:pt x="1076" y="376"/>
                      <a:pt x="1091" y="383"/>
                    </a:cubicBezTo>
                    <a:cubicBezTo>
                      <a:pt x="1093" y="381"/>
                      <a:pt x="1094" y="379"/>
                      <a:pt x="1098" y="378"/>
                    </a:cubicBezTo>
                    <a:cubicBezTo>
                      <a:pt x="1099" y="375"/>
                      <a:pt x="1097" y="376"/>
                      <a:pt x="1096" y="375"/>
                    </a:cubicBezTo>
                    <a:cubicBezTo>
                      <a:pt x="1099" y="373"/>
                      <a:pt x="1099" y="373"/>
                      <a:pt x="1098" y="370"/>
                    </a:cubicBezTo>
                    <a:cubicBezTo>
                      <a:pt x="1102" y="369"/>
                      <a:pt x="1104" y="366"/>
                      <a:pt x="1109" y="365"/>
                    </a:cubicBezTo>
                    <a:cubicBezTo>
                      <a:pt x="1112" y="365"/>
                      <a:pt x="1111" y="369"/>
                      <a:pt x="1114" y="369"/>
                    </a:cubicBezTo>
                    <a:cubicBezTo>
                      <a:pt x="1120" y="367"/>
                      <a:pt x="1124" y="363"/>
                      <a:pt x="1126" y="357"/>
                    </a:cubicBezTo>
                    <a:cubicBezTo>
                      <a:pt x="1121" y="356"/>
                      <a:pt x="1122" y="353"/>
                      <a:pt x="1122" y="350"/>
                    </a:cubicBezTo>
                    <a:cubicBezTo>
                      <a:pt x="1117" y="349"/>
                      <a:pt x="1117" y="344"/>
                      <a:pt x="1111" y="345"/>
                    </a:cubicBezTo>
                    <a:cubicBezTo>
                      <a:pt x="1111" y="342"/>
                      <a:pt x="1109" y="342"/>
                      <a:pt x="1110" y="339"/>
                    </a:cubicBezTo>
                    <a:cubicBezTo>
                      <a:pt x="1115" y="336"/>
                      <a:pt x="1120" y="333"/>
                      <a:pt x="1126" y="330"/>
                    </a:cubicBezTo>
                    <a:cubicBezTo>
                      <a:pt x="1125" y="323"/>
                      <a:pt x="1139" y="315"/>
                      <a:pt x="1144" y="318"/>
                    </a:cubicBezTo>
                    <a:cubicBezTo>
                      <a:pt x="1143" y="320"/>
                      <a:pt x="1139" y="320"/>
                      <a:pt x="1138" y="322"/>
                    </a:cubicBezTo>
                    <a:cubicBezTo>
                      <a:pt x="1147" y="322"/>
                      <a:pt x="1152" y="319"/>
                      <a:pt x="1158" y="315"/>
                    </a:cubicBezTo>
                    <a:cubicBezTo>
                      <a:pt x="1156" y="304"/>
                      <a:pt x="1167" y="311"/>
                      <a:pt x="1167" y="304"/>
                    </a:cubicBezTo>
                    <a:cubicBezTo>
                      <a:pt x="1159" y="307"/>
                      <a:pt x="1154" y="304"/>
                      <a:pt x="1147" y="308"/>
                    </a:cubicBezTo>
                    <a:cubicBezTo>
                      <a:pt x="1144" y="309"/>
                      <a:pt x="1142" y="315"/>
                      <a:pt x="1139" y="316"/>
                    </a:cubicBezTo>
                    <a:cubicBezTo>
                      <a:pt x="1139" y="316"/>
                      <a:pt x="1118" y="311"/>
                      <a:pt x="1116" y="311"/>
                    </a:cubicBezTo>
                    <a:cubicBezTo>
                      <a:pt x="1115" y="312"/>
                      <a:pt x="1112" y="316"/>
                      <a:pt x="1110" y="316"/>
                    </a:cubicBezTo>
                    <a:cubicBezTo>
                      <a:pt x="1107" y="317"/>
                      <a:pt x="1104" y="317"/>
                      <a:pt x="1102" y="321"/>
                    </a:cubicBezTo>
                    <a:cubicBezTo>
                      <a:pt x="1095" y="314"/>
                      <a:pt x="1088" y="326"/>
                      <a:pt x="1081" y="327"/>
                    </a:cubicBezTo>
                    <a:cubicBezTo>
                      <a:pt x="1076" y="326"/>
                      <a:pt x="1073" y="326"/>
                      <a:pt x="1070" y="324"/>
                    </a:cubicBezTo>
                    <a:cubicBezTo>
                      <a:pt x="1073" y="318"/>
                      <a:pt x="1078" y="314"/>
                      <a:pt x="1085" y="311"/>
                    </a:cubicBezTo>
                    <a:cubicBezTo>
                      <a:pt x="1087" y="312"/>
                      <a:pt x="1087" y="314"/>
                      <a:pt x="1089" y="315"/>
                    </a:cubicBezTo>
                    <a:cubicBezTo>
                      <a:pt x="1089" y="311"/>
                      <a:pt x="1089" y="312"/>
                      <a:pt x="1090" y="309"/>
                    </a:cubicBezTo>
                    <a:cubicBezTo>
                      <a:pt x="1098" y="307"/>
                      <a:pt x="1102" y="300"/>
                      <a:pt x="1108" y="295"/>
                    </a:cubicBezTo>
                    <a:cubicBezTo>
                      <a:pt x="1104" y="295"/>
                      <a:pt x="1104" y="297"/>
                      <a:pt x="1102" y="295"/>
                    </a:cubicBezTo>
                    <a:cubicBezTo>
                      <a:pt x="1107" y="291"/>
                      <a:pt x="1113" y="287"/>
                      <a:pt x="1121" y="285"/>
                    </a:cubicBezTo>
                    <a:cubicBezTo>
                      <a:pt x="1121" y="289"/>
                      <a:pt x="1124" y="288"/>
                      <a:pt x="1126" y="287"/>
                    </a:cubicBezTo>
                    <a:cubicBezTo>
                      <a:pt x="1126" y="286"/>
                      <a:pt x="1126" y="283"/>
                      <a:pt x="1125" y="282"/>
                    </a:cubicBezTo>
                    <a:cubicBezTo>
                      <a:pt x="1125" y="283"/>
                      <a:pt x="1120" y="283"/>
                      <a:pt x="1121" y="282"/>
                    </a:cubicBezTo>
                    <a:cubicBezTo>
                      <a:pt x="1121" y="281"/>
                      <a:pt x="1120" y="281"/>
                      <a:pt x="1120" y="280"/>
                    </a:cubicBezTo>
                    <a:cubicBezTo>
                      <a:pt x="1126" y="276"/>
                      <a:pt x="1130" y="273"/>
                      <a:pt x="1130" y="267"/>
                    </a:cubicBezTo>
                    <a:cubicBezTo>
                      <a:pt x="1126" y="267"/>
                      <a:pt x="1126" y="262"/>
                      <a:pt x="1122" y="262"/>
                    </a:cubicBezTo>
                    <a:cubicBezTo>
                      <a:pt x="1125" y="256"/>
                      <a:pt x="1132" y="253"/>
                      <a:pt x="1135" y="246"/>
                    </a:cubicBezTo>
                    <a:cubicBezTo>
                      <a:pt x="1123" y="249"/>
                      <a:pt x="1107" y="239"/>
                      <a:pt x="1098" y="249"/>
                    </a:cubicBezTo>
                    <a:cubicBezTo>
                      <a:pt x="1100" y="249"/>
                      <a:pt x="1099" y="253"/>
                      <a:pt x="1101" y="254"/>
                    </a:cubicBezTo>
                    <a:cubicBezTo>
                      <a:pt x="1096" y="256"/>
                      <a:pt x="1087" y="262"/>
                      <a:pt x="1082" y="259"/>
                    </a:cubicBezTo>
                    <a:cubicBezTo>
                      <a:pt x="1082" y="253"/>
                      <a:pt x="1083" y="249"/>
                      <a:pt x="1088" y="248"/>
                    </a:cubicBezTo>
                    <a:cubicBezTo>
                      <a:pt x="1093" y="241"/>
                      <a:pt x="1097" y="232"/>
                      <a:pt x="1099" y="224"/>
                    </a:cubicBezTo>
                    <a:cubicBezTo>
                      <a:pt x="1094" y="223"/>
                      <a:pt x="1092" y="222"/>
                      <a:pt x="1086" y="223"/>
                    </a:cubicBezTo>
                    <a:cubicBezTo>
                      <a:pt x="1085" y="221"/>
                      <a:pt x="1084" y="219"/>
                      <a:pt x="1083" y="216"/>
                    </a:cubicBezTo>
                    <a:cubicBezTo>
                      <a:pt x="1085" y="215"/>
                      <a:pt x="1087" y="214"/>
                      <a:pt x="1088" y="212"/>
                    </a:cubicBezTo>
                    <a:cubicBezTo>
                      <a:pt x="1077" y="213"/>
                      <a:pt x="1065" y="213"/>
                      <a:pt x="1061" y="223"/>
                    </a:cubicBezTo>
                    <a:cubicBezTo>
                      <a:pt x="1063" y="227"/>
                      <a:pt x="1066" y="228"/>
                      <a:pt x="1067" y="233"/>
                    </a:cubicBezTo>
                    <a:cubicBezTo>
                      <a:pt x="1062" y="235"/>
                      <a:pt x="1053" y="238"/>
                      <a:pt x="1047" y="235"/>
                    </a:cubicBezTo>
                    <a:cubicBezTo>
                      <a:pt x="1048" y="233"/>
                      <a:pt x="1050" y="230"/>
                      <a:pt x="1052" y="228"/>
                    </a:cubicBezTo>
                    <a:cubicBezTo>
                      <a:pt x="1049" y="228"/>
                      <a:pt x="1049" y="232"/>
                      <a:pt x="1046" y="233"/>
                    </a:cubicBezTo>
                    <a:cubicBezTo>
                      <a:pt x="1046" y="230"/>
                      <a:pt x="1043" y="230"/>
                      <a:pt x="1042" y="229"/>
                    </a:cubicBezTo>
                    <a:cubicBezTo>
                      <a:pt x="1047" y="219"/>
                      <a:pt x="1049" y="222"/>
                      <a:pt x="1051" y="211"/>
                    </a:cubicBezTo>
                    <a:cubicBezTo>
                      <a:pt x="1047" y="209"/>
                      <a:pt x="1038" y="216"/>
                      <a:pt x="1035" y="211"/>
                    </a:cubicBezTo>
                    <a:cubicBezTo>
                      <a:pt x="1035" y="210"/>
                      <a:pt x="1036" y="210"/>
                      <a:pt x="1037" y="208"/>
                    </a:cubicBezTo>
                    <a:cubicBezTo>
                      <a:pt x="1027" y="209"/>
                      <a:pt x="1025" y="218"/>
                      <a:pt x="1019" y="222"/>
                    </a:cubicBezTo>
                    <a:cubicBezTo>
                      <a:pt x="1014" y="227"/>
                      <a:pt x="1006" y="228"/>
                      <a:pt x="997" y="229"/>
                    </a:cubicBezTo>
                    <a:cubicBezTo>
                      <a:pt x="997" y="227"/>
                      <a:pt x="999" y="226"/>
                      <a:pt x="997" y="224"/>
                    </a:cubicBezTo>
                    <a:cubicBezTo>
                      <a:pt x="988" y="224"/>
                      <a:pt x="984" y="232"/>
                      <a:pt x="973" y="233"/>
                    </a:cubicBezTo>
                    <a:cubicBezTo>
                      <a:pt x="973" y="229"/>
                      <a:pt x="975" y="229"/>
                      <a:pt x="973" y="226"/>
                    </a:cubicBezTo>
                    <a:cubicBezTo>
                      <a:pt x="969" y="225"/>
                      <a:pt x="970" y="230"/>
                      <a:pt x="965" y="229"/>
                    </a:cubicBezTo>
                    <a:cubicBezTo>
                      <a:pt x="965" y="228"/>
                      <a:pt x="964" y="228"/>
                      <a:pt x="964" y="227"/>
                    </a:cubicBezTo>
                    <a:cubicBezTo>
                      <a:pt x="967" y="224"/>
                      <a:pt x="968" y="220"/>
                      <a:pt x="972" y="220"/>
                    </a:cubicBezTo>
                    <a:cubicBezTo>
                      <a:pt x="972" y="217"/>
                      <a:pt x="971" y="215"/>
                      <a:pt x="970" y="214"/>
                    </a:cubicBezTo>
                    <a:cubicBezTo>
                      <a:pt x="972" y="210"/>
                      <a:pt x="976" y="208"/>
                      <a:pt x="981" y="210"/>
                    </a:cubicBezTo>
                    <a:cubicBezTo>
                      <a:pt x="982" y="203"/>
                      <a:pt x="991" y="205"/>
                      <a:pt x="994" y="200"/>
                    </a:cubicBezTo>
                    <a:cubicBezTo>
                      <a:pt x="996" y="202"/>
                      <a:pt x="993" y="203"/>
                      <a:pt x="995" y="205"/>
                    </a:cubicBezTo>
                    <a:cubicBezTo>
                      <a:pt x="1000" y="205"/>
                      <a:pt x="1003" y="198"/>
                      <a:pt x="1007" y="202"/>
                    </a:cubicBezTo>
                    <a:cubicBezTo>
                      <a:pt x="1006" y="203"/>
                      <a:pt x="1007" y="206"/>
                      <a:pt x="1005" y="207"/>
                    </a:cubicBezTo>
                    <a:cubicBezTo>
                      <a:pt x="1008" y="208"/>
                      <a:pt x="1008" y="211"/>
                      <a:pt x="1012" y="210"/>
                    </a:cubicBezTo>
                    <a:cubicBezTo>
                      <a:pt x="1012" y="207"/>
                      <a:pt x="1012" y="207"/>
                      <a:pt x="1012" y="207"/>
                    </a:cubicBezTo>
                    <a:cubicBezTo>
                      <a:pt x="1012" y="205"/>
                      <a:pt x="1009" y="206"/>
                      <a:pt x="1009" y="205"/>
                    </a:cubicBezTo>
                    <a:cubicBezTo>
                      <a:pt x="1010" y="202"/>
                      <a:pt x="1011" y="203"/>
                      <a:pt x="1010" y="200"/>
                    </a:cubicBezTo>
                    <a:cubicBezTo>
                      <a:pt x="1022" y="195"/>
                      <a:pt x="1030" y="186"/>
                      <a:pt x="1037" y="176"/>
                    </a:cubicBezTo>
                    <a:cubicBezTo>
                      <a:pt x="1021" y="180"/>
                      <a:pt x="1012" y="194"/>
                      <a:pt x="998" y="197"/>
                    </a:cubicBezTo>
                    <a:cubicBezTo>
                      <a:pt x="1000" y="195"/>
                      <a:pt x="1002" y="194"/>
                      <a:pt x="1004" y="192"/>
                    </a:cubicBezTo>
                    <a:cubicBezTo>
                      <a:pt x="992" y="198"/>
                      <a:pt x="975" y="200"/>
                      <a:pt x="965" y="209"/>
                    </a:cubicBezTo>
                    <a:cubicBezTo>
                      <a:pt x="959" y="208"/>
                      <a:pt x="956" y="205"/>
                      <a:pt x="954" y="200"/>
                    </a:cubicBezTo>
                    <a:cubicBezTo>
                      <a:pt x="956" y="192"/>
                      <a:pt x="966" y="192"/>
                      <a:pt x="969" y="185"/>
                    </a:cubicBezTo>
                    <a:cubicBezTo>
                      <a:pt x="961" y="190"/>
                      <a:pt x="951" y="197"/>
                      <a:pt x="940" y="196"/>
                    </a:cubicBezTo>
                    <a:cubicBezTo>
                      <a:pt x="940" y="190"/>
                      <a:pt x="946" y="191"/>
                      <a:pt x="949" y="188"/>
                    </a:cubicBezTo>
                    <a:cubicBezTo>
                      <a:pt x="945" y="187"/>
                      <a:pt x="941" y="190"/>
                      <a:pt x="939" y="188"/>
                    </a:cubicBezTo>
                    <a:cubicBezTo>
                      <a:pt x="955" y="185"/>
                      <a:pt x="955" y="167"/>
                      <a:pt x="972" y="168"/>
                    </a:cubicBezTo>
                    <a:cubicBezTo>
                      <a:pt x="973" y="161"/>
                      <a:pt x="983" y="156"/>
                      <a:pt x="990" y="162"/>
                    </a:cubicBezTo>
                    <a:cubicBezTo>
                      <a:pt x="1000" y="158"/>
                      <a:pt x="993" y="135"/>
                      <a:pt x="1009" y="139"/>
                    </a:cubicBezTo>
                    <a:cubicBezTo>
                      <a:pt x="1006" y="143"/>
                      <a:pt x="1004" y="147"/>
                      <a:pt x="1002" y="152"/>
                    </a:cubicBezTo>
                    <a:cubicBezTo>
                      <a:pt x="1002" y="155"/>
                      <a:pt x="1007" y="157"/>
                      <a:pt x="1004" y="160"/>
                    </a:cubicBezTo>
                    <a:cubicBezTo>
                      <a:pt x="1010" y="160"/>
                      <a:pt x="1014" y="152"/>
                      <a:pt x="1021" y="155"/>
                    </a:cubicBezTo>
                    <a:cubicBezTo>
                      <a:pt x="1021" y="158"/>
                      <a:pt x="1018" y="156"/>
                      <a:pt x="1017" y="158"/>
                    </a:cubicBezTo>
                    <a:cubicBezTo>
                      <a:pt x="1029" y="158"/>
                      <a:pt x="1033" y="150"/>
                      <a:pt x="1038" y="143"/>
                    </a:cubicBezTo>
                    <a:cubicBezTo>
                      <a:pt x="1034" y="137"/>
                      <a:pt x="1039" y="133"/>
                      <a:pt x="1041" y="130"/>
                    </a:cubicBezTo>
                    <a:cubicBezTo>
                      <a:pt x="1034" y="132"/>
                      <a:pt x="1025" y="134"/>
                      <a:pt x="1022" y="128"/>
                    </a:cubicBezTo>
                    <a:cubicBezTo>
                      <a:pt x="1024" y="126"/>
                      <a:pt x="1025" y="125"/>
                      <a:pt x="1027" y="124"/>
                    </a:cubicBezTo>
                    <a:cubicBezTo>
                      <a:pt x="1024" y="123"/>
                      <a:pt x="1021" y="121"/>
                      <a:pt x="1016" y="122"/>
                    </a:cubicBezTo>
                    <a:cubicBezTo>
                      <a:pt x="1016" y="121"/>
                      <a:pt x="1017" y="120"/>
                      <a:pt x="1017" y="119"/>
                    </a:cubicBezTo>
                    <a:cubicBezTo>
                      <a:pt x="1014" y="118"/>
                      <a:pt x="1010" y="119"/>
                      <a:pt x="1007" y="121"/>
                    </a:cubicBezTo>
                    <a:cubicBezTo>
                      <a:pt x="1011" y="128"/>
                      <a:pt x="1002" y="129"/>
                      <a:pt x="997" y="131"/>
                    </a:cubicBezTo>
                    <a:cubicBezTo>
                      <a:pt x="997" y="128"/>
                      <a:pt x="1000" y="129"/>
                      <a:pt x="1000" y="127"/>
                    </a:cubicBezTo>
                    <a:cubicBezTo>
                      <a:pt x="997" y="126"/>
                      <a:pt x="993" y="128"/>
                      <a:pt x="992" y="126"/>
                    </a:cubicBezTo>
                    <a:cubicBezTo>
                      <a:pt x="990" y="124"/>
                      <a:pt x="993" y="121"/>
                      <a:pt x="991" y="119"/>
                    </a:cubicBezTo>
                    <a:cubicBezTo>
                      <a:pt x="979" y="119"/>
                      <a:pt x="971" y="128"/>
                      <a:pt x="960" y="125"/>
                    </a:cubicBezTo>
                    <a:cubicBezTo>
                      <a:pt x="962" y="117"/>
                      <a:pt x="978" y="122"/>
                      <a:pt x="980" y="113"/>
                    </a:cubicBezTo>
                    <a:cubicBezTo>
                      <a:pt x="976" y="111"/>
                      <a:pt x="976" y="112"/>
                      <a:pt x="978" y="109"/>
                    </a:cubicBezTo>
                    <a:cubicBezTo>
                      <a:pt x="976" y="107"/>
                      <a:pt x="967" y="113"/>
                      <a:pt x="964" y="108"/>
                    </a:cubicBezTo>
                    <a:cubicBezTo>
                      <a:pt x="966" y="107"/>
                      <a:pt x="973" y="102"/>
                      <a:pt x="971" y="103"/>
                    </a:cubicBezTo>
                    <a:cubicBezTo>
                      <a:pt x="963" y="105"/>
                      <a:pt x="956" y="107"/>
                      <a:pt x="949" y="108"/>
                    </a:cubicBezTo>
                    <a:cubicBezTo>
                      <a:pt x="946" y="106"/>
                      <a:pt x="944" y="104"/>
                      <a:pt x="942" y="101"/>
                    </a:cubicBezTo>
                    <a:cubicBezTo>
                      <a:pt x="943" y="98"/>
                      <a:pt x="946" y="97"/>
                      <a:pt x="950" y="97"/>
                    </a:cubicBezTo>
                    <a:cubicBezTo>
                      <a:pt x="949" y="98"/>
                      <a:pt x="948" y="98"/>
                      <a:pt x="949" y="100"/>
                    </a:cubicBezTo>
                    <a:cubicBezTo>
                      <a:pt x="951" y="99"/>
                      <a:pt x="954" y="99"/>
                      <a:pt x="954" y="97"/>
                    </a:cubicBezTo>
                    <a:cubicBezTo>
                      <a:pt x="952" y="95"/>
                      <a:pt x="949" y="93"/>
                      <a:pt x="947" y="91"/>
                    </a:cubicBezTo>
                    <a:cubicBezTo>
                      <a:pt x="937" y="94"/>
                      <a:pt x="931" y="100"/>
                      <a:pt x="928" y="109"/>
                    </a:cubicBezTo>
                    <a:cubicBezTo>
                      <a:pt x="925" y="108"/>
                      <a:pt x="923" y="106"/>
                      <a:pt x="920" y="105"/>
                    </a:cubicBezTo>
                    <a:cubicBezTo>
                      <a:pt x="924" y="104"/>
                      <a:pt x="923" y="98"/>
                      <a:pt x="922" y="96"/>
                    </a:cubicBezTo>
                    <a:cubicBezTo>
                      <a:pt x="921" y="97"/>
                      <a:pt x="922" y="100"/>
                      <a:pt x="920" y="100"/>
                    </a:cubicBezTo>
                    <a:cubicBezTo>
                      <a:pt x="919" y="100"/>
                      <a:pt x="917" y="100"/>
                      <a:pt x="917" y="101"/>
                    </a:cubicBezTo>
                    <a:cubicBezTo>
                      <a:pt x="919" y="98"/>
                      <a:pt x="914" y="97"/>
                      <a:pt x="913" y="95"/>
                    </a:cubicBezTo>
                    <a:cubicBezTo>
                      <a:pt x="902" y="97"/>
                      <a:pt x="897" y="105"/>
                      <a:pt x="885" y="103"/>
                    </a:cubicBezTo>
                    <a:cubicBezTo>
                      <a:pt x="883" y="100"/>
                      <a:pt x="889" y="98"/>
                      <a:pt x="889" y="95"/>
                    </a:cubicBezTo>
                    <a:cubicBezTo>
                      <a:pt x="886" y="94"/>
                      <a:pt x="885" y="89"/>
                      <a:pt x="882" y="88"/>
                    </a:cubicBezTo>
                    <a:cubicBezTo>
                      <a:pt x="882" y="87"/>
                      <a:pt x="888" y="86"/>
                      <a:pt x="885" y="85"/>
                    </a:cubicBezTo>
                    <a:cubicBezTo>
                      <a:pt x="881" y="88"/>
                      <a:pt x="880" y="82"/>
                      <a:pt x="876" y="85"/>
                    </a:cubicBezTo>
                    <a:cubicBezTo>
                      <a:pt x="864" y="96"/>
                      <a:pt x="859" y="114"/>
                      <a:pt x="848" y="126"/>
                    </a:cubicBezTo>
                    <a:cubicBezTo>
                      <a:pt x="848" y="132"/>
                      <a:pt x="848" y="132"/>
                      <a:pt x="848" y="132"/>
                    </a:cubicBezTo>
                    <a:cubicBezTo>
                      <a:pt x="843" y="134"/>
                      <a:pt x="831" y="140"/>
                      <a:pt x="830" y="129"/>
                    </a:cubicBezTo>
                    <a:cubicBezTo>
                      <a:pt x="827" y="131"/>
                      <a:pt x="824" y="128"/>
                      <a:pt x="819" y="128"/>
                    </a:cubicBezTo>
                    <a:cubicBezTo>
                      <a:pt x="817" y="127"/>
                      <a:pt x="820" y="124"/>
                      <a:pt x="819" y="123"/>
                    </a:cubicBezTo>
                    <a:cubicBezTo>
                      <a:pt x="816" y="123"/>
                      <a:pt x="815" y="125"/>
                      <a:pt x="814" y="122"/>
                    </a:cubicBezTo>
                    <a:cubicBezTo>
                      <a:pt x="816" y="117"/>
                      <a:pt x="813" y="115"/>
                      <a:pt x="814" y="113"/>
                    </a:cubicBezTo>
                    <a:cubicBezTo>
                      <a:pt x="803" y="117"/>
                      <a:pt x="788" y="117"/>
                      <a:pt x="783" y="128"/>
                    </a:cubicBezTo>
                    <a:cubicBezTo>
                      <a:pt x="780" y="127"/>
                      <a:pt x="776" y="129"/>
                      <a:pt x="778" y="130"/>
                    </a:cubicBezTo>
                    <a:cubicBezTo>
                      <a:pt x="787" y="126"/>
                      <a:pt x="797" y="127"/>
                      <a:pt x="805" y="121"/>
                    </a:cubicBezTo>
                    <a:cubicBezTo>
                      <a:pt x="806" y="122"/>
                      <a:pt x="809" y="123"/>
                      <a:pt x="809" y="125"/>
                    </a:cubicBezTo>
                    <a:cubicBezTo>
                      <a:pt x="807" y="125"/>
                      <a:pt x="806" y="127"/>
                      <a:pt x="806" y="128"/>
                    </a:cubicBezTo>
                    <a:cubicBezTo>
                      <a:pt x="808" y="130"/>
                      <a:pt x="811" y="127"/>
                      <a:pt x="811" y="128"/>
                    </a:cubicBezTo>
                    <a:cubicBezTo>
                      <a:pt x="808" y="130"/>
                      <a:pt x="807" y="133"/>
                      <a:pt x="808" y="137"/>
                    </a:cubicBezTo>
                    <a:cubicBezTo>
                      <a:pt x="804" y="138"/>
                      <a:pt x="798" y="138"/>
                      <a:pt x="794" y="137"/>
                    </a:cubicBezTo>
                    <a:cubicBezTo>
                      <a:pt x="792" y="137"/>
                      <a:pt x="794" y="141"/>
                      <a:pt x="792" y="141"/>
                    </a:cubicBezTo>
                    <a:cubicBezTo>
                      <a:pt x="781" y="142"/>
                      <a:pt x="775" y="147"/>
                      <a:pt x="769" y="153"/>
                    </a:cubicBezTo>
                    <a:cubicBezTo>
                      <a:pt x="761" y="150"/>
                      <a:pt x="756" y="155"/>
                      <a:pt x="750" y="157"/>
                    </a:cubicBezTo>
                    <a:cubicBezTo>
                      <a:pt x="750" y="161"/>
                      <a:pt x="753" y="161"/>
                      <a:pt x="753" y="165"/>
                    </a:cubicBezTo>
                    <a:cubicBezTo>
                      <a:pt x="757" y="164"/>
                      <a:pt x="759" y="160"/>
                      <a:pt x="762" y="158"/>
                    </a:cubicBezTo>
                    <a:cubicBezTo>
                      <a:pt x="764" y="160"/>
                      <a:pt x="768" y="160"/>
                      <a:pt x="770" y="162"/>
                    </a:cubicBezTo>
                    <a:cubicBezTo>
                      <a:pt x="759" y="170"/>
                      <a:pt x="749" y="184"/>
                      <a:pt x="731" y="179"/>
                    </a:cubicBezTo>
                    <a:cubicBezTo>
                      <a:pt x="727" y="172"/>
                      <a:pt x="723" y="166"/>
                      <a:pt x="722" y="156"/>
                    </a:cubicBezTo>
                    <a:cubicBezTo>
                      <a:pt x="714" y="156"/>
                      <a:pt x="714" y="142"/>
                      <a:pt x="716" y="138"/>
                    </a:cubicBezTo>
                    <a:cubicBezTo>
                      <a:pt x="719" y="129"/>
                      <a:pt x="741" y="128"/>
                      <a:pt x="735" y="115"/>
                    </a:cubicBezTo>
                    <a:cubicBezTo>
                      <a:pt x="734" y="114"/>
                      <a:pt x="731" y="115"/>
                      <a:pt x="729" y="115"/>
                    </a:cubicBezTo>
                    <a:cubicBezTo>
                      <a:pt x="723" y="109"/>
                      <a:pt x="723" y="96"/>
                      <a:pt x="715" y="94"/>
                    </a:cubicBezTo>
                    <a:cubicBezTo>
                      <a:pt x="712" y="93"/>
                      <a:pt x="709" y="98"/>
                      <a:pt x="707" y="93"/>
                    </a:cubicBezTo>
                    <a:cubicBezTo>
                      <a:pt x="714" y="88"/>
                      <a:pt x="716" y="77"/>
                      <a:pt x="721" y="70"/>
                    </a:cubicBezTo>
                    <a:cubicBezTo>
                      <a:pt x="708" y="72"/>
                      <a:pt x="691" y="71"/>
                      <a:pt x="678" y="76"/>
                    </a:cubicBezTo>
                    <a:cubicBezTo>
                      <a:pt x="679" y="74"/>
                      <a:pt x="682" y="74"/>
                      <a:pt x="682" y="72"/>
                    </a:cubicBezTo>
                    <a:cubicBezTo>
                      <a:pt x="678" y="74"/>
                      <a:pt x="676" y="74"/>
                      <a:pt x="672" y="75"/>
                    </a:cubicBezTo>
                    <a:cubicBezTo>
                      <a:pt x="672" y="77"/>
                      <a:pt x="672" y="79"/>
                      <a:pt x="673" y="80"/>
                    </a:cubicBezTo>
                    <a:cubicBezTo>
                      <a:pt x="668" y="83"/>
                      <a:pt x="661" y="91"/>
                      <a:pt x="655" y="87"/>
                    </a:cubicBezTo>
                    <a:cubicBezTo>
                      <a:pt x="648" y="89"/>
                      <a:pt x="648" y="97"/>
                      <a:pt x="640" y="98"/>
                    </a:cubicBezTo>
                    <a:cubicBezTo>
                      <a:pt x="638" y="96"/>
                      <a:pt x="641" y="96"/>
                      <a:pt x="639" y="95"/>
                    </a:cubicBezTo>
                    <a:cubicBezTo>
                      <a:pt x="634" y="108"/>
                      <a:pt x="620" y="113"/>
                      <a:pt x="611" y="123"/>
                    </a:cubicBezTo>
                    <a:cubicBezTo>
                      <a:pt x="615" y="123"/>
                      <a:pt x="609" y="127"/>
                      <a:pt x="612" y="128"/>
                    </a:cubicBezTo>
                    <a:cubicBezTo>
                      <a:pt x="613" y="125"/>
                      <a:pt x="616" y="127"/>
                      <a:pt x="616" y="128"/>
                    </a:cubicBezTo>
                    <a:cubicBezTo>
                      <a:pt x="612" y="133"/>
                      <a:pt x="604" y="133"/>
                      <a:pt x="598" y="136"/>
                    </a:cubicBezTo>
                    <a:cubicBezTo>
                      <a:pt x="591" y="128"/>
                      <a:pt x="572" y="131"/>
                      <a:pt x="566" y="137"/>
                    </a:cubicBezTo>
                    <a:cubicBezTo>
                      <a:pt x="537" y="144"/>
                      <a:pt x="518" y="160"/>
                      <a:pt x="491" y="170"/>
                    </a:cubicBezTo>
                    <a:cubicBezTo>
                      <a:pt x="489" y="168"/>
                      <a:pt x="486" y="167"/>
                      <a:pt x="484" y="166"/>
                    </a:cubicBezTo>
                    <a:cubicBezTo>
                      <a:pt x="486" y="164"/>
                      <a:pt x="486" y="158"/>
                      <a:pt x="484" y="156"/>
                    </a:cubicBezTo>
                    <a:cubicBezTo>
                      <a:pt x="480" y="156"/>
                      <a:pt x="480" y="159"/>
                      <a:pt x="477" y="159"/>
                    </a:cubicBezTo>
                    <a:cubicBezTo>
                      <a:pt x="477" y="155"/>
                      <a:pt x="480" y="153"/>
                      <a:pt x="480" y="150"/>
                    </a:cubicBezTo>
                    <a:cubicBezTo>
                      <a:pt x="454" y="144"/>
                      <a:pt x="433" y="163"/>
                      <a:pt x="415" y="167"/>
                    </a:cubicBezTo>
                    <a:cubicBezTo>
                      <a:pt x="424" y="161"/>
                      <a:pt x="430" y="153"/>
                      <a:pt x="438" y="148"/>
                    </a:cubicBezTo>
                    <a:cubicBezTo>
                      <a:pt x="439" y="145"/>
                      <a:pt x="437" y="146"/>
                      <a:pt x="437" y="143"/>
                    </a:cubicBezTo>
                    <a:cubicBezTo>
                      <a:pt x="438" y="143"/>
                      <a:pt x="440" y="142"/>
                      <a:pt x="442" y="142"/>
                    </a:cubicBezTo>
                    <a:cubicBezTo>
                      <a:pt x="442" y="130"/>
                      <a:pt x="459" y="133"/>
                      <a:pt x="461" y="123"/>
                    </a:cubicBezTo>
                    <a:cubicBezTo>
                      <a:pt x="461" y="120"/>
                      <a:pt x="456" y="121"/>
                      <a:pt x="455" y="118"/>
                    </a:cubicBezTo>
                    <a:cubicBezTo>
                      <a:pt x="454" y="114"/>
                      <a:pt x="456" y="112"/>
                      <a:pt x="456" y="108"/>
                    </a:cubicBezTo>
                    <a:cubicBezTo>
                      <a:pt x="451" y="103"/>
                      <a:pt x="446" y="105"/>
                      <a:pt x="441" y="106"/>
                    </a:cubicBezTo>
                    <a:cubicBezTo>
                      <a:pt x="426" y="109"/>
                      <a:pt x="417" y="110"/>
                      <a:pt x="406" y="115"/>
                    </a:cubicBezTo>
                    <a:cubicBezTo>
                      <a:pt x="401" y="117"/>
                      <a:pt x="397" y="121"/>
                      <a:pt x="391" y="123"/>
                    </a:cubicBezTo>
                    <a:cubicBezTo>
                      <a:pt x="387" y="124"/>
                      <a:pt x="383" y="124"/>
                      <a:pt x="380" y="125"/>
                    </a:cubicBezTo>
                    <a:cubicBezTo>
                      <a:pt x="340" y="136"/>
                      <a:pt x="304" y="163"/>
                      <a:pt x="273" y="177"/>
                    </a:cubicBezTo>
                    <a:cubicBezTo>
                      <a:pt x="273" y="176"/>
                      <a:pt x="273" y="175"/>
                      <a:pt x="272" y="175"/>
                    </a:cubicBezTo>
                    <a:cubicBezTo>
                      <a:pt x="271" y="177"/>
                      <a:pt x="271" y="178"/>
                      <a:pt x="270" y="179"/>
                    </a:cubicBezTo>
                    <a:cubicBezTo>
                      <a:pt x="252" y="188"/>
                      <a:pt x="234" y="197"/>
                      <a:pt x="220" y="210"/>
                    </a:cubicBezTo>
                    <a:cubicBezTo>
                      <a:pt x="225" y="224"/>
                      <a:pt x="199" y="227"/>
                      <a:pt x="196" y="237"/>
                    </a:cubicBezTo>
                    <a:cubicBezTo>
                      <a:pt x="198" y="237"/>
                      <a:pt x="201" y="236"/>
                      <a:pt x="203" y="237"/>
                    </a:cubicBezTo>
                    <a:cubicBezTo>
                      <a:pt x="197" y="239"/>
                      <a:pt x="194" y="243"/>
                      <a:pt x="190" y="246"/>
                    </a:cubicBezTo>
                    <a:cubicBezTo>
                      <a:pt x="202" y="242"/>
                      <a:pt x="216" y="236"/>
                      <a:pt x="226" y="241"/>
                    </a:cubicBezTo>
                    <a:cubicBezTo>
                      <a:pt x="224" y="244"/>
                      <a:pt x="219" y="244"/>
                      <a:pt x="219" y="249"/>
                    </a:cubicBezTo>
                    <a:cubicBezTo>
                      <a:pt x="227" y="247"/>
                      <a:pt x="229" y="247"/>
                      <a:pt x="238" y="246"/>
                    </a:cubicBezTo>
                    <a:cubicBezTo>
                      <a:pt x="238" y="244"/>
                      <a:pt x="237" y="242"/>
                      <a:pt x="239" y="242"/>
                    </a:cubicBezTo>
                    <a:cubicBezTo>
                      <a:pt x="247" y="246"/>
                      <a:pt x="251" y="236"/>
                      <a:pt x="258" y="235"/>
                    </a:cubicBezTo>
                    <a:cubicBezTo>
                      <a:pt x="261" y="240"/>
                      <a:pt x="269" y="242"/>
                      <a:pt x="267" y="249"/>
                    </a:cubicBezTo>
                    <a:cubicBezTo>
                      <a:pt x="272" y="253"/>
                      <a:pt x="282" y="242"/>
                      <a:pt x="282" y="252"/>
                    </a:cubicBezTo>
                    <a:cubicBezTo>
                      <a:pt x="289" y="251"/>
                      <a:pt x="293" y="255"/>
                      <a:pt x="298" y="257"/>
                    </a:cubicBezTo>
                    <a:cubicBezTo>
                      <a:pt x="298" y="258"/>
                      <a:pt x="297" y="259"/>
                      <a:pt x="297" y="260"/>
                    </a:cubicBezTo>
                    <a:cubicBezTo>
                      <a:pt x="300" y="260"/>
                      <a:pt x="308" y="256"/>
                      <a:pt x="308" y="261"/>
                    </a:cubicBezTo>
                    <a:cubicBezTo>
                      <a:pt x="278" y="290"/>
                      <a:pt x="235" y="307"/>
                      <a:pt x="198" y="329"/>
                    </a:cubicBezTo>
                    <a:cubicBezTo>
                      <a:pt x="198" y="326"/>
                      <a:pt x="195" y="328"/>
                      <a:pt x="193" y="328"/>
                    </a:cubicBezTo>
                    <a:cubicBezTo>
                      <a:pt x="193" y="333"/>
                      <a:pt x="193" y="333"/>
                      <a:pt x="193" y="333"/>
                    </a:cubicBezTo>
                    <a:cubicBezTo>
                      <a:pt x="183" y="339"/>
                      <a:pt x="172" y="344"/>
                      <a:pt x="160" y="343"/>
                    </a:cubicBezTo>
                    <a:cubicBezTo>
                      <a:pt x="159" y="346"/>
                      <a:pt x="160" y="345"/>
                      <a:pt x="160" y="349"/>
                    </a:cubicBezTo>
                    <a:cubicBezTo>
                      <a:pt x="157" y="350"/>
                      <a:pt x="155" y="353"/>
                      <a:pt x="152" y="354"/>
                    </a:cubicBezTo>
                    <a:cubicBezTo>
                      <a:pt x="143" y="348"/>
                      <a:pt x="138" y="361"/>
                      <a:pt x="130" y="358"/>
                    </a:cubicBezTo>
                    <a:cubicBezTo>
                      <a:pt x="127" y="373"/>
                      <a:pt x="112" y="371"/>
                      <a:pt x="104" y="380"/>
                    </a:cubicBezTo>
                    <a:cubicBezTo>
                      <a:pt x="100" y="377"/>
                      <a:pt x="95" y="382"/>
                      <a:pt x="97" y="388"/>
                    </a:cubicBezTo>
                    <a:cubicBezTo>
                      <a:pt x="90" y="391"/>
                      <a:pt x="86" y="391"/>
                      <a:pt x="79" y="389"/>
                    </a:cubicBezTo>
                    <a:cubicBezTo>
                      <a:pt x="76" y="393"/>
                      <a:pt x="72" y="396"/>
                      <a:pt x="65" y="394"/>
                    </a:cubicBezTo>
                    <a:cubicBezTo>
                      <a:pt x="64" y="397"/>
                      <a:pt x="61" y="400"/>
                      <a:pt x="63" y="404"/>
                    </a:cubicBezTo>
                    <a:cubicBezTo>
                      <a:pt x="62" y="402"/>
                      <a:pt x="64" y="401"/>
                      <a:pt x="66" y="402"/>
                    </a:cubicBezTo>
                    <a:cubicBezTo>
                      <a:pt x="63" y="411"/>
                      <a:pt x="51" y="417"/>
                      <a:pt x="48" y="424"/>
                    </a:cubicBezTo>
                    <a:cubicBezTo>
                      <a:pt x="52" y="424"/>
                      <a:pt x="57" y="420"/>
                      <a:pt x="60" y="422"/>
                    </a:cubicBezTo>
                    <a:cubicBezTo>
                      <a:pt x="60" y="425"/>
                      <a:pt x="56" y="424"/>
                      <a:pt x="56" y="427"/>
                    </a:cubicBezTo>
                    <a:cubicBezTo>
                      <a:pt x="62" y="428"/>
                      <a:pt x="74" y="422"/>
                      <a:pt x="78" y="429"/>
                    </a:cubicBezTo>
                    <a:cubicBezTo>
                      <a:pt x="77" y="430"/>
                      <a:pt x="76" y="432"/>
                      <a:pt x="76" y="435"/>
                    </a:cubicBezTo>
                    <a:cubicBezTo>
                      <a:pt x="81" y="441"/>
                      <a:pt x="92" y="436"/>
                      <a:pt x="97" y="434"/>
                    </a:cubicBezTo>
                    <a:cubicBezTo>
                      <a:pt x="97" y="435"/>
                      <a:pt x="97" y="435"/>
                      <a:pt x="98" y="436"/>
                    </a:cubicBezTo>
                    <a:cubicBezTo>
                      <a:pt x="99" y="440"/>
                      <a:pt x="96" y="440"/>
                      <a:pt x="96" y="442"/>
                    </a:cubicBezTo>
                    <a:cubicBezTo>
                      <a:pt x="104" y="446"/>
                      <a:pt x="118" y="444"/>
                      <a:pt x="118" y="456"/>
                    </a:cubicBezTo>
                    <a:cubicBezTo>
                      <a:pt x="141" y="448"/>
                      <a:pt x="161" y="432"/>
                      <a:pt x="185" y="422"/>
                    </a:cubicBezTo>
                    <a:cubicBezTo>
                      <a:pt x="185" y="430"/>
                      <a:pt x="181" y="436"/>
                      <a:pt x="176" y="440"/>
                    </a:cubicBezTo>
                    <a:cubicBezTo>
                      <a:pt x="178" y="440"/>
                      <a:pt x="181" y="439"/>
                      <a:pt x="181" y="441"/>
                    </a:cubicBezTo>
                    <a:cubicBezTo>
                      <a:pt x="178" y="445"/>
                      <a:pt x="175" y="449"/>
                      <a:pt x="170" y="451"/>
                    </a:cubicBezTo>
                    <a:cubicBezTo>
                      <a:pt x="169" y="456"/>
                      <a:pt x="164" y="461"/>
                      <a:pt x="159" y="459"/>
                    </a:cubicBezTo>
                    <a:cubicBezTo>
                      <a:pt x="153" y="466"/>
                      <a:pt x="156" y="482"/>
                      <a:pt x="146" y="488"/>
                    </a:cubicBezTo>
                    <a:cubicBezTo>
                      <a:pt x="143" y="486"/>
                      <a:pt x="143" y="491"/>
                      <a:pt x="141" y="492"/>
                    </a:cubicBezTo>
                    <a:cubicBezTo>
                      <a:pt x="145" y="493"/>
                      <a:pt x="153" y="487"/>
                      <a:pt x="156" y="494"/>
                    </a:cubicBezTo>
                    <a:cubicBezTo>
                      <a:pt x="157" y="498"/>
                      <a:pt x="152" y="496"/>
                      <a:pt x="152" y="500"/>
                    </a:cubicBezTo>
                    <a:cubicBezTo>
                      <a:pt x="158" y="500"/>
                      <a:pt x="166" y="497"/>
                      <a:pt x="167" y="503"/>
                    </a:cubicBezTo>
                    <a:cubicBezTo>
                      <a:pt x="163" y="508"/>
                      <a:pt x="154" y="509"/>
                      <a:pt x="150" y="514"/>
                    </a:cubicBezTo>
                    <a:cubicBezTo>
                      <a:pt x="158" y="511"/>
                      <a:pt x="180" y="494"/>
                      <a:pt x="177" y="515"/>
                    </a:cubicBezTo>
                    <a:cubicBezTo>
                      <a:pt x="184" y="519"/>
                      <a:pt x="191" y="507"/>
                      <a:pt x="196" y="512"/>
                    </a:cubicBezTo>
                    <a:cubicBezTo>
                      <a:pt x="196" y="514"/>
                      <a:pt x="194" y="513"/>
                      <a:pt x="195" y="516"/>
                    </a:cubicBezTo>
                    <a:cubicBezTo>
                      <a:pt x="197" y="516"/>
                      <a:pt x="198" y="518"/>
                      <a:pt x="199" y="519"/>
                    </a:cubicBezTo>
                    <a:cubicBezTo>
                      <a:pt x="202" y="531"/>
                      <a:pt x="200" y="545"/>
                      <a:pt x="185" y="547"/>
                    </a:cubicBezTo>
                    <a:cubicBezTo>
                      <a:pt x="183" y="545"/>
                      <a:pt x="180" y="544"/>
                      <a:pt x="181" y="539"/>
                    </a:cubicBezTo>
                    <a:cubicBezTo>
                      <a:pt x="180" y="539"/>
                      <a:pt x="176" y="540"/>
                      <a:pt x="176" y="538"/>
                    </a:cubicBezTo>
                    <a:cubicBezTo>
                      <a:pt x="174" y="534"/>
                      <a:pt x="179" y="533"/>
                      <a:pt x="183" y="534"/>
                    </a:cubicBezTo>
                    <a:cubicBezTo>
                      <a:pt x="182" y="531"/>
                      <a:pt x="183" y="530"/>
                      <a:pt x="184" y="528"/>
                    </a:cubicBezTo>
                    <a:cubicBezTo>
                      <a:pt x="170" y="529"/>
                      <a:pt x="162" y="535"/>
                      <a:pt x="152" y="540"/>
                    </a:cubicBezTo>
                    <a:cubicBezTo>
                      <a:pt x="157" y="544"/>
                      <a:pt x="155" y="556"/>
                      <a:pt x="154" y="561"/>
                    </a:cubicBezTo>
                    <a:cubicBezTo>
                      <a:pt x="159" y="559"/>
                      <a:pt x="166" y="561"/>
                      <a:pt x="173" y="560"/>
                    </a:cubicBezTo>
                    <a:cubicBezTo>
                      <a:pt x="172" y="564"/>
                      <a:pt x="168" y="564"/>
                      <a:pt x="168" y="569"/>
                    </a:cubicBezTo>
                    <a:cubicBezTo>
                      <a:pt x="173" y="570"/>
                      <a:pt x="183" y="570"/>
                      <a:pt x="184" y="563"/>
                    </a:cubicBezTo>
                    <a:cubicBezTo>
                      <a:pt x="181" y="563"/>
                      <a:pt x="175" y="566"/>
                      <a:pt x="174" y="562"/>
                    </a:cubicBezTo>
                    <a:cubicBezTo>
                      <a:pt x="178" y="558"/>
                      <a:pt x="181" y="560"/>
                      <a:pt x="187" y="559"/>
                    </a:cubicBezTo>
                    <a:cubicBezTo>
                      <a:pt x="188" y="546"/>
                      <a:pt x="202" y="543"/>
                      <a:pt x="209" y="540"/>
                    </a:cubicBezTo>
                    <a:cubicBezTo>
                      <a:pt x="209" y="542"/>
                      <a:pt x="207" y="542"/>
                      <a:pt x="207" y="544"/>
                    </a:cubicBezTo>
                    <a:cubicBezTo>
                      <a:pt x="208" y="544"/>
                      <a:pt x="209" y="544"/>
                      <a:pt x="209" y="546"/>
                    </a:cubicBezTo>
                    <a:cubicBezTo>
                      <a:pt x="208" y="547"/>
                      <a:pt x="207" y="549"/>
                      <a:pt x="206" y="550"/>
                    </a:cubicBezTo>
                    <a:cubicBezTo>
                      <a:pt x="212" y="550"/>
                      <a:pt x="215" y="547"/>
                      <a:pt x="219" y="545"/>
                    </a:cubicBezTo>
                    <a:cubicBezTo>
                      <a:pt x="221" y="547"/>
                      <a:pt x="223" y="545"/>
                      <a:pt x="225" y="547"/>
                    </a:cubicBezTo>
                    <a:cubicBezTo>
                      <a:pt x="226" y="540"/>
                      <a:pt x="228" y="536"/>
                      <a:pt x="235" y="535"/>
                    </a:cubicBezTo>
                    <a:cubicBezTo>
                      <a:pt x="235" y="532"/>
                      <a:pt x="238" y="530"/>
                      <a:pt x="243" y="529"/>
                    </a:cubicBezTo>
                    <a:cubicBezTo>
                      <a:pt x="243" y="530"/>
                      <a:pt x="242" y="531"/>
                      <a:pt x="243" y="532"/>
                    </a:cubicBezTo>
                    <a:cubicBezTo>
                      <a:pt x="247" y="532"/>
                      <a:pt x="257" y="528"/>
                      <a:pt x="262" y="533"/>
                    </a:cubicBezTo>
                    <a:cubicBezTo>
                      <a:pt x="263" y="537"/>
                      <a:pt x="261" y="539"/>
                      <a:pt x="259" y="542"/>
                    </a:cubicBezTo>
                    <a:cubicBezTo>
                      <a:pt x="262" y="541"/>
                      <a:pt x="262" y="545"/>
                      <a:pt x="262" y="547"/>
                    </a:cubicBezTo>
                    <a:cubicBezTo>
                      <a:pt x="261" y="549"/>
                      <a:pt x="260" y="552"/>
                      <a:pt x="258" y="553"/>
                    </a:cubicBezTo>
                    <a:cubicBezTo>
                      <a:pt x="244" y="550"/>
                      <a:pt x="243" y="562"/>
                      <a:pt x="237" y="566"/>
                    </a:cubicBezTo>
                    <a:cubicBezTo>
                      <a:pt x="233" y="568"/>
                      <a:pt x="230" y="568"/>
                      <a:pt x="229" y="573"/>
                    </a:cubicBezTo>
                    <a:cubicBezTo>
                      <a:pt x="230" y="573"/>
                      <a:pt x="232" y="572"/>
                      <a:pt x="231" y="574"/>
                    </a:cubicBezTo>
                    <a:cubicBezTo>
                      <a:pt x="227" y="580"/>
                      <a:pt x="221" y="583"/>
                      <a:pt x="221" y="592"/>
                    </a:cubicBezTo>
                    <a:cubicBezTo>
                      <a:pt x="225" y="596"/>
                      <a:pt x="220" y="604"/>
                      <a:pt x="215" y="603"/>
                    </a:cubicBezTo>
                    <a:cubicBezTo>
                      <a:pt x="217" y="607"/>
                      <a:pt x="215" y="608"/>
                      <a:pt x="214" y="611"/>
                    </a:cubicBezTo>
                    <a:cubicBezTo>
                      <a:pt x="221" y="612"/>
                      <a:pt x="227" y="616"/>
                      <a:pt x="233" y="617"/>
                    </a:cubicBezTo>
                    <a:cubicBezTo>
                      <a:pt x="241" y="619"/>
                      <a:pt x="252" y="615"/>
                      <a:pt x="259" y="615"/>
                    </a:cubicBezTo>
                    <a:cubicBezTo>
                      <a:pt x="265" y="615"/>
                      <a:pt x="273" y="622"/>
                      <a:pt x="281" y="619"/>
                    </a:cubicBezTo>
                    <a:cubicBezTo>
                      <a:pt x="269" y="621"/>
                      <a:pt x="263" y="628"/>
                      <a:pt x="255" y="634"/>
                    </a:cubicBezTo>
                    <a:cubicBezTo>
                      <a:pt x="232" y="636"/>
                      <a:pt x="212" y="624"/>
                      <a:pt x="196" y="630"/>
                    </a:cubicBezTo>
                    <a:cubicBezTo>
                      <a:pt x="192" y="641"/>
                      <a:pt x="209" y="638"/>
                      <a:pt x="204" y="645"/>
                    </a:cubicBezTo>
                    <a:cubicBezTo>
                      <a:pt x="208" y="642"/>
                      <a:pt x="217" y="644"/>
                      <a:pt x="218" y="650"/>
                    </a:cubicBezTo>
                    <a:cubicBezTo>
                      <a:pt x="210" y="649"/>
                      <a:pt x="209" y="655"/>
                      <a:pt x="206" y="658"/>
                    </a:cubicBezTo>
                    <a:cubicBezTo>
                      <a:pt x="211" y="655"/>
                      <a:pt x="218" y="655"/>
                      <a:pt x="219" y="648"/>
                    </a:cubicBezTo>
                    <a:cubicBezTo>
                      <a:pt x="223" y="649"/>
                      <a:pt x="221" y="651"/>
                      <a:pt x="222" y="652"/>
                    </a:cubicBezTo>
                    <a:cubicBezTo>
                      <a:pt x="222" y="651"/>
                      <a:pt x="224" y="651"/>
                      <a:pt x="225" y="651"/>
                    </a:cubicBezTo>
                    <a:cubicBezTo>
                      <a:pt x="234" y="657"/>
                      <a:pt x="249" y="651"/>
                      <a:pt x="256" y="658"/>
                    </a:cubicBezTo>
                    <a:cubicBezTo>
                      <a:pt x="252" y="671"/>
                      <a:pt x="237" y="674"/>
                      <a:pt x="234" y="689"/>
                    </a:cubicBezTo>
                    <a:cubicBezTo>
                      <a:pt x="231" y="688"/>
                      <a:pt x="231" y="690"/>
                      <a:pt x="229" y="691"/>
                    </a:cubicBezTo>
                    <a:cubicBezTo>
                      <a:pt x="230" y="694"/>
                      <a:pt x="231" y="697"/>
                      <a:pt x="230" y="701"/>
                    </a:cubicBezTo>
                    <a:cubicBezTo>
                      <a:pt x="218" y="704"/>
                      <a:pt x="215" y="717"/>
                      <a:pt x="201" y="719"/>
                    </a:cubicBezTo>
                    <a:cubicBezTo>
                      <a:pt x="198" y="725"/>
                      <a:pt x="196" y="728"/>
                      <a:pt x="196" y="735"/>
                    </a:cubicBezTo>
                    <a:cubicBezTo>
                      <a:pt x="186" y="742"/>
                      <a:pt x="177" y="752"/>
                      <a:pt x="177" y="765"/>
                    </a:cubicBezTo>
                    <a:cubicBezTo>
                      <a:pt x="178" y="767"/>
                      <a:pt x="183" y="764"/>
                      <a:pt x="183" y="766"/>
                    </a:cubicBezTo>
                    <a:cubicBezTo>
                      <a:pt x="181" y="766"/>
                      <a:pt x="182" y="768"/>
                      <a:pt x="183" y="769"/>
                    </a:cubicBezTo>
                    <a:cubicBezTo>
                      <a:pt x="180" y="769"/>
                      <a:pt x="179" y="770"/>
                      <a:pt x="177" y="771"/>
                    </a:cubicBezTo>
                    <a:cubicBezTo>
                      <a:pt x="180" y="773"/>
                      <a:pt x="184" y="772"/>
                      <a:pt x="186" y="774"/>
                    </a:cubicBezTo>
                    <a:cubicBezTo>
                      <a:pt x="185" y="776"/>
                      <a:pt x="180" y="776"/>
                      <a:pt x="179" y="779"/>
                    </a:cubicBezTo>
                    <a:cubicBezTo>
                      <a:pt x="185" y="779"/>
                      <a:pt x="190" y="779"/>
                      <a:pt x="191" y="774"/>
                    </a:cubicBezTo>
                    <a:cubicBezTo>
                      <a:pt x="194" y="775"/>
                      <a:pt x="195" y="776"/>
                      <a:pt x="197" y="778"/>
                    </a:cubicBezTo>
                    <a:cubicBezTo>
                      <a:pt x="197" y="780"/>
                      <a:pt x="195" y="781"/>
                      <a:pt x="194" y="783"/>
                    </a:cubicBezTo>
                    <a:cubicBezTo>
                      <a:pt x="199" y="780"/>
                      <a:pt x="205" y="777"/>
                      <a:pt x="210" y="781"/>
                    </a:cubicBezTo>
                    <a:cubicBezTo>
                      <a:pt x="203" y="785"/>
                      <a:pt x="199" y="793"/>
                      <a:pt x="192" y="798"/>
                    </a:cubicBezTo>
                    <a:cubicBezTo>
                      <a:pt x="188" y="797"/>
                      <a:pt x="187" y="800"/>
                      <a:pt x="184" y="800"/>
                    </a:cubicBezTo>
                    <a:cubicBezTo>
                      <a:pt x="178" y="811"/>
                      <a:pt x="164" y="813"/>
                      <a:pt x="157" y="821"/>
                    </a:cubicBezTo>
                    <a:cubicBezTo>
                      <a:pt x="159" y="822"/>
                      <a:pt x="161" y="819"/>
                      <a:pt x="162" y="821"/>
                    </a:cubicBezTo>
                    <a:cubicBezTo>
                      <a:pt x="162" y="824"/>
                      <a:pt x="161" y="825"/>
                      <a:pt x="161" y="827"/>
                    </a:cubicBezTo>
                    <a:cubicBezTo>
                      <a:pt x="163" y="827"/>
                      <a:pt x="165" y="828"/>
                      <a:pt x="166" y="829"/>
                    </a:cubicBezTo>
                    <a:cubicBezTo>
                      <a:pt x="166" y="831"/>
                      <a:pt x="165" y="834"/>
                      <a:pt x="164" y="835"/>
                    </a:cubicBezTo>
                    <a:cubicBezTo>
                      <a:pt x="167" y="836"/>
                      <a:pt x="167" y="834"/>
                      <a:pt x="170" y="834"/>
                    </a:cubicBezTo>
                    <a:cubicBezTo>
                      <a:pt x="173" y="836"/>
                      <a:pt x="168" y="839"/>
                      <a:pt x="171" y="840"/>
                    </a:cubicBezTo>
                    <a:cubicBezTo>
                      <a:pt x="172" y="839"/>
                      <a:pt x="174" y="837"/>
                      <a:pt x="177" y="837"/>
                    </a:cubicBezTo>
                    <a:cubicBezTo>
                      <a:pt x="174" y="843"/>
                      <a:pt x="166" y="842"/>
                      <a:pt x="165" y="849"/>
                    </a:cubicBezTo>
                    <a:cubicBezTo>
                      <a:pt x="171" y="853"/>
                      <a:pt x="177" y="848"/>
                      <a:pt x="181" y="844"/>
                    </a:cubicBezTo>
                    <a:cubicBezTo>
                      <a:pt x="188" y="844"/>
                      <a:pt x="190" y="839"/>
                      <a:pt x="195" y="836"/>
                    </a:cubicBezTo>
                    <a:cubicBezTo>
                      <a:pt x="194" y="834"/>
                      <a:pt x="192" y="829"/>
                      <a:pt x="195" y="828"/>
                    </a:cubicBezTo>
                    <a:cubicBezTo>
                      <a:pt x="198" y="829"/>
                      <a:pt x="198" y="828"/>
                      <a:pt x="201" y="828"/>
                    </a:cubicBezTo>
                    <a:cubicBezTo>
                      <a:pt x="201" y="829"/>
                      <a:pt x="201" y="831"/>
                      <a:pt x="202" y="832"/>
                    </a:cubicBezTo>
                    <a:cubicBezTo>
                      <a:pt x="204" y="829"/>
                      <a:pt x="209" y="829"/>
                      <a:pt x="212" y="827"/>
                    </a:cubicBezTo>
                    <a:cubicBezTo>
                      <a:pt x="212" y="828"/>
                      <a:pt x="214" y="828"/>
                      <a:pt x="214" y="829"/>
                    </a:cubicBezTo>
                    <a:cubicBezTo>
                      <a:pt x="214" y="834"/>
                      <a:pt x="214" y="834"/>
                      <a:pt x="214" y="834"/>
                    </a:cubicBezTo>
                    <a:cubicBezTo>
                      <a:pt x="207" y="834"/>
                      <a:pt x="206" y="841"/>
                      <a:pt x="201" y="844"/>
                    </a:cubicBezTo>
                    <a:cubicBezTo>
                      <a:pt x="207" y="841"/>
                      <a:pt x="209" y="842"/>
                      <a:pt x="217" y="843"/>
                    </a:cubicBezTo>
                    <a:cubicBezTo>
                      <a:pt x="216" y="845"/>
                      <a:pt x="214" y="845"/>
                      <a:pt x="214" y="847"/>
                    </a:cubicBezTo>
                    <a:cubicBezTo>
                      <a:pt x="215" y="848"/>
                      <a:pt x="217" y="848"/>
                      <a:pt x="218" y="849"/>
                    </a:cubicBezTo>
                    <a:cubicBezTo>
                      <a:pt x="216" y="853"/>
                      <a:pt x="213" y="860"/>
                      <a:pt x="208" y="860"/>
                    </a:cubicBezTo>
                    <a:cubicBezTo>
                      <a:pt x="208" y="863"/>
                      <a:pt x="211" y="862"/>
                      <a:pt x="210" y="865"/>
                    </a:cubicBezTo>
                    <a:cubicBezTo>
                      <a:pt x="197" y="876"/>
                      <a:pt x="185" y="889"/>
                      <a:pt x="169" y="898"/>
                    </a:cubicBezTo>
                    <a:cubicBezTo>
                      <a:pt x="169" y="897"/>
                      <a:pt x="168" y="897"/>
                      <a:pt x="168" y="896"/>
                    </a:cubicBezTo>
                    <a:cubicBezTo>
                      <a:pt x="167" y="892"/>
                      <a:pt x="173" y="890"/>
                      <a:pt x="172" y="888"/>
                    </a:cubicBezTo>
                    <a:cubicBezTo>
                      <a:pt x="165" y="891"/>
                      <a:pt x="162" y="898"/>
                      <a:pt x="154" y="900"/>
                    </a:cubicBezTo>
                    <a:cubicBezTo>
                      <a:pt x="153" y="903"/>
                      <a:pt x="156" y="906"/>
                      <a:pt x="152" y="908"/>
                    </a:cubicBezTo>
                    <a:cubicBezTo>
                      <a:pt x="149" y="908"/>
                      <a:pt x="147" y="908"/>
                      <a:pt x="144" y="909"/>
                    </a:cubicBezTo>
                    <a:cubicBezTo>
                      <a:pt x="141" y="921"/>
                      <a:pt x="124" y="923"/>
                      <a:pt x="119" y="931"/>
                    </a:cubicBezTo>
                    <a:cubicBezTo>
                      <a:pt x="117" y="931"/>
                      <a:pt x="107" y="936"/>
                      <a:pt x="108" y="939"/>
                    </a:cubicBezTo>
                    <a:cubicBezTo>
                      <a:pt x="114" y="935"/>
                      <a:pt x="117" y="932"/>
                      <a:pt x="125" y="930"/>
                    </a:cubicBezTo>
                    <a:cubicBezTo>
                      <a:pt x="124" y="930"/>
                      <a:pt x="123" y="929"/>
                      <a:pt x="123" y="927"/>
                    </a:cubicBezTo>
                    <a:cubicBezTo>
                      <a:pt x="139" y="919"/>
                      <a:pt x="157" y="910"/>
                      <a:pt x="170" y="901"/>
                    </a:cubicBezTo>
                    <a:cubicBezTo>
                      <a:pt x="170" y="903"/>
                      <a:pt x="170" y="904"/>
                      <a:pt x="172" y="903"/>
                    </a:cubicBezTo>
                    <a:cubicBezTo>
                      <a:pt x="174" y="897"/>
                      <a:pt x="179" y="894"/>
                      <a:pt x="185" y="892"/>
                    </a:cubicBezTo>
                    <a:cubicBezTo>
                      <a:pt x="187" y="891"/>
                      <a:pt x="184" y="888"/>
                      <a:pt x="187" y="887"/>
                    </a:cubicBezTo>
                    <a:cubicBezTo>
                      <a:pt x="189" y="890"/>
                      <a:pt x="192" y="886"/>
                      <a:pt x="193" y="888"/>
                    </a:cubicBezTo>
                    <a:cubicBezTo>
                      <a:pt x="193" y="892"/>
                      <a:pt x="190" y="895"/>
                      <a:pt x="187" y="893"/>
                    </a:cubicBezTo>
                    <a:cubicBezTo>
                      <a:pt x="183" y="898"/>
                      <a:pt x="180" y="903"/>
                      <a:pt x="176" y="908"/>
                    </a:cubicBezTo>
                    <a:cubicBezTo>
                      <a:pt x="178" y="908"/>
                      <a:pt x="181" y="905"/>
                      <a:pt x="182" y="907"/>
                    </a:cubicBezTo>
                    <a:cubicBezTo>
                      <a:pt x="183" y="919"/>
                      <a:pt x="166" y="918"/>
                      <a:pt x="164" y="925"/>
                    </a:cubicBezTo>
                    <a:cubicBezTo>
                      <a:pt x="175" y="921"/>
                      <a:pt x="188" y="915"/>
                      <a:pt x="199" y="914"/>
                    </a:cubicBezTo>
                    <a:cubicBezTo>
                      <a:pt x="200" y="912"/>
                      <a:pt x="201" y="911"/>
                      <a:pt x="204" y="911"/>
                    </a:cubicBezTo>
                    <a:cubicBezTo>
                      <a:pt x="204" y="914"/>
                      <a:pt x="201" y="914"/>
                      <a:pt x="199" y="915"/>
                    </a:cubicBezTo>
                    <a:cubicBezTo>
                      <a:pt x="202" y="915"/>
                      <a:pt x="203" y="916"/>
                      <a:pt x="203" y="918"/>
                    </a:cubicBezTo>
                    <a:cubicBezTo>
                      <a:pt x="196" y="933"/>
                      <a:pt x="176" y="935"/>
                      <a:pt x="165" y="947"/>
                    </a:cubicBezTo>
                    <a:cubicBezTo>
                      <a:pt x="170" y="948"/>
                      <a:pt x="172" y="945"/>
                      <a:pt x="174" y="943"/>
                    </a:cubicBezTo>
                    <a:cubicBezTo>
                      <a:pt x="185" y="944"/>
                      <a:pt x="191" y="934"/>
                      <a:pt x="199" y="929"/>
                    </a:cubicBezTo>
                    <a:cubicBezTo>
                      <a:pt x="209" y="924"/>
                      <a:pt x="222" y="921"/>
                      <a:pt x="231" y="915"/>
                    </a:cubicBezTo>
                    <a:cubicBezTo>
                      <a:pt x="232" y="917"/>
                      <a:pt x="234" y="917"/>
                      <a:pt x="236" y="917"/>
                    </a:cubicBezTo>
                    <a:cubicBezTo>
                      <a:pt x="238" y="916"/>
                      <a:pt x="239" y="915"/>
                      <a:pt x="242" y="915"/>
                    </a:cubicBezTo>
                    <a:cubicBezTo>
                      <a:pt x="242" y="918"/>
                      <a:pt x="238" y="918"/>
                      <a:pt x="238" y="920"/>
                    </a:cubicBezTo>
                    <a:cubicBezTo>
                      <a:pt x="240" y="923"/>
                      <a:pt x="245" y="920"/>
                      <a:pt x="247" y="921"/>
                    </a:cubicBezTo>
                    <a:cubicBezTo>
                      <a:pt x="241" y="923"/>
                      <a:pt x="242" y="927"/>
                      <a:pt x="238" y="930"/>
                    </a:cubicBezTo>
                    <a:cubicBezTo>
                      <a:pt x="237" y="928"/>
                      <a:pt x="234" y="928"/>
                      <a:pt x="232" y="927"/>
                    </a:cubicBezTo>
                    <a:cubicBezTo>
                      <a:pt x="231" y="930"/>
                      <a:pt x="228" y="931"/>
                      <a:pt x="225" y="932"/>
                    </a:cubicBezTo>
                    <a:cubicBezTo>
                      <a:pt x="225" y="934"/>
                      <a:pt x="224" y="938"/>
                      <a:pt x="226" y="939"/>
                    </a:cubicBezTo>
                    <a:cubicBezTo>
                      <a:pt x="233" y="932"/>
                      <a:pt x="239" y="930"/>
                      <a:pt x="251" y="929"/>
                    </a:cubicBezTo>
                    <a:cubicBezTo>
                      <a:pt x="250" y="932"/>
                      <a:pt x="252" y="933"/>
                      <a:pt x="251" y="936"/>
                    </a:cubicBezTo>
                    <a:cubicBezTo>
                      <a:pt x="251" y="936"/>
                      <a:pt x="250" y="937"/>
                      <a:pt x="250" y="937"/>
                    </a:cubicBezTo>
                    <a:cubicBezTo>
                      <a:pt x="247" y="936"/>
                      <a:pt x="243" y="936"/>
                      <a:pt x="240" y="936"/>
                    </a:cubicBezTo>
                    <a:cubicBezTo>
                      <a:pt x="234" y="943"/>
                      <a:pt x="227" y="949"/>
                      <a:pt x="221" y="956"/>
                    </a:cubicBezTo>
                    <a:cubicBezTo>
                      <a:pt x="214" y="957"/>
                      <a:pt x="211" y="962"/>
                      <a:pt x="207" y="966"/>
                    </a:cubicBezTo>
                    <a:cubicBezTo>
                      <a:pt x="206" y="966"/>
                      <a:pt x="202" y="967"/>
                      <a:pt x="205" y="967"/>
                    </a:cubicBezTo>
                    <a:cubicBezTo>
                      <a:pt x="212" y="968"/>
                      <a:pt x="212" y="961"/>
                      <a:pt x="220" y="964"/>
                    </a:cubicBezTo>
                    <a:cubicBezTo>
                      <a:pt x="221" y="958"/>
                      <a:pt x="229" y="960"/>
                      <a:pt x="231" y="956"/>
                    </a:cubicBezTo>
                    <a:cubicBezTo>
                      <a:pt x="234" y="958"/>
                      <a:pt x="233" y="959"/>
                      <a:pt x="234" y="961"/>
                    </a:cubicBezTo>
                    <a:cubicBezTo>
                      <a:pt x="234" y="958"/>
                      <a:pt x="238" y="963"/>
                      <a:pt x="237" y="959"/>
                    </a:cubicBezTo>
                    <a:cubicBezTo>
                      <a:pt x="236" y="958"/>
                      <a:pt x="233" y="960"/>
                      <a:pt x="234" y="955"/>
                    </a:cubicBezTo>
                    <a:cubicBezTo>
                      <a:pt x="236" y="954"/>
                      <a:pt x="238" y="950"/>
                      <a:pt x="240" y="952"/>
                    </a:cubicBezTo>
                    <a:cubicBezTo>
                      <a:pt x="241" y="956"/>
                      <a:pt x="235" y="954"/>
                      <a:pt x="238" y="957"/>
                    </a:cubicBezTo>
                    <a:cubicBezTo>
                      <a:pt x="240" y="956"/>
                      <a:pt x="243" y="956"/>
                      <a:pt x="246" y="955"/>
                    </a:cubicBezTo>
                    <a:cubicBezTo>
                      <a:pt x="242" y="950"/>
                      <a:pt x="251" y="954"/>
                      <a:pt x="252" y="952"/>
                    </a:cubicBezTo>
                    <a:cubicBezTo>
                      <a:pt x="248" y="950"/>
                      <a:pt x="253" y="948"/>
                      <a:pt x="253" y="946"/>
                    </a:cubicBezTo>
                    <a:cubicBezTo>
                      <a:pt x="249" y="944"/>
                      <a:pt x="250" y="949"/>
                      <a:pt x="248" y="947"/>
                    </a:cubicBezTo>
                    <a:cubicBezTo>
                      <a:pt x="248" y="946"/>
                      <a:pt x="249" y="945"/>
                      <a:pt x="251" y="944"/>
                    </a:cubicBezTo>
                    <a:cubicBezTo>
                      <a:pt x="258" y="946"/>
                      <a:pt x="261" y="934"/>
                      <a:pt x="266" y="936"/>
                    </a:cubicBezTo>
                    <a:cubicBezTo>
                      <a:pt x="263" y="938"/>
                      <a:pt x="265" y="939"/>
                      <a:pt x="264" y="942"/>
                    </a:cubicBezTo>
                    <a:cubicBezTo>
                      <a:pt x="261" y="940"/>
                      <a:pt x="260" y="947"/>
                      <a:pt x="256" y="948"/>
                    </a:cubicBezTo>
                    <a:cubicBezTo>
                      <a:pt x="258" y="949"/>
                      <a:pt x="257" y="955"/>
                      <a:pt x="254" y="957"/>
                    </a:cubicBezTo>
                    <a:cubicBezTo>
                      <a:pt x="262" y="956"/>
                      <a:pt x="271" y="953"/>
                      <a:pt x="272" y="963"/>
                    </a:cubicBezTo>
                    <a:cubicBezTo>
                      <a:pt x="269" y="966"/>
                      <a:pt x="259" y="967"/>
                      <a:pt x="262" y="972"/>
                    </a:cubicBezTo>
                    <a:cubicBezTo>
                      <a:pt x="266" y="967"/>
                      <a:pt x="273" y="964"/>
                      <a:pt x="278" y="960"/>
                    </a:cubicBezTo>
                    <a:cubicBezTo>
                      <a:pt x="277" y="959"/>
                      <a:pt x="273" y="961"/>
                      <a:pt x="273" y="959"/>
                    </a:cubicBezTo>
                    <a:cubicBezTo>
                      <a:pt x="276" y="959"/>
                      <a:pt x="278" y="957"/>
                      <a:pt x="276" y="955"/>
                    </a:cubicBezTo>
                    <a:cubicBezTo>
                      <a:pt x="276" y="953"/>
                      <a:pt x="272" y="955"/>
                      <a:pt x="272" y="952"/>
                    </a:cubicBezTo>
                    <a:cubicBezTo>
                      <a:pt x="277" y="948"/>
                      <a:pt x="283" y="945"/>
                      <a:pt x="289" y="941"/>
                    </a:cubicBezTo>
                    <a:cubicBezTo>
                      <a:pt x="292" y="944"/>
                      <a:pt x="286" y="947"/>
                      <a:pt x="290" y="949"/>
                    </a:cubicBezTo>
                    <a:cubicBezTo>
                      <a:pt x="287" y="953"/>
                      <a:pt x="283" y="956"/>
                      <a:pt x="280" y="960"/>
                    </a:cubicBezTo>
                    <a:cubicBezTo>
                      <a:pt x="283" y="959"/>
                      <a:pt x="281" y="963"/>
                      <a:pt x="282" y="965"/>
                    </a:cubicBezTo>
                    <a:cubicBezTo>
                      <a:pt x="275" y="968"/>
                      <a:pt x="273" y="977"/>
                      <a:pt x="263" y="978"/>
                    </a:cubicBezTo>
                    <a:cubicBezTo>
                      <a:pt x="266" y="983"/>
                      <a:pt x="257" y="979"/>
                      <a:pt x="257" y="983"/>
                    </a:cubicBezTo>
                    <a:cubicBezTo>
                      <a:pt x="271" y="983"/>
                      <a:pt x="278" y="967"/>
                      <a:pt x="296" y="968"/>
                    </a:cubicBezTo>
                    <a:cubicBezTo>
                      <a:pt x="298" y="973"/>
                      <a:pt x="297" y="975"/>
                      <a:pt x="300" y="978"/>
                    </a:cubicBezTo>
                    <a:cubicBezTo>
                      <a:pt x="297" y="992"/>
                      <a:pt x="280" y="991"/>
                      <a:pt x="273" y="1001"/>
                    </a:cubicBezTo>
                    <a:cubicBezTo>
                      <a:pt x="276" y="1001"/>
                      <a:pt x="278" y="998"/>
                      <a:pt x="279" y="1002"/>
                    </a:cubicBezTo>
                    <a:cubicBezTo>
                      <a:pt x="279" y="1006"/>
                      <a:pt x="275" y="1007"/>
                      <a:pt x="274" y="1011"/>
                    </a:cubicBezTo>
                    <a:cubicBezTo>
                      <a:pt x="277" y="1011"/>
                      <a:pt x="280" y="1010"/>
                      <a:pt x="280" y="1013"/>
                    </a:cubicBezTo>
                    <a:cubicBezTo>
                      <a:pt x="278" y="1017"/>
                      <a:pt x="269" y="1020"/>
                      <a:pt x="265" y="1015"/>
                    </a:cubicBezTo>
                    <a:cubicBezTo>
                      <a:pt x="256" y="1023"/>
                      <a:pt x="242" y="1026"/>
                      <a:pt x="234" y="1036"/>
                    </a:cubicBezTo>
                    <a:cubicBezTo>
                      <a:pt x="240" y="1036"/>
                      <a:pt x="237" y="1041"/>
                      <a:pt x="240" y="1043"/>
                    </a:cubicBezTo>
                    <a:cubicBezTo>
                      <a:pt x="243" y="1041"/>
                      <a:pt x="246" y="1040"/>
                      <a:pt x="251" y="1039"/>
                    </a:cubicBezTo>
                    <a:cubicBezTo>
                      <a:pt x="251" y="1042"/>
                      <a:pt x="247" y="1041"/>
                      <a:pt x="248" y="1044"/>
                    </a:cubicBezTo>
                    <a:cubicBezTo>
                      <a:pt x="258" y="1041"/>
                      <a:pt x="273" y="1045"/>
                      <a:pt x="280" y="1034"/>
                    </a:cubicBezTo>
                    <a:cubicBezTo>
                      <a:pt x="277" y="1034"/>
                      <a:pt x="276" y="1034"/>
                      <a:pt x="276" y="1031"/>
                    </a:cubicBezTo>
                    <a:cubicBezTo>
                      <a:pt x="278" y="1023"/>
                      <a:pt x="285" y="1020"/>
                      <a:pt x="290" y="1015"/>
                    </a:cubicBezTo>
                    <a:cubicBezTo>
                      <a:pt x="296" y="1015"/>
                      <a:pt x="304" y="1015"/>
                      <a:pt x="311" y="1015"/>
                    </a:cubicBezTo>
                    <a:cubicBezTo>
                      <a:pt x="314" y="1006"/>
                      <a:pt x="323" y="1003"/>
                      <a:pt x="327" y="995"/>
                    </a:cubicBezTo>
                    <a:cubicBezTo>
                      <a:pt x="326" y="991"/>
                      <a:pt x="327" y="989"/>
                      <a:pt x="328" y="986"/>
                    </a:cubicBezTo>
                    <a:cubicBezTo>
                      <a:pt x="326" y="985"/>
                      <a:pt x="326" y="982"/>
                      <a:pt x="325" y="980"/>
                    </a:cubicBezTo>
                    <a:cubicBezTo>
                      <a:pt x="328" y="973"/>
                      <a:pt x="341" y="971"/>
                      <a:pt x="338" y="985"/>
                    </a:cubicBezTo>
                    <a:cubicBezTo>
                      <a:pt x="342" y="986"/>
                      <a:pt x="345" y="990"/>
                      <a:pt x="349" y="992"/>
                    </a:cubicBezTo>
                    <a:cubicBezTo>
                      <a:pt x="350" y="996"/>
                      <a:pt x="347" y="996"/>
                      <a:pt x="347" y="999"/>
                    </a:cubicBezTo>
                    <a:cubicBezTo>
                      <a:pt x="349" y="999"/>
                      <a:pt x="351" y="1003"/>
                      <a:pt x="349" y="1005"/>
                    </a:cubicBezTo>
                    <a:cubicBezTo>
                      <a:pt x="356" y="1006"/>
                      <a:pt x="363" y="1007"/>
                      <a:pt x="364" y="1011"/>
                    </a:cubicBezTo>
                    <a:cubicBezTo>
                      <a:pt x="369" y="1008"/>
                      <a:pt x="375" y="1011"/>
                      <a:pt x="378" y="1015"/>
                    </a:cubicBezTo>
                    <a:cubicBezTo>
                      <a:pt x="378" y="1017"/>
                      <a:pt x="375" y="1016"/>
                      <a:pt x="376" y="1018"/>
                    </a:cubicBezTo>
                    <a:cubicBezTo>
                      <a:pt x="379" y="1019"/>
                      <a:pt x="380" y="1016"/>
                      <a:pt x="381" y="1019"/>
                    </a:cubicBezTo>
                    <a:cubicBezTo>
                      <a:pt x="381" y="1021"/>
                      <a:pt x="378" y="1020"/>
                      <a:pt x="378" y="1022"/>
                    </a:cubicBezTo>
                    <a:cubicBezTo>
                      <a:pt x="382" y="1022"/>
                      <a:pt x="383" y="1020"/>
                      <a:pt x="387" y="1020"/>
                    </a:cubicBezTo>
                    <a:cubicBezTo>
                      <a:pt x="389" y="1023"/>
                      <a:pt x="388" y="1024"/>
                      <a:pt x="390" y="1027"/>
                    </a:cubicBezTo>
                    <a:cubicBezTo>
                      <a:pt x="394" y="1025"/>
                      <a:pt x="396" y="1030"/>
                      <a:pt x="398" y="1033"/>
                    </a:cubicBezTo>
                    <a:cubicBezTo>
                      <a:pt x="385" y="1041"/>
                      <a:pt x="383" y="1053"/>
                      <a:pt x="378" y="1067"/>
                    </a:cubicBezTo>
                    <a:cubicBezTo>
                      <a:pt x="387" y="1070"/>
                      <a:pt x="401" y="1068"/>
                      <a:pt x="402" y="1080"/>
                    </a:cubicBezTo>
                    <a:cubicBezTo>
                      <a:pt x="407" y="1084"/>
                      <a:pt x="411" y="1089"/>
                      <a:pt x="417" y="1092"/>
                    </a:cubicBezTo>
                    <a:cubicBezTo>
                      <a:pt x="415" y="1096"/>
                      <a:pt x="418" y="1100"/>
                      <a:pt x="416" y="1103"/>
                    </a:cubicBezTo>
                    <a:cubicBezTo>
                      <a:pt x="420" y="1104"/>
                      <a:pt x="424" y="1105"/>
                      <a:pt x="428" y="1106"/>
                    </a:cubicBezTo>
                    <a:cubicBezTo>
                      <a:pt x="433" y="1104"/>
                      <a:pt x="435" y="1099"/>
                      <a:pt x="440" y="1096"/>
                    </a:cubicBezTo>
                    <a:cubicBezTo>
                      <a:pt x="451" y="1082"/>
                      <a:pt x="471" y="1076"/>
                      <a:pt x="486" y="1066"/>
                    </a:cubicBezTo>
                    <a:cubicBezTo>
                      <a:pt x="493" y="1070"/>
                      <a:pt x="499" y="1058"/>
                      <a:pt x="504" y="1054"/>
                    </a:cubicBezTo>
                    <a:cubicBezTo>
                      <a:pt x="507" y="1054"/>
                      <a:pt x="508" y="1057"/>
                      <a:pt x="512" y="1056"/>
                    </a:cubicBezTo>
                    <a:cubicBezTo>
                      <a:pt x="512" y="1049"/>
                      <a:pt x="522" y="1050"/>
                      <a:pt x="524" y="1051"/>
                    </a:cubicBezTo>
                    <a:cubicBezTo>
                      <a:pt x="520" y="1049"/>
                      <a:pt x="527" y="1043"/>
                      <a:pt x="530" y="1042"/>
                    </a:cubicBezTo>
                    <a:cubicBezTo>
                      <a:pt x="530" y="1048"/>
                      <a:pt x="540" y="1051"/>
                      <a:pt x="541" y="1059"/>
                    </a:cubicBezTo>
                    <a:cubicBezTo>
                      <a:pt x="538" y="1058"/>
                      <a:pt x="537" y="1062"/>
                      <a:pt x="533" y="1059"/>
                    </a:cubicBezTo>
                    <a:cubicBezTo>
                      <a:pt x="532" y="1065"/>
                      <a:pt x="533" y="1067"/>
                      <a:pt x="533" y="1073"/>
                    </a:cubicBezTo>
                    <a:cubicBezTo>
                      <a:pt x="537" y="1073"/>
                      <a:pt x="537" y="1078"/>
                      <a:pt x="541" y="1078"/>
                    </a:cubicBezTo>
                    <a:cubicBezTo>
                      <a:pt x="542" y="1074"/>
                      <a:pt x="540" y="1072"/>
                      <a:pt x="545" y="1072"/>
                    </a:cubicBezTo>
                    <a:cubicBezTo>
                      <a:pt x="545" y="1075"/>
                      <a:pt x="540" y="1077"/>
                      <a:pt x="545" y="1077"/>
                    </a:cubicBezTo>
                    <a:cubicBezTo>
                      <a:pt x="547" y="1078"/>
                      <a:pt x="544" y="1073"/>
                      <a:pt x="546" y="1073"/>
                    </a:cubicBezTo>
                    <a:cubicBezTo>
                      <a:pt x="549" y="1074"/>
                      <a:pt x="553" y="1074"/>
                      <a:pt x="553" y="1078"/>
                    </a:cubicBezTo>
                    <a:cubicBezTo>
                      <a:pt x="551" y="1078"/>
                      <a:pt x="551" y="1076"/>
                      <a:pt x="548" y="1077"/>
                    </a:cubicBezTo>
                    <a:cubicBezTo>
                      <a:pt x="548" y="1081"/>
                      <a:pt x="548" y="1085"/>
                      <a:pt x="545" y="1085"/>
                    </a:cubicBezTo>
                    <a:cubicBezTo>
                      <a:pt x="546" y="1080"/>
                      <a:pt x="541" y="1086"/>
                      <a:pt x="541" y="1082"/>
                    </a:cubicBezTo>
                    <a:cubicBezTo>
                      <a:pt x="542" y="1080"/>
                      <a:pt x="544" y="1079"/>
                      <a:pt x="541" y="1078"/>
                    </a:cubicBezTo>
                    <a:cubicBezTo>
                      <a:pt x="539" y="1079"/>
                      <a:pt x="541" y="1082"/>
                      <a:pt x="538" y="1082"/>
                    </a:cubicBezTo>
                    <a:cubicBezTo>
                      <a:pt x="541" y="1079"/>
                      <a:pt x="533" y="1082"/>
                      <a:pt x="532" y="1078"/>
                    </a:cubicBezTo>
                    <a:cubicBezTo>
                      <a:pt x="531" y="1080"/>
                      <a:pt x="530" y="1082"/>
                      <a:pt x="529" y="1085"/>
                    </a:cubicBezTo>
                    <a:cubicBezTo>
                      <a:pt x="533" y="1085"/>
                      <a:pt x="536" y="1088"/>
                      <a:pt x="533" y="1090"/>
                    </a:cubicBezTo>
                    <a:cubicBezTo>
                      <a:pt x="534" y="1091"/>
                      <a:pt x="538" y="1089"/>
                      <a:pt x="538" y="1091"/>
                    </a:cubicBezTo>
                    <a:cubicBezTo>
                      <a:pt x="529" y="1095"/>
                      <a:pt x="513" y="1093"/>
                      <a:pt x="508" y="1101"/>
                    </a:cubicBezTo>
                    <a:cubicBezTo>
                      <a:pt x="518" y="1101"/>
                      <a:pt x="530" y="1093"/>
                      <a:pt x="539" y="1097"/>
                    </a:cubicBezTo>
                    <a:cubicBezTo>
                      <a:pt x="538" y="1103"/>
                      <a:pt x="532" y="1097"/>
                      <a:pt x="531" y="1101"/>
                    </a:cubicBezTo>
                    <a:cubicBezTo>
                      <a:pt x="533" y="1104"/>
                      <a:pt x="541" y="1101"/>
                      <a:pt x="541" y="1106"/>
                    </a:cubicBezTo>
                    <a:cubicBezTo>
                      <a:pt x="541" y="1108"/>
                      <a:pt x="537" y="1107"/>
                      <a:pt x="537" y="1110"/>
                    </a:cubicBezTo>
                    <a:cubicBezTo>
                      <a:pt x="544" y="1109"/>
                      <a:pt x="552" y="1104"/>
                      <a:pt x="552" y="1098"/>
                    </a:cubicBezTo>
                    <a:cubicBezTo>
                      <a:pt x="570" y="1092"/>
                      <a:pt x="580" y="1083"/>
                      <a:pt x="601" y="1083"/>
                    </a:cubicBezTo>
                    <a:cubicBezTo>
                      <a:pt x="608" y="1079"/>
                      <a:pt x="621" y="1083"/>
                      <a:pt x="627" y="1088"/>
                    </a:cubicBezTo>
                    <a:cubicBezTo>
                      <a:pt x="639" y="1088"/>
                      <a:pt x="638" y="1074"/>
                      <a:pt x="651" y="1074"/>
                    </a:cubicBezTo>
                    <a:cubicBezTo>
                      <a:pt x="652" y="1077"/>
                      <a:pt x="650" y="1077"/>
                      <a:pt x="650" y="1079"/>
                    </a:cubicBezTo>
                    <a:cubicBezTo>
                      <a:pt x="665" y="1076"/>
                      <a:pt x="677" y="1070"/>
                      <a:pt x="688" y="1064"/>
                    </a:cubicBezTo>
                    <a:cubicBezTo>
                      <a:pt x="694" y="1064"/>
                      <a:pt x="699" y="1063"/>
                      <a:pt x="701" y="1059"/>
                    </a:cubicBezTo>
                    <a:cubicBezTo>
                      <a:pt x="693" y="1057"/>
                      <a:pt x="682" y="1067"/>
                      <a:pt x="672" y="1060"/>
                    </a:cubicBezTo>
                    <a:cubicBezTo>
                      <a:pt x="683" y="1053"/>
                      <a:pt x="695" y="1048"/>
                      <a:pt x="710" y="1044"/>
                    </a:cubicBezTo>
                    <a:cubicBezTo>
                      <a:pt x="712" y="1042"/>
                      <a:pt x="712" y="1039"/>
                      <a:pt x="714" y="1038"/>
                    </a:cubicBezTo>
                    <a:cubicBezTo>
                      <a:pt x="722" y="1040"/>
                      <a:pt x="729" y="1035"/>
                      <a:pt x="735" y="1031"/>
                    </a:cubicBezTo>
                    <a:cubicBezTo>
                      <a:pt x="736" y="1035"/>
                      <a:pt x="733" y="1036"/>
                      <a:pt x="735" y="1038"/>
                    </a:cubicBezTo>
                    <a:cubicBezTo>
                      <a:pt x="737" y="1040"/>
                      <a:pt x="739" y="1038"/>
                      <a:pt x="742" y="1038"/>
                    </a:cubicBezTo>
                    <a:cubicBezTo>
                      <a:pt x="742" y="1040"/>
                      <a:pt x="740" y="1040"/>
                      <a:pt x="742" y="1041"/>
                    </a:cubicBezTo>
                    <a:cubicBezTo>
                      <a:pt x="755" y="1034"/>
                      <a:pt x="772" y="1031"/>
                      <a:pt x="783" y="1021"/>
                    </a:cubicBezTo>
                    <a:cubicBezTo>
                      <a:pt x="788" y="1020"/>
                      <a:pt x="793" y="1023"/>
                      <a:pt x="797" y="1020"/>
                    </a:cubicBezTo>
                    <a:cubicBezTo>
                      <a:pt x="796" y="1024"/>
                      <a:pt x="800" y="1023"/>
                      <a:pt x="800" y="1025"/>
                    </a:cubicBezTo>
                    <a:cubicBezTo>
                      <a:pt x="793" y="1032"/>
                      <a:pt x="780" y="1028"/>
                      <a:pt x="777" y="1040"/>
                    </a:cubicBezTo>
                    <a:cubicBezTo>
                      <a:pt x="753" y="1052"/>
                      <a:pt x="724" y="1060"/>
                      <a:pt x="702" y="1074"/>
                    </a:cubicBezTo>
                    <a:cubicBezTo>
                      <a:pt x="700" y="1074"/>
                      <a:pt x="700" y="1073"/>
                      <a:pt x="699" y="1073"/>
                    </a:cubicBezTo>
                    <a:cubicBezTo>
                      <a:pt x="680" y="1080"/>
                      <a:pt x="661" y="1085"/>
                      <a:pt x="645" y="1094"/>
                    </a:cubicBezTo>
                    <a:cubicBezTo>
                      <a:pt x="656" y="1092"/>
                      <a:pt x="665" y="1087"/>
                      <a:pt x="673" y="1087"/>
                    </a:cubicBezTo>
                    <a:cubicBezTo>
                      <a:pt x="671" y="1094"/>
                      <a:pt x="663" y="1097"/>
                      <a:pt x="657" y="1095"/>
                    </a:cubicBezTo>
                    <a:cubicBezTo>
                      <a:pt x="657" y="1096"/>
                      <a:pt x="659" y="1096"/>
                      <a:pt x="659" y="1097"/>
                    </a:cubicBezTo>
                    <a:cubicBezTo>
                      <a:pt x="653" y="1100"/>
                      <a:pt x="646" y="1101"/>
                      <a:pt x="641" y="1104"/>
                    </a:cubicBezTo>
                    <a:cubicBezTo>
                      <a:pt x="659" y="1107"/>
                      <a:pt x="666" y="1090"/>
                      <a:pt x="680" y="1097"/>
                    </a:cubicBezTo>
                    <a:cubicBezTo>
                      <a:pt x="680" y="1098"/>
                      <a:pt x="678" y="1101"/>
                      <a:pt x="680" y="1101"/>
                    </a:cubicBezTo>
                    <a:cubicBezTo>
                      <a:pt x="681" y="1099"/>
                      <a:pt x="684" y="1101"/>
                      <a:pt x="686" y="1101"/>
                    </a:cubicBezTo>
                    <a:cubicBezTo>
                      <a:pt x="687" y="1099"/>
                      <a:pt x="688" y="1097"/>
                      <a:pt x="688" y="1094"/>
                    </a:cubicBezTo>
                    <a:cubicBezTo>
                      <a:pt x="694" y="1094"/>
                      <a:pt x="695" y="1086"/>
                      <a:pt x="701" y="1088"/>
                    </a:cubicBezTo>
                    <a:cubicBezTo>
                      <a:pt x="701" y="1087"/>
                      <a:pt x="701" y="1086"/>
                      <a:pt x="702" y="1086"/>
                    </a:cubicBezTo>
                    <a:cubicBezTo>
                      <a:pt x="702" y="1086"/>
                      <a:pt x="701" y="1086"/>
                      <a:pt x="701" y="1086"/>
                    </a:cubicBezTo>
                    <a:cubicBezTo>
                      <a:pt x="699" y="1086"/>
                      <a:pt x="698" y="1085"/>
                      <a:pt x="698" y="1083"/>
                    </a:cubicBezTo>
                    <a:cubicBezTo>
                      <a:pt x="701" y="1079"/>
                      <a:pt x="706" y="1077"/>
                      <a:pt x="709" y="1072"/>
                    </a:cubicBezTo>
                    <a:cubicBezTo>
                      <a:pt x="736" y="1068"/>
                      <a:pt x="755" y="1051"/>
                      <a:pt x="781" y="1048"/>
                    </a:cubicBezTo>
                    <a:cubicBezTo>
                      <a:pt x="779" y="1054"/>
                      <a:pt x="778" y="1059"/>
                      <a:pt x="779" y="1063"/>
                    </a:cubicBezTo>
                    <a:cubicBezTo>
                      <a:pt x="783" y="1064"/>
                      <a:pt x="785" y="1063"/>
                      <a:pt x="788" y="1062"/>
                    </a:cubicBezTo>
                    <a:cubicBezTo>
                      <a:pt x="792" y="1053"/>
                      <a:pt x="802" y="1054"/>
                      <a:pt x="808" y="1050"/>
                    </a:cubicBezTo>
                    <a:cubicBezTo>
                      <a:pt x="806" y="1040"/>
                      <a:pt x="812" y="1048"/>
                      <a:pt x="819" y="1045"/>
                    </a:cubicBezTo>
                    <a:cubicBezTo>
                      <a:pt x="817" y="1036"/>
                      <a:pt x="806" y="1046"/>
                      <a:pt x="802" y="1043"/>
                    </a:cubicBezTo>
                    <a:cubicBezTo>
                      <a:pt x="803" y="1040"/>
                      <a:pt x="805" y="1037"/>
                      <a:pt x="802" y="1036"/>
                    </a:cubicBezTo>
                    <a:cubicBezTo>
                      <a:pt x="807" y="1034"/>
                      <a:pt x="811" y="1031"/>
                      <a:pt x="814" y="1027"/>
                    </a:cubicBezTo>
                    <a:cubicBezTo>
                      <a:pt x="813" y="1026"/>
                      <a:pt x="812" y="1026"/>
                      <a:pt x="812" y="1024"/>
                    </a:cubicBezTo>
                    <a:cubicBezTo>
                      <a:pt x="808" y="1025"/>
                      <a:pt x="804" y="1026"/>
                      <a:pt x="802" y="1029"/>
                    </a:cubicBezTo>
                    <a:cubicBezTo>
                      <a:pt x="802" y="1022"/>
                      <a:pt x="798" y="1020"/>
                      <a:pt x="797" y="1015"/>
                    </a:cubicBezTo>
                    <a:cubicBezTo>
                      <a:pt x="807" y="1013"/>
                      <a:pt x="818" y="1011"/>
                      <a:pt x="821" y="1002"/>
                    </a:cubicBezTo>
                    <a:cubicBezTo>
                      <a:pt x="815" y="1004"/>
                      <a:pt x="810" y="1007"/>
                      <a:pt x="804" y="1010"/>
                    </a:cubicBezTo>
                    <a:cubicBezTo>
                      <a:pt x="803" y="1010"/>
                      <a:pt x="802" y="1009"/>
                      <a:pt x="800" y="1008"/>
                    </a:cubicBezTo>
                    <a:cubicBezTo>
                      <a:pt x="782" y="1016"/>
                      <a:pt x="765" y="1024"/>
                      <a:pt x="748" y="1032"/>
                    </a:cubicBezTo>
                    <a:cubicBezTo>
                      <a:pt x="746" y="1032"/>
                      <a:pt x="745" y="1031"/>
                      <a:pt x="742" y="1030"/>
                    </a:cubicBezTo>
                    <a:cubicBezTo>
                      <a:pt x="743" y="1034"/>
                      <a:pt x="740" y="1035"/>
                      <a:pt x="736" y="1035"/>
                    </a:cubicBezTo>
                    <a:cubicBezTo>
                      <a:pt x="736" y="1031"/>
                      <a:pt x="736" y="1031"/>
                      <a:pt x="736" y="1031"/>
                    </a:cubicBezTo>
                    <a:cubicBezTo>
                      <a:pt x="744" y="1030"/>
                      <a:pt x="749" y="1025"/>
                      <a:pt x="756" y="1022"/>
                    </a:cubicBezTo>
                    <a:cubicBezTo>
                      <a:pt x="754" y="1022"/>
                      <a:pt x="757" y="1021"/>
                      <a:pt x="756" y="1018"/>
                    </a:cubicBezTo>
                    <a:cubicBezTo>
                      <a:pt x="752" y="1020"/>
                      <a:pt x="745" y="1022"/>
                      <a:pt x="745" y="1025"/>
                    </a:cubicBezTo>
                    <a:cubicBezTo>
                      <a:pt x="743" y="1019"/>
                      <a:pt x="738" y="1027"/>
                      <a:pt x="735" y="1022"/>
                    </a:cubicBezTo>
                    <a:cubicBezTo>
                      <a:pt x="744" y="1019"/>
                      <a:pt x="752" y="1013"/>
                      <a:pt x="762" y="1010"/>
                    </a:cubicBezTo>
                    <a:cubicBezTo>
                      <a:pt x="763" y="1016"/>
                      <a:pt x="773" y="1011"/>
                      <a:pt x="775" y="1015"/>
                    </a:cubicBezTo>
                    <a:cubicBezTo>
                      <a:pt x="780" y="1012"/>
                      <a:pt x="780" y="1006"/>
                      <a:pt x="786" y="1005"/>
                    </a:cubicBezTo>
                    <a:cubicBezTo>
                      <a:pt x="787" y="1007"/>
                      <a:pt x="782" y="1009"/>
                      <a:pt x="785" y="1010"/>
                    </a:cubicBezTo>
                    <a:cubicBezTo>
                      <a:pt x="789" y="1005"/>
                      <a:pt x="793" y="1000"/>
                      <a:pt x="801" y="999"/>
                    </a:cubicBezTo>
                    <a:cubicBezTo>
                      <a:pt x="800" y="1005"/>
                      <a:pt x="809" y="1000"/>
                      <a:pt x="804" y="1005"/>
                    </a:cubicBezTo>
                    <a:cubicBezTo>
                      <a:pt x="812" y="1004"/>
                      <a:pt x="819" y="1002"/>
                      <a:pt x="820" y="998"/>
                    </a:cubicBezTo>
                    <a:cubicBezTo>
                      <a:pt x="817" y="999"/>
                      <a:pt x="814" y="1000"/>
                      <a:pt x="811" y="1002"/>
                    </a:cubicBezTo>
                    <a:cubicBezTo>
                      <a:pt x="811" y="999"/>
                      <a:pt x="811" y="995"/>
                      <a:pt x="812" y="993"/>
                    </a:cubicBezTo>
                    <a:cubicBezTo>
                      <a:pt x="821" y="995"/>
                      <a:pt x="837" y="988"/>
                      <a:pt x="841" y="979"/>
                    </a:cubicBezTo>
                    <a:cubicBezTo>
                      <a:pt x="843" y="979"/>
                      <a:pt x="844" y="978"/>
                      <a:pt x="846" y="978"/>
                    </a:cubicBezTo>
                    <a:cubicBezTo>
                      <a:pt x="844" y="973"/>
                      <a:pt x="852" y="974"/>
                      <a:pt x="859" y="974"/>
                    </a:cubicBezTo>
                    <a:cubicBezTo>
                      <a:pt x="859" y="969"/>
                      <a:pt x="865" y="967"/>
                      <a:pt x="868" y="968"/>
                    </a:cubicBezTo>
                    <a:cubicBezTo>
                      <a:pt x="868" y="972"/>
                      <a:pt x="865" y="967"/>
                      <a:pt x="865" y="971"/>
                    </a:cubicBezTo>
                    <a:cubicBezTo>
                      <a:pt x="872" y="971"/>
                      <a:pt x="886" y="969"/>
                      <a:pt x="886" y="961"/>
                    </a:cubicBezTo>
                    <a:cubicBezTo>
                      <a:pt x="889" y="960"/>
                      <a:pt x="889" y="963"/>
                      <a:pt x="889" y="965"/>
                    </a:cubicBezTo>
                    <a:cubicBezTo>
                      <a:pt x="895" y="963"/>
                      <a:pt x="897" y="957"/>
                      <a:pt x="905" y="956"/>
                    </a:cubicBezTo>
                    <a:cubicBezTo>
                      <a:pt x="906" y="954"/>
                      <a:pt x="902" y="953"/>
                      <a:pt x="905" y="952"/>
                    </a:cubicBezTo>
                    <a:cubicBezTo>
                      <a:pt x="907" y="950"/>
                      <a:pt x="909" y="954"/>
                      <a:pt x="911" y="954"/>
                    </a:cubicBezTo>
                    <a:cubicBezTo>
                      <a:pt x="910" y="955"/>
                      <a:pt x="906" y="956"/>
                      <a:pt x="909" y="957"/>
                    </a:cubicBezTo>
                    <a:cubicBezTo>
                      <a:pt x="909" y="956"/>
                      <a:pt x="911" y="956"/>
                      <a:pt x="912" y="956"/>
                    </a:cubicBezTo>
                    <a:cubicBezTo>
                      <a:pt x="912" y="952"/>
                      <a:pt x="912" y="948"/>
                      <a:pt x="915" y="947"/>
                    </a:cubicBezTo>
                    <a:cubicBezTo>
                      <a:pt x="918" y="946"/>
                      <a:pt x="918" y="948"/>
                      <a:pt x="919" y="950"/>
                    </a:cubicBezTo>
                    <a:cubicBezTo>
                      <a:pt x="919" y="952"/>
                      <a:pt x="917" y="951"/>
                      <a:pt x="917" y="953"/>
                    </a:cubicBezTo>
                    <a:cubicBezTo>
                      <a:pt x="923" y="956"/>
                      <a:pt x="925" y="949"/>
                      <a:pt x="928" y="946"/>
                    </a:cubicBezTo>
                    <a:cubicBezTo>
                      <a:pt x="935" y="945"/>
                      <a:pt x="939" y="939"/>
                      <a:pt x="944" y="935"/>
                    </a:cubicBezTo>
                    <a:cubicBezTo>
                      <a:pt x="949" y="936"/>
                      <a:pt x="952" y="933"/>
                      <a:pt x="957" y="937"/>
                    </a:cubicBezTo>
                    <a:cubicBezTo>
                      <a:pt x="958" y="934"/>
                      <a:pt x="955" y="934"/>
                      <a:pt x="956" y="931"/>
                    </a:cubicBezTo>
                    <a:cubicBezTo>
                      <a:pt x="960" y="930"/>
                      <a:pt x="961" y="927"/>
                      <a:pt x="965" y="926"/>
                    </a:cubicBezTo>
                    <a:cubicBezTo>
                      <a:pt x="968" y="925"/>
                      <a:pt x="969" y="931"/>
                      <a:pt x="972" y="927"/>
                    </a:cubicBezTo>
                    <a:cubicBezTo>
                      <a:pt x="967" y="917"/>
                      <a:pt x="982" y="912"/>
                      <a:pt x="983" y="902"/>
                    </a:cubicBezTo>
                    <a:cubicBezTo>
                      <a:pt x="987" y="901"/>
                      <a:pt x="988" y="905"/>
                      <a:pt x="990" y="906"/>
                    </a:cubicBezTo>
                    <a:cubicBezTo>
                      <a:pt x="990" y="907"/>
                      <a:pt x="988" y="908"/>
                      <a:pt x="988" y="909"/>
                    </a:cubicBezTo>
                    <a:cubicBezTo>
                      <a:pt x="992" y="911"/>
                      <a:pt x="996" y="911"/>
                      <a:pt x="1000" y="909"/>
                    </a:cubicBezTo>
                    <a:cubicBezTo>
                      <a:pt x="1000" y="911"/>
                      <a:pt x="997" y="910"/>
                      <a:pt x="996" y="912"/>
                    </a:cubicBezTo>
                    <a:cubicBezTo>
                      <a:pt x="998" y="912"/>
                      <a:pt x="1000" y="912"/>
                      <a:pt x="1001" y="913"/>
                    </a:cubicBezTo>
                    <a:cubicBezTo>
                      <a:pt x="1001" y="917"/>
                      <a:pt x="997" y="918"/>
                      <a:pt x="999" y="920"/>
                    </a:cubicBezTo>
                    <a:cubicBezTo>
                      <a:pt x="1005" y="919"/>
                      <a:pt x="1009" y="915"/>
                      <a:pt x="1008" y="910"/>
                    </a:cubicBezTo>
                    <a:cubicBezTo>
                      <a:pt x="1004" y="911"/>
                      <a:pt x="1001" y="910"/>
                      <a:pt x="1000" y="906"/>
                    </a:cubicBezTo>
                    <a:cubicBezTo>
                      <a:pt x="1004" y="905"/>
                      <a:pt x="1004" y="900"/>
                      <a:pt x="1010" y="900"/>
                    </a:cubicBezTo>
                    <a:cubicBezTo>
                      <a:pt x="1009" y="897"/>
                      <a:pt x="1012" y="897"/>
                      <a:pt x="1012" y="894"/>
                    </a:cubicBezTo>
                    <a:cubicBezTo>
                      <a:pt x="1009" y="892"/>
                      <a:pt x="1010" y="888"/>
                      <a:pt x="1010" y="884"/>
                    </a:cubicBezTo>
                    <a:cubicBezTo>
                      <a:pt x="1019" y="883"/>
                      <a:pt x="1022" y="866"/>
                      <a:pt x="1034" y="868"/>
                    </a:cubicBezTo>
                    <a:cubicBezTo>
                      <a:pt x="1035" y="874"/>
                      <a:pt x="1029" y="874"/>
                      <a:pt x="1027" y="877"/>
                    </a:cubicBezTo>
                    <a:cubicBezTo>
                      <a:pt x="1027" y="881"/>
                      <a:pt x="1031" y="881"/>
                      <a:pt x="1030" y="885"/>
                    </a:cubicBezTo>
                    <a:cubicBezTo>
                      <a:pt x="1029" y="885"/>
                      <a:pt x="1026" y="884"/>
                      <a:pt x="1027" y="887"/>
                    </a:cubicBezTo>
                    <a:cubicBezTo>
                      <a:pt x="1031" y="887"/>
                      <a:pt x="1028" y="890"/>
                      <a:pt x="1031" y="893"/>
                    </a:cubicBezTo>
                    <a:cubicBezTo>
                      <a:pt x="1028" y="892"/>
                      <a:pt x="1027" y="894"/>
                      <a:pt x="1027" y="896"/>
                    </a:cubicBezTo>
                    <a:cubicBezTo>
                      <a:pt x="1032" y="895"/>
                      <a:pt x="1034" y="900"/>
                      <a:pt x="1034" y="901"/>
                    </a:cubicBezTo>
                    <a:cubicBezTo>
                      <a:pt x="1034" y="899"/>
                      <a:pt x="1037" y="899"/>
                      <a:pt x="1039" y="899"/>
                    </a:cubicBezTo>
                    <a:cubicBezTo>
                      <a:pt x="1040" y="902"/>
                      <a:pt x="1037" y="904"/>
                      <a:pt x="1039" y="906"/>
                    </a:cubicBezTo>
                    <a:cubicBezTo>
                      <a:pt x="1040" y="904"/>
                      <a:pt x="1040" y="902"/>
                      <a:pt x="1041" y="901"/>
                    </a:cubicBezTo>
                    <a:cubicBezTo>
                      <a:pt x="1041" y="903"/>
                      <a:pt x="1044" y="902"/>
                      <a:pt x="1044" y="903"/>
                    </a:cubicBezTo>
                    <a:cubicBezTo>
                      <a:pt x="1042" y="908"/>
                      <a:pt x="1042" y="904"/>
                      <a:pt x="1041" y="909"/>
                    </a:cubicBezTo>
                    <a:cubicBezTo>
                      <a:pt x="1044" y="909"/>
                      <a:pt x="1047" y="912"/>
                      <a:pt x="1050" y="910"/>
                    </a:cubicBezTo>
                    <a:cubicBezTo>
                      <a:pt x="1049" y="909"/>
                      <a:pt x="1049" y="908"/>
                      <a:pt x="1048" y="906"/>
                    </a:cubicBezTo>
                    <a:cubicBezTo>
                      <a:pt x="1051" y="903"/>
                      <a:pt x="1052" y="903"/>
                      <a:pt x="1056" y="905"/>
                    </a:cubicBezTo>
                    <a:cubicBezTo>
                      <a:pt x="1056" y="903"/>
                      <a:pt x="1054" y="902"/>
                      <a:pt x="1055" y="900"/>
                    </a:cubicBezTo>
                    <a:cubicBezTo>
                      <a:pt x="1050" y="897"/>
                      <a:pt x="1049" y="903"/>
                      <a:pt x="1046" y="904"/>
                    </a:cubicBezTo>
                    <a:cubicBezTo>
                      <a:pt x="1045" y="900"/>
                      <a:pt x="1044" y="897"/>
                      <a:pt x="1044" y="894"/>
                    </a:cubicBezTo>
                    <a:cubicBezTo>
                      <a:pt x="1044" y="896"/>
                      <a:pt x="1040" y="895"/>
                      <a:pt x="1040" y="893"/>
                    </a:cubicBezTo>
                    <a:cubicBezTo>
                      <a:pt x="1046" y="891"/>
                      <a:pt x="1047" y="887"/>
                      <a:pt x="1047" y="881"/>
                    </a:cubicBezTo>
                    <a:cubicBezTo>
                      <a:pt x="1041" y="883"/>
                      <a:pt x="1042" y="892"/>
                      <a:pt x="1035" y="893"/>
                    </a:cubicBezTo>
                    <a:cubicBezTo>
                      <a:pt x="1033" y="887"/>
                      <a:pt x="1030" y="884"/>
                      <a:pt x="1034" y="880"/>
                    </a:cubicBezTo>
                    <a:cubicBezTo>
                      <a:pt x="1035" y="880"/>
                      <a:pt x="1036" y="880"/>
                      <a:pt x="1037" y="879"/>
                    </a:cubicBezTo>
                    <a:cubicBezTo>
                      <a:pt x="1037" y="881"/>
                      <a:pt x="1037" y="883"/>
                      <a:pt x="1038" y="884"/>
                    </a:cubicBezTo>
                    <a:cubicBezTo>
                      <a:pt x="1039" y="881"/>
                      <a:pt x="1039" y="879"/>
                      <a:pt x="1038" y="876"/>
                    </a:cubicBezTo>
                    <a:cubicBezTo>
                      <a:pt x="1041" y="879"/>
                      <a:pt x="1042" y="872"/>
                      <a:pt x="1047" y="873"/>
                    </a:cubicBezTo>
                    <a:cubicBezTo>
                      <a:pt x="1047" y="871"/>
                      <a:pt x="1046" y="871"/>
                      <a:pt x="1046" y="869"/>
                    </a:cubicBezTo>
                    <a:cubicBezTo>
                      <a:pt x="1055" y="861"/>
                      <a:pt x="1064" y="856"/>
                      <a:pt x="1076" y="855"/>
                    </a:cubicBezTo>
                    <a:cubicBezTo>
                      <a:pt x="1072" y="852"/>
                      <a:pt x="1078" y="849"/>
                      <a:pt x="1077" y="848"/>
                    </a:cubicBezTo>
                    <a:cubicBezTo>
                      <a:pt x="1076" y="851"/>
                      <a:pt x="1071" y="846"/>
                      <a:pt x="1071" y="848"/>
                    </a:cubicBezTo>
                    <a:cubicBezTo>
                      <a:pt x="1074" y="851"/>
                      <a:pt x="1067" y="856"/>
                      <a:pt x="1065" y="855"/>
                    </a:cubicBezTo>
                    <a:cubicBezTo>
                      <a:pt x="1066" y="849"/>
                      <a:pt x="1073" y="845"/>
                      <a:pt x="1072" y="841"/>
                    </a:cubicBezTo>
                    <a:cubicBezTo>
                      <a:pt x="1071" y="840"/>
                      <a:pt x="1067" y="842"/>
                      <a:pt x="1066" y="838"/>
                    </a:cubicBezTo>
                    <a:cubicBezTo>
                      <a:pt x="1065" y="840"/>
                      <a:pt x="1065" y="842"/>
                      <a:pt x="1062" y="842"/>
                    </a:cubicBezTo>
                    <a:cubicBezTo>
                      <a:pt x="1062" y="839"/>
                      <a:pt x="1060" y="838"/>
                      <a:pt x="1059" y="835"/>
                    </a:cubicBezTo>
                    <a:cubicBezTo>
                      <a:pt x="1064" y="833"/>
                      <a:pt x="1074" y="826"/>
                      <a:pt x="1077" y="832"/>
                    </a:cubicBezTo>
                    <a:cubicBezTo>
                      <a:pt x="1077" y="834"/>
                      <a:pt x="1073" y="837"/>
                      <a:pt x="1076" y="839"/>
                    </a:cubicBezTo>
                    <a:cubicBezTo>
                      <a:pt x="1076" y="838"/>
                      <a:pt x="1077" y="837"/>
                      <a:pt x="1078" y="836"/>
                    </a:cubicBezTo>
                    <a:cubicBezTo>
                      <a:pt x="1081" y="838"/>
                      <a:pt x="1076" y="840"/>
                      <a:pt x="1078" y="841"/>
                    </a:cubicBezTo>
                    <a:cubicBezTo>
                      <a:pt x="1081" y="839"/>
                      <a:pt x="1081" y="833"/>
                      <a:pt x="1085" y="832"/>
                    </a:cubicBezTo>
                    <a:cubicBezTo>
                      <a:pt x="1083" y="827"/>
                      <a:pt x="1086" y="824"/>
                      <a:pt x="1091" y="824"/>
                    </a:cubicBezTo>
                    <a:cubicBezTo>
                      <a:pt x="1091" y="825"/>
                      <a:pt x="1091" y="825"/>
                      <a:pt x="1092" y="826"/>
                    </a:cubicBezTo>
                    <a:cubicBezTo>
                      <a:pt x="1092" y="829"/>
                      <a:pt x="1089" y="828"/>
                      <a:pt x="1090" y="831"/>
                    </a:cubicBezTo>
                    <a:cubicBezTo>
                      <a:pt x="1092" y="832"/>
                      <a:pt x="1092" y="830"/>
                      <a:pt x="1093" y="833"/>
                    </a:cubicBezTo>
                    <a:cubicBezTo>
                      <a:pt x="1097" y="831"/>
                      <a:pt x="1092" y="828"/>
                      <a:pt x="1096" y="827"/>
                    </a:cubicBezTo>
                    <a:cubicBezTo>
                      <a:pt x="1097" y="830"/>
                      <a:pt x="1101" y="832"/>
                      <a:pt x="1103" y="835"/>
                    </a:cubicBezTo>
                    <a:cubicBezTo>
                      <a:pt x="1106" y="830"/>
                      <a:pt x="1118" y="829"/>
                      <a:pt x="1116" y="823"/>
                    </a:cubicBezTo>
                    <a:cubicBezTo>
                      <a:pt x="1113" y="826"/>
                      <a:pt x="1111" y="819"/>
                      <a:pt x="1108" y="818"/>
                    </a:cubicBezTo>
                    <a:cubicBezTo>
                      <a:pt x="1111" y="815"/>
                      <a:pt x="1112" y="820"/>
                      <a:pt x="1114" y="821"/>
                    </a:cubicBezTo>
                    <a:cubicBezTo>
                      <a:pt x="1116" y="816"/>
                      <a:pt x="1119" y="811"/>
                      <a:pt x="1126" y="809"/>
                    </a:cubicBezTo>
                    <a:cubicBezTo>
                      <a:pt x="1128" y="815"/>
                      <a:pt x="1129" y="817"/>
                      <a:pt x="1133" y="816"/>
                    </a:cubicBezTo>
                    <a:cubicBezTo>
                      <a:pt x="1132" y="818"/>
                      <a:pt x="1128" y="820"/>
                      <a:pt x="1130" y="822"/>
                    </a:cubicBezTo>
                    <a:cubicBezTo>
                      <a:pt x="1134" y="820"/>
                      <a:pt x="1137" y="818"/>
                      <a:pt x="1142" y="820"/>
                    </a:cubicBezTo>
                    <a:cubicBezTo>
                      <a:pt x="1142" y="821"/>
                      <a:pt x="1140" y="822"/>
                      <a:pt x="1140" y="824"/>
                    </a:cubicBezTo>
                    <a:cubicBezTo>
                      <a:pt x="1144" y="824"/>
                      <a:pt x="1145" y="821"/>
                      <a:pt x="1148" y="821"/>
                    </a:cubicBezTo>
                    <a:cubicBezTo>
                      <a:pt x="1149" y="825"/>
                      <a:pt x="1145" y="824"/>
                      <a:pt x="1146" y="828"/>
                    </a:cubicBezTo>
                    <a:cubicBezTo>
                      <a:pt x="1147" y="831"/>
                      <a:pt x="1150" y="831"/>
                      <a:pt x="1150" y="835"/>
                    </a:cubicBezTo>
                    <a:cubicBezTo>
                      <a:pt x="1146" y="835"/>
                      <a:pt x="1148" y="837"/>
                      <a:pt x="1147" y="840"/>
                    </a:cubicBezTo>
                    <a:cubicBezTo>
                      <a:pt x="1145" y="836"/>
                      <a:pt x="1143" y="843"/>
                      <a:pt x="1140" y="840"/>
                    </a:cubicBezTo>
                    <a:cubicBezTo>
                      <a:pt x="1140" y="844"/>
                      <a:pt x="1139" y="847"/>
                      <a:pt x="1136" y="848"/>
                    </a:cubicBezTo>
                    <a:cubicBezTo>
                      <a:pt x="1137" y="843"/>
                      <a:pt x="1132" y="849"/>
                      <a:pt x="1135" y="847"/>
                    </a:cubicBezTo>
                    <a:cubicBezTo>
                      <a:pt x="1138" y="851"/>
                      <a:pt x="1128" y="850"/>
                      <a:pt x="1127" y="850"/>
                    </a:cubicBezTo>
                    <a:cubicBezTo>
                      <a:pt x="1128" y="853"/>
                      <a:pt x="1133" y="853"/>
                      <a:pt x="1134" y="853"/>
                    </a:cubicBezTo>
                    <a:cubicBezTo>
                      <a:pt x="1136" y="859"/>
                      <a:pt x="1129" y="859"/>
                      <a:pt x="1130" y="860"/>
                    </a:cubicBezTo>
                    <a:cubicBezTo>
                      <a:pt x="1133" y="860"/>
                      <a:pt x="1134" y="859"/>
                      <a:pt x="1135" y="858"/>
                    </a:cubicBezTo>
                    <a:cubicBezTo>
                      <a:pt x="1135" y="859"/>
                      <a:pt x="1137" y="863"/>
                      <a:pt x="1137" y="860"/>
                    </a:cubicBezTo>
                    <a:cubicBezTo>
                      <a:pt x="1140" y="856"/>
                      <a:pt x="1147" y="849"/>
                      <a:pt x="1154" y="846"/>
                    </a:cubicBezTo>
                    <a:cubicBezTo>
                      <a:pt x="1154" y="851"/>
                      <a:pt x="1154" y="851"/>
                      <a:pt x="1154" y="851"/>
                    </a:cubicBezTo>
                    <a:cubicBezTo>
                      <a:pt x="1150" y="851"/>
                      <a:pt x="1151" y="855"/>
                      <a:pt x="1148" y="856"/>
                    </a:cubicBezTo>
                    <a:cubicBezTo>
                      <a:pt x="1149" y="859"/>
                      <a:pt x="1152" y="859"/>
                      <a:pt x="1151" y="864"/>
                    </a:cubicBezTo>
                    <a:cubicBezTo>
                      <a:pt x="1149" y="864"/>
                      <a:pt x="1149" y="866"/>
                      <a:pt x="1147" y="865"/>
                    </a:cubicBezTo>
                    <a:cubicBezTo>
                      <a:pt x="1147" y="863"/>
                      <a:pt x="1146" y="862"/>
                      <a:pt x="1145" y="861"/>
                    </a:cubicBezTo>
                    <a:cubicBezTo>
                      <a:pt x="1143" y="866"/>
                      <a:pt x="1145" y="867"/>
                      <a:pt x="1145" y="872"/>
                    </a:cubicBezTo>
                    <a:cubicBezTo>
                      <a:pt x="1139" y="876"/>
                      <a:pt x="1131" y="878"/>
                      <a:pt x="1127" y="885"/>
                    </a:cubicBezTo>
                    <a:cubicBezTo>
                      <a:pt x="1129" y="885"/>
                      <a:pt x="1133" y="884"/>
                      <a:pt x="1134" y="888"/>
                    </a:cubicBezTo>
                    <a:cubicBezTo>
                      <a:pt x="1132" y="891"/>
                      <a:pt x="1128" y="892"/>
                      <a:pt x="1130" y="896"/>
                    </a:cubicBezTo>
                    <a:cubicBezTo>
                      <a:pt x="1135" y="892"/>
                      <a:pt x="1143" y="891"/>
                      <a:pt x="1139" y="881"/>
                    </a:cubicBezTo>
                    <a:cubicBezTo>
                      <a:pt x="1142" y="876"/>
                      <a:pt x="1151" y="870"/>
                      <a:pt x="1155" y="875"/>
                    </a:cubicBezTo>
                    <a:cubicBezTo>
                      <a:pt x="1153" y="877"/>
                      <a:pt x="1149" y="877"/>
                      <a:pt x="1149" y="881"/>
                    </a:cubicBezTo>
                    <a:cubicBezTo>
                      <a:pt x="1153" y="881"/>
                      <a:pt x="1155" y="878"/>
                      <a:pt x="1158" y="880"/>
                    </a:cubicBezTo>
                    <a:cubicBezTo>
                      <a:pt x="1161" y="874"/>
                      <a:pt x="1169" y="873"/>
                      <a:pt x="1172" y="868"/>
                    </a:cubicBezTo>
                    <a:cubicBezTo>
                      <a:pt x="1175" y="869"/>
                      <a:pt x="1176" y="867"/>
                      <a:pt x="1178" y="867"/>
                    </a:cubicBezTo>
                    <a:cubicBezTo>
                      <a:pt x="1177" y="862"/>
                      <a:pt x="1182" y="863"/>
                      <a:pt x="1185" y="862"/>
                    </a:cubicBezTo>
                    <a:cubicBezTo>
                      <a:pt x="1185" y="864"/>
                      <a:pt x="1185" y="865"/>
                      <a:pt x="1186" y="866"/>
                    </a:cubicBezTo>
                    <a:cubicBezTo>
                      <a:pt x="1192" y="864"/>
                      <a:pt x="1192" y="856"/>
                      <a:pt x="1199" y="854"/>
                    </a:cubicBezTo>
                    <a:cubicBezTo>
                      <a:pt x="1201" y="855"/>
                      <a:pt x="1198" y="857"/>
                      <a:pt x="1200" y="858"/>
                    </a:cubicBezTo>
                    <a:cubicBezTo>
                      <a:pt x="1200" y="856"/>
                      <a:pt x="1201" y="856"/>
                      <a:pt x="1203" y="856"/>
                    </a:cubicBezTo>
                    <a:cubicBezTo>
                      <a:pt x="1204" y="859"/>
                      <a:pt x="1203" y="860"/>
                      <a:pt x="1202" y="862"/>
                    </a:cubicBezTo>
                    <a:cubicBezTo>
                      <a:pt x="1203" y="864"/>
                      <a:pt x="1208" y="862"/>
                      <a:pt x="1209" y="864"/>
                    </a:cubicBezTo>
                    <a:cubicBezTo>
                      <a:pt x="1204" y="874"/>
                      <a:pt x="1195" y="881"/>
                      <a:pt x="1190" y="890"/>
                    </a:cubicBezTo>
                    <a:cubicBezTo>
                      <a:pt x="1198" y="890"/>
                      <a:pt x="1205" y="877"/>
                      <a:pt x="1211" y="884"/>
                    </a:cubicBezTo>
                    <a:cubicBezTo>
                      <a:pt x="1211" y="880"/>
                      <a:pt x="1214" y="882"/>
                      <a:pt x="1215" y="881"/>
                    </a:cubicBezTo>
                    <a:cubicBezTo>
                      <a:pt x="1221" y="876"/>
                      <a:pt x="1223" y="865"/>
                      <a:pt x="1234" y="865"/>
                    </a:cubicBezTo>
                    <a:cubicBezTo>
                      <a:pt x="1234" y="868"/>
                      <a:pt x="1234" y="868"/>
                      <a:pt x="1234" y="868"/>
                    </a:cubicBezTo>
                    <a:cubicBezTo>
                      <a:pt x="1238" y="867"/>
                      <a:pt x="1242" y="860"/>
                      <a:pt x="1240" y="857"/>
                    </a:cubicBezTo>
                    <a:cubicBezTo>
                      <a:pt x="1230" y="856"/>
                      <a:pt x="1225" y="861"/>
                      <a:pt x="1218" y="865"/>
                    </a:cubicBezTo>
                    <a:cubicBezTo>
                      <a:pt x="1216" y="865"/>
                      <a:pt x="1217" y="862"/>
                      <a:pt x="1215" y="862"/>
                    </a:cubicBezTo>
                    <a:cubicBezTo>
                      <a:pt x="1214" y="865"/>
                      <a:pt x="1212" y="864"/>
                      <a:pt x="1210" y="863"/>
                    </a:cubicBezTo>
                    <a:cubicBezTo>
                      <a:pt x="1212" y="856"/>
                      <a:pt x="1224" y="854"/>
                      <a:pt x="1225" y="848"/>
                    </a:cubicBezTo>
                    <a:cubicBezTo>
                      <a:pt x="1220" y="851"/>
                      <a:pt x="1211" y="853"/>
                      <a:pt x="1204" y="857"/>
                    </a:cubicBezTo>
                    <a:cubicBezTo>
                      <a:pt x="1204" y="851"/>
                      <a:pt x="1209" y="850"/>
                      <a:pt x="1210" y="846"/>
                    </a:cubicBezTo>
                    <a:cubicBezTo>
                      <a:pt x="1207" y="845"/>
                      <a:pt x="1206" y="847"/>
                      <a:pt x="1204" y="847"/>
                    </a:cubicBezTo>
                    <a:cubicBezTo>
                      <a:pt x="1208" y="841"/>
                      <a:pt x="1215" y="842"/>
                      <a:pt x="1220" y="836"/>
                    </a:cubicBezTo>
                    <a:cubicBezTo>
                      <a:pt x="1217" y="833"/>
                      <a:pt x="1223" y="831"/>
                      <a:pt x="1224" y="829"/>
                    </a:cubicBezTo>
                    <a:cubicBezTo>
                      <a:pt x="1225" y="826"/>
                      <a:pt x="1223" y="825"/>
                      <a:pt x="1223" y="823"/>
                    </a:cubicBezTo>
                    <a:cubicBezTo>
                      <a:pt x="1225" y="822"/>
                      <a:pt x="1228" y="820"/>
                      <a:pt x="1231" y="819"/>
                    </a:cubicBezTo>
                    <a:cubicBezTo>
                      <a:pt x="1231" y="816"/>
                      <a:pt x="1230" y="812"/>
                      <a:pt x="1233" y="812"/>
                    </a:cubicBezTo>
                    <a:cubicBezTo>
                      <a:pt x="1235" y="812"/>
                      <a:pt x="1235" y="814"/>
                      <a:pt x="1238" y="813"/>
                    </a:cubicBezTo>
                    <a:cubicBezTo>
                      <a:pt x="1238" y="809"/>
                      <a:pt x="1245" y="808"/>
                      <a:pt x="1244" y="806"/>
                    </a:cubicBezTo>
                    <a:cubicBezTo>
                      <a:pt x="1241" y="808"/>
                      <a:pt x="1236" y="805"/>
                      <a:pt x="1240" y="803"/>
                    </a:cubicBezTo>
                    <a:cubicBezTo>
                      <a:pt x="1232" y="805"/>
                      <a:pt x="1232" y="816"/>
                      <a:pt x="1221" y="815"/>
                    </a:cubicBezTo>
                    <a:cubicBezTo>
                      <a:pt x="1221" y="814"/>
                      <a:pt x="1222" y="814"/>
                      <a:pt x="1222" y="812"/>
                    </a:cubicBezTo>
                    <a:cubicBezTo>
                      <a:pt x="1217" y="815"/>
                      <a:pt x="1211" y="816"/>
                      <a:pt x="1206" y="816"/>
                    </a:cubicBezTo>
                    <a:cubicBezTo>
                      <a:pt x="1205" y="819"/>
                      <a:pt x="1207" y="819"/>
                      <a:pt x="1208" y="821"/>
                    </a:cubicBezTo>
                    <a:cubicBezTo>
                      <a:pt x="1204" y="820"/>
                      <a:pt x="1204" y="824"/>
                      <a:pt x="1201" y="824"/>
                    </a:cubicBezTo>
                    <a:cubicBezTo>
                      <a:pt x="1201" y="827"/>
                      <a:pt x="1201" y="830"/>
                      <a:pt x="1200" y="831"/>
                    </a:cubicBezTo>
                    <a:cubicBezTo>
                      <a:pt x="1201" y="831"/>
                      <a:pt x="1202" y="829"/>
                      <a:pt x="1202" y="831"/>
                    </a:cubicBezTo>
                    <a:cubicBezTo>
                      <a:pt x="1202" y="832"/>
                      <a:pt x="1201" y="833"/>
                      <a:pt x="1201" y="834"/>
                    </a:cubicBezTo>
                    <a:cubicBezTo>
                      <a:pt x="1202" y="836"/>
                      <a:pt x="1205" y="836"/>
                      <a:pt x="1204" y="839"/>
                    </a:cubicBezTo>
                    <a:cubicBezTo>
                      <a:pt x="1189" y="842"/>
                      <a:pt x="1183" y="854"/>
                      <a:pt x="1172" y="860"/>
                    </a:cubicBezTo>
                    <a:cubicBezTo>
                      <a:pt x="1169" y="858"/>
                      <a:pt x="1170" y="856"/>
                      <a:pt x="1167" y="855"/>
                    </a:cubicBezTo>
                    <a:cubicBezTo>
                      <a:pt x="1167" y="853"/>
                      <a:pt x="1168" y="851"/>
                      <a:pt x="1170" y="851"/>
                    </a:cubicBezTo>
                    <a:cubicBezTo>
                      <a:pt x="1173" y="850"/>
                      <a:pt x="1173" y="853"/>
                      <a:pt x="1175" y="853"/>
                    </a:cubicBezTo>
                    <a:cubicBezTo>
                      <a:pt x="1177" y="850"/>
                      <a:pt x="1185" y="848"/>
                      <a:pt x="1182" y="844"/>
                    </a:cubicBezTo>
                    <a:cubicBezTo>
                      <a:pt x="1182" y="846"/>
                      <a:pt x="1178" y="849"/>
                      <a:pt x="1177" y="848"/>
                    </a:cubicBezTo>
                    <a:cubicBezTo>
                      <a:pt x="1180" y="843"/>
                      <a:pt x="1185" y="835"/>
                      <a:pt x="1191" y="836"/>
                    </a:cubicBezTo>
                    <a:cubicBezTo>
                      <a:pt x="1187" y="838"/>
                      <a:pt x="1185" y="840"/>
                      <a:pt x="1184" y="845"/>
                    </a:cubicBezTo>
                    <a:cubicBezTo>
                      <a:pt x="1190" y="844"/>
                      <a:pt x="1192" y="841"/>
                      <a:pt x="1196" y="838"/>
                    </a:cubicBezTo>
                    <a:cubicBezTo>
                      <a:pt x="1193" y="837"/>
                      <a:pt x="1192" y="839"/>
                      <a:pt x="1191" y="837"/>
                    </a:cubicBezTo>
                    <a:cubicBezTo>
                      <a:pt x="1193" y="837"/>
                      <a:pt x="1191" y="833"/>
                      <a:pt x="1191" y="832"/>
                    </a:cubicBezTo>
                    <a:cubicBezTo>
                      <a:pt x="1183" y="831"/>
                      <a:pt x="1181" y="840"/>
                      <a:pt x="1175" y="835"/>
                    </a:cubicBezTo>
                    <a:cubicBezTo>
                      <a:pt x="1172" y="844"/>
                      <a:pt x="1163" y="841"/>
                      <a:pt x="1159" y="846"/>
                    </a:cubicBezTo>
                    <a:cubicBezTo>
                      <a:pt x="1158" y="844"/>
                      <a:pt x="1157" y="842"/>
                      <a:pt x="1155" y="841"/>
                    </a:cubicBezTo>
                    <a:cubicBezTo>
                      <a:pt x="1157" y="841"/>
                      <a:pt x="1157" y="840"/>
                      <a:pt x="1158" y="839"/>
                    </a:cubicBezTo>
                    <a:cubicBezTo>
                      <a:pt x="1159" y="839"/>
                      <a:pt x="1159" y="842"/>
                      <a:pt x="1161" y="841"/>
                    </a:cubicBezTo>
                    <a:cubicBezTo>
                      <a:pt x="1161" y="837"/>
                      <a:pt x="1164" y="837"/>
                      <a:pt x="1167" y="835"/>
                    </a:cubicBezTo>
                    <a:cubicBezTo>
                      <a:pt x="1166" y="832"/>
                      <a:pt x="1168" y="832"/>
                      <a:pt x="1167" y="829"/>
                    </a:cubicBezTo>
                    <a:cubicBezTo>
                      <a:pt x="1169" y="826"/>
                      <a:pt x="1173" y="826"/>
                      <a:pt x="1175" y="823"/>
                    </a:cubicBezTo>
                    <a:cubicBezTo>
                      <a:pt x="1171" y="823"/>
                      <a:pt x="1166" y="831"/>
                      <a:pt x="1158" y="830"/>
                    </a:cubicBezTo>
                    <a:cubicBezTo>
                      <a:pt x="1160" y="824"/>
                      <a:pt x="1158" y="828"/>
                      <a:pt x="1156" y="826"/>
                    </a:cubicBezTo>
                    <a:cubicBezTo>
                      <a:pt x="1157" y="824"/>
                      <a:pt x="1156" y="824"/>
                      <a:pt x="1157" y="821"/>
                    </a:cubicBezTo>
                    <a:cubicBezTo>
                      <a:pt x="1154" y="822"/>
                      <a:pt x="1152" y="822"/>
                      <a:pt x="1152" y="820"/>
                    </a:cubicBezTo>
                    <a:cubicBezTo>
                      <a:pt x="1154" y="819"/>
                      <a:pt x="1154" y="817"/>
                      <a:pt x="1154" y="815"/>
                    </a:cubicBezTo>
                    <a:cubicBezTo>
                      <a:pt x="1151" y="816"/>
                      <a:pt x="1148" y="818"/>
                      <a:pt x="1145" y="820"/>
                    </a:cubicBezTo>
                    <a:cubicBezTo>
                      <a:pt x="1142" y="817"/>
                      <a:pt x="1137" y="816"/>
                      <a:pt x="1141" y="812"/>
                    </a:cubicBezTo>
                    <a:cubicBezTo>
                      <a:pt x="1143" y="812"/>
                      <a:pt x="1142" y="815"/>
                      <a:pt x="1144" y="815"/>
                    </a:cubicBezTo>
                    <a:cubicBezTo>
                      <a:pt x="1144" y="812"/>
                      <a:pt x="1145" y="810"/>
                      <a:pt x="1147" y="809"/>
                    </a:cubicBezTo>
                    <a:cubicBezTo>
                      <a:pt x="1149" y="809"/>
                      <a:pt x="1148" y="812"/>
                      <a:pt x="1151" y="811"/>
                    </a:cubicBezTo>
                    <a:cubicBezTo>
                      <a:pt x="1152" y="805"/>
                      <a:pt x="1159" y="806"/>
                      <a:pt x="1164" y="805"/>
                    </a:cubicBezTo>
                    <a:cubicBezTo>
                      <a:pt x="1157" y="799"/>
                      <a:pt x="1167" y="796"/>
                      <a:pt x="1170" y="792"/>
                    </a:cubicBezTo>
                    <a:cubicBezTo>
                      <a:pt x="1168" y="792"/>
                      <a:pt x="1168" y="790"/>
                      <a:pt x="1168" y="788"/>
                    </a:cubicBezTo>
                    <a:cubicBezTo>
                      <a:pt x="1173" y="786"/>
                      <a:pt x="1171" y="785"/>
                      <a:pt x="1171" y="781"/>
                    </a:cubicBezTo>
                    <a:cubicBezTo>
                      <a:pt x="1174" y="781"/>
                      <a:pt x="1174" y="779"/>
                      <a:pt x="1176" y="779"/>
                    </a:cubicBezTo>
                    <a:cubicBezTo>
                      <a:pt x="1177" y="780"/>
                      <a:pt x="1177" y="783"/>
                      <a:pt x="1179" y="783"/>
                    </a:cubicBezTo>
                    <a:cubicBezTo>
                      <a:pt x="1178" y="785"/>
                      <a:pt x="1176" y="786"/>
                      <a:pt x="1176" y="788"/>
                    </a:cubicBezTo>
                    <a:cubicBezTo>
                      <a:pt x="1179" y="788"/>
                      <a:pt x="1179" y="790"/>
                      <a:pt x="1181" y="793"/>
                    </a:cubicBezTo>
                    <a:cubicBezTo>
                      <a:pt x="1193" y="792"/>
                      <a:pt x="1199" y="782"/>
                      <a:pt x="1208" y="776"/>
                    </a:cubicBezTo>
                    <a:cubicBezTo>
                      <a:pt x="1214" y="772"/>
                      <a:pt x="1225" y="772"/>
                      <a:pt x="1227" y="764"/>
                    </a:cubicBezTo>
                    <a:cubicBezTo>
                      <a:pt x="1224" y="767"/>
                      <a:pt x="1217" y="768"/>
                      <a:pt x="1213" y="769"/>
                    </a:cubicBezTo>
                    <a:cubicBezTo>
                      <a:pt x="1214" y="767"/>
                      <a:pt x="1217" y="767"/>
                      <a:pt x="1218" y="766"/>
                    </a:cubicBezTo>
                    <a:cubicBezTo>
                      <a:pt x="1217" y="763"/>
                      <a:pt x="1218" y="763"/>
                      <a:pt x="1217" y="761"/>
                    </a:cubicBezTo>
                    <a:cubicBezTo>
                      <a:pt x="1221" y="759"/>
                      <a:pt x="1224" y="757"/>
                      <a:pt x="1225" y="754"/>
                    </a:cubicBezTo>
                    <a:cubicBezTo>
                      <a:pt x="1218" y="753"/>
                      <a:pt x="1220" y="764"/>
                      <a:pt x="1212" y="760"/>
                    </a:cubicBezTo>
                    <a:cubicBezTo>
                      <a:pt x="1212" y="761"/>
                      <a:pt x="1211" y="763"/>
                      <a:pt x="1210" y="764"/>
                    </a:cubicBezTo>
                    <a:cubicBezTo>
                      <a:pt x="1214" y="771"/>
                      <a:pt x="1209" y="776"/>
                      <a:pt x="1200" y="772"/>
                    </a:cubicBezTo>
                    <a:cubicBezTo>
                      <a:pt x="1203" y="769"/>
                      <a:pt x="1199" y="769"/>
                      <a:pt x="1197" y="767"/>
                    </a:cubicBezTo>
                    <a:cubicBezTo>
                      <a:pt x="1201" y="765"/>
                      <a:pt x="1202" y="758"/>
                      <a:pt x="1208" y="761"/>
                    </a:cubicBezTo>
                    <a:cubicBezTo>
                      <a:pt x="1211" y="760"/>
                      <a:pt x="1209" y="754"/>
                      <a:pt x="1211" y="753"/>
                    </a:cubicBezTo>
                    <a:cubicBezTo>
                      <a:pt x="1215" y="752"/>
                      <a:pt x="1215" y="756"/>
                      <a:pt x="1219" y="756"/>
                    </a:cubicBezTo>
                    <a:cubicBezTo>
                      <a:pt x="1220" y="752"/>
                      <a:pt x="1220" y="751"/>
                      <a:pt x="1221" y="747"/>
                    </a:cubicBezTo>
                    <a:cubicBezTo>
                      <a:pt x="1211" y="750"/>
                      <a:pt x="1202" y="755"/>
                      <a:pt x="1193" y="759"/>
                    </a:cubicBezTo>
                    <a:cubicBezTo>
                      <a:pt x="1196" y="756"/>
                      <a:pt x="1198" y="752"/>
                      <a:pt x="1204" y="752"/>
                    </a:cubicBezTo>
                    <a:cubicBezTo>
                      <a:pt x="1210" y="742"/>
                      <a:pt x="1224" y="739"/>
                      <a:pt x="1232" y="731"/>
                    </a:cubicBezTo>
                    <a:cubicBezTo>
                      <a:pt x="1220" y="735"/>
                      <a:pt x="1209" y="743"/>
                      <a:pt x="1197" y="748"/>
                    </a:cubicBezTo>
                    <a:cubicBezTo>
                      <a:pt x="1197" y="746"/>
                      <a:pt x="1194" y="747"/>
                      <a:pt x="1194" y="745"/>
                    </a:cubicBezTo>
                    <a:cubicBezTo>
                      <a:pt x="1195" y="744"/>
                      <a:pt x="1195" y="742"/>
                      <a:pt x="1196" y="741"/>
                    </a:cubicBezTo>
                    <a:cubicBezTo>
                      <a:pt x="1191" y="741"/>
                      <a:pt x="1190" y="746"/>
                      <a:pt x="1185" y="743"/>
                    </a:cubicBezTo>
                    <a:cubicBezTo>
                      <a:pt x="1187" y="738"/>
                      <a:pt x="1181" y="741"/>
                      <a:pt x="1180" y="740"/>
                    </a:cubicBezTo>
                    <a:cubicBezTo>
                      <a:pt x="1181" y="735"/>
                      <a:pt x="1187" y="737"/>
                      <a:pt x="1187" y="731"/>
                    </a:cubicBezTo>
                    <a:cubicBezTo>
                      <a:pt x="1184" y="732"/>
                      <a:pt x="1181" y="734"/>
                      <a:pt x="1179" y="732"/>
                    </a:cubicBezTo>
                    <a:cubicBezTo>
                      <a:pt x="1180" y="731"/>
                      <a:pt x="1180" y="729"/>
                      <a:pt x="1181" y="728"/>
                    </a:cubicBezTo>
                    <a:cubicBezTo>
                      <a:pt x="1179" y="728"/>
                      <a:pt x="1178" y="727"/>
                      <a:pt x="1178" y="726"/>
                    </a:cubicBezTo>
                    <a:cubicBezTo>
                      <a:pt x="1180" y="723"/>
                      <a:pt x="1181" y="718"/>
                      <a:pt x="1182" y="714"/>
                    </a:cubicBezTo>
                    <a:cubicBezTo>
                      <a:pt x="1179" y="714"/>
                      <a:pt x="1177" y="716"/>
                      <a:pt x="1177" y="712"/>
                    </a:cubicBezTo>
                    <a:cubicBezTo>
                      <a:pt x="1180" y="709"/>
                      <a:pt x="1182" y="706"/>
                      <a:pt x="1183" y="702"/>
                    </a:cubicBezTo>
                    <a:cubicBezTo>
                      <a:pt x="1178" y="704"/>
                      <a:pt x="1170" y="708"/>
                      <a:pt x="1174" y="714"/>
                    </a:cubicBezTo>
                    <a:cubicBezTo>
                      <a:pt x="1172" y="716"/>
                      <a:pt x="1171" y="713"/>
                      <a:pt x="1169" y="715"/>
                    </a:cubicBezTo>
                    <a:cubicBezTo>
                      <a:pt x="1171" y="719"/>
                      <a:pt x="1169" y="727"/>
                      <a:pt x="1169" y="731"/>
                    </a:cubicBezTo>
                    <a:cubicBezTo>
                      <a:pt x="1172" y="730"/>
                      <a:pt x="1175" y="729"/>
                      <a:pt x="1179" y="729"/>
                    </a:cubicBezTo>
                    <a:cubicBezTo>
                      <a:pt x="1177" y="738"/>
                      <a:pt x="1168" y="743"/>
                      <a:pt x="1160" y="743"/>
                    </a:cubicBezTo>
                    <a:cubicBezTo>
                      <a:pt x="1159" y="749"/>
                      <a:pt x="1147" y="754"/>
                      <a:pt x="1147" y="747"/>
                    </a:cubicBezTo>
                    <a:cubicBezTo>
                      <a:pt x="1147" y="748"/>
                      <a:pt x="1144" y="750"/>
                      <a:pt x="1144" y="748"/>
                    </a:cubicBezTo>
                    <a:cubicBezTo>
                      <a:pt x="1151" y="738"/>
                      <a:pt x="1144" y="748"/>
                      <a:pt x="1139" y="744"/>
                    </a:cubicBezTo>
                    <a:cubicBezTo>
                      <a:pt x="1139" y="744"/>
                      <a:pt x="1138" y="739"/>
                      <a:pt x="1138" y="738"/>
                    </a:cubicBezTo>
                    <a:cubicBezTo>
                      <a:pt x="1139" y="737"/>
                      <a:pt x="1143" y="739"/>
                      <a:pt x="1142" y="736"/>
                    </a:cubicBezTo>
                    <a:cubicBezTo>
                      <a:pt x="1138" y="735"/>
                      <a:pt x="1138" y="738"/>
                      <a:pt x="1136" y="738"/>
                    </a:cubicBezTo>
                    <a:cubicBezTo>
                      <a:pt x="1136" y="733"/>
                      <a:pt x="1135" y="731"/>
                      <a:pt x="1133" y="731"/>
                    </a:cubicBezTo>
                    <a:cubicBezTo>
                      <a:pt x="1133" y="719"/>
                      <a:pt x="1153" y="722"/>
                      <a:pt x="1152" y="711"/>
                    </a:cubicBezTo>
                    <a:cubicBezTo>
                      <a:pt x="1143" y="717"/>
                      <a:pt x="1134" y="723"/>
                      <a:pt x="1124" y="727"/>
                    </a:cubicBezTo>
                    <a:cubicBezTo>
                      <a:pt x="1123" y="725"/>
                      <a:pt x="1122" y="725"/>
                      <a:pt x="1122" y="724"/>
                    </a:cubicBezTo>
                    <a:cubicBezTo>
                      <a:pt x="1125" y="718"/>
                      <a:pt x="1134" y="716"/>
                      <a:pt x="1140" y="713"/>
                    </a:cubicBezTo>
                    <a:cubicBezTo>
                      <a:pt x="1138" y="705"/>
                      <a:pt x="1143" y="704"/>
                      <a:pt x="1147" y="704"/>
                    </a:cubicBezTo>
                    <a:cubicBezTo>
                      <a:pt x="1149" y="700"/>
                      <a:pt x="1145" y="701"/>
                      <a:pt x="1146" y="698"/>
                    </a:cubicBezTo>
                    <a:cubicBezTo>
                      <a:pt x="1150" y="691"/>
                      <a:pt x="1156" y="684"/>
                      <a:pt x="1161" y="681"/>
                    </a:cubicBezTo>
                    <a:cubicBezTo>
                      <a:pt x="1159" y="678"/>
                      <a:pt x="1161" y="673"/>
                      <a:pt x="1156" y="672"/>
                    </a:cubicBezTo>
                    <a:cubicBezTo>
                      <a:pt x="1156" y="668"/>
                      <a:pt x="1158" y="666"/>
                      <a:pt x="1162" y="666"/>
                    </a:cubicBezTo>
                    <a:cubicBezTo>
                      <a:pt x="1162" y="656"/>
                      <a:pt x="1183" y="664"/>
                      <a:pt x="1176" y="652"/>
                    </a:cubicBezTo>
                    <a:cubicBezTo>
                      <a:pt x="1169" y="655"/>
                      <a:pt x="1164" y="660"/>
                      <a:pt x="1159" y="664"/>
                    </a:cubicBezTo>
                    <a:cubicBezTo>
                      <a:pt x="1156" y="664"/>
                      <a:pt x="1157" y="660"/>
                      <a:pt x="1155" y="658"/>
                    </a:cubicBezTo>
                    <a:cubicBezTo>
                      <a:pt x="1152" y="662"/>
                      <a:pt x="1155" y="664"/>
                      <a:pt x="1156" y="667"/>
                    </a:cubicBezTo>
                    <a:cubicBezTo>
                      <a:pt x="1150" y="672"/>
                      <a:pt x="1147" y="665"/>
                      <a:pt x="1145" y="661"/>
                    </a:cubicBezTo>
                    <a:cubicBezTo>
                      <a:pt x="1145" y="660"/>
                      <a:pt x="1149" y="657"/>
                      <a:pt x="1147" y="656"/>
                    </a:cubicBezTo>
                    <a:cubicBezTo>
                      <a:pt x="1146" y="659"/>
                      <a:pt x="1144" y="661"/>
                      <a:pt x="1142" y="662"/>
                    </a:cubicBezTo>
                    <a:cubicBezTo>
                      <a:pt x="1141" y="659"/>
                      <a:pt x="1144" y="660"/>
                      <a:pt x="1144" y="657"/>
                    </a:cubicBezTo>
                    <a:cubicBezTo>
                      <a:pt x="1140" y="658"/>
                      <a:pt x="1139" y="662"/>
                      <a:pt x="1136" y="664"/>
                    </a:cubicBezTo>
                    <a:cubicBezTo>
                      <a:pt x="1138" y="667"/>
                      <a:pt x="1140" y="660"/>
                      <a:pt x="1141" y="663"/>
                    </a:cubicBezTo>
                    <a:cubicBezTo>
                      <a:pt x="1138" y="669"/>
                      <a:pt x="1130" y="671"/>
                      <a:pt x="1128" y="678"/>
                    </a:cubicBezTo>
                    <a:cubicBezTo>
                      <a:pt x="1131" y="678"/>
                      <a:pt x="1131" y="676"/>
                      <a:pt x="1135" y="676"/>
                    </a:cubicBezTo>
                    <a:cubicBezTo>
                      <a:pt x="1135" y="677"/>
                      <a:pt x="1136" y="677"/>
                      <a:pt x="1136" y="678"/>
                    </a:cubicBezTo>
                    <a:cubicBezTo>
                      <a:pt x="1133" y="680"/>
                      <a:pt x="1132" y="682"/>
                      <a:pt x="1129" y="680"/>
                    </a:cubicBezTo>
                    <a:cubicBezTo>
                      <a:pt x="1127" y="685"/>
                      <a:pt x="1118" y="690"/>
                      <a:pt x="1112" y="690"/>
                    </a:cubicBezTo>
                    <a:cubicBezTo>
                      <a:pt x="1114" y="687"/>
                      <a:pt x="1116" y="684"/>
                      <a:pt x="1118" y="681"/>
                    </a:cubicBezTo>
                    <a:cubicBezTo>
                      <a:pt x="1116" y="677"/>
                      <a:pt x="1114" y="673"/>
                      <a:pt x="1115" y="670"/>
                    </a:cubicBezTo>
                    <a:cubicBezTo>
                      <a:pt x="1114" y="676"/>
                      <a:pt x="1110" y="669"/>
                      <a:pt x="1108" y="673"/>
                    </a:cubicBezTo>
                    <a:cubicBezTo>
                      <a:pt x="1107" y="676"/>
                      <a:pt x="1109" y="676"/>
                      <a:pt x="1110" y="678"/>
                    </a:cubicBezTo>
                    <a:cubicBezTo>
                      <a:pt x="1106" y="679"/>
                      <a:pt x="1106" y="681"/>
                      <a:pt x="1107" y="686"/>
                    </a:cubicBezTo>
                    <a:cubicBezTo>
                      <a:pt x="1100" y="689"/>
                      <a:pt x="1098" y="686"/>
                      <a:pt x="1092" y="688"/>
                    </a:cubicBezTo>
                    <a:cubicBezTo>
                      <a:pt x="1104" y="698"/>
                      <a:pt x="1091" y="712"/>
                      <a:pt x="1080" y="715"/>
                    </a:cubicBezTo>
                    <a:cubicBezTo>
                      <a:pt x="1081" y="712"/>
                      <a:pt x="1077" y="714"/>
                      <a:pt x="1078" y="711"/>
                    </a:cubicBezTo>
                    <a:cubicBezTo>
                      <a:pt x="1080" y="710"/>
                      <a:pt x="1082" y="709"/>
                      <a:pt x="1083" y="712"/>
                    </a:cubicBezTo>
                    <a:cubicBezTo>
                      <a:pt x="1084" y="708"/>
                      <a:pt x="1088" y="708"/>
                      <a:pt x="1088" y="704"/>
                    </a:cubicBezTo>
                    <a:cubicBezTo>
                      <a:pt x="1079" y="699"/>
                      <a:pt x="1075" y="720"/>
                      <a:pt x="1067" y="710"/>
                    </a:cubicBezTo>
                    <a:cubicBezTo>
                      <a:pt x="1069" y="707"/>
                      <a:pt x="1072" y="703"/>
                      <a:pt x="1072" y="698"/>
                    </a:cubicBezTo>
                    <a:cubicBezTo>
                      <a:pt x="1068" y="699"/>
                      <a:pt x="1068" y="705"/>
                      <a:pt x="1063" y="705"/>
                    </a:cubicBezTo>
                    <a:cubicBezTo>
                      <a:pt x="1062" y="702"/>
                      <a:pt x="1066" y="704"/>
                      <a:pt x="1065" y="701"/>
                    </a:cubicBezTo>
                    <a:cubicBezTo>
                      <a:pt x="1060" y="705"/>
                      <a:pt x="1057" y="703"/>
                      <a:pt x="1051" y="704"/>
                    </a:cubicBezTo>
                    <a:cubicBezTo>
                      <a:pt x="1053" y="701"/>
                      <a:pt x="1055" y="699"/>
                      <a:pt x="1057" y="697"/>
                    </a:cubicBezTo>
                    <a:cubicBezTo>
                      <a:pt x="1055" y="694"/>
                      <a:pt x="1053" y="699"/>
                      <a:pt x="1052" y="697"/>
                    </a:cubicBezTo>
                    <a:cubicBezTo>
                      <a:pt x="1054" y="693"/>
                      <a:pt x="1053" y="688"/>
                      <a:pt x="1059" y="688"/>
                    </a:cubicBezTo>
                    <a:cubicBezTo>
                      <a:pt x="1061" y="689"/>
                      <a:pt x="1060" y="693"/>
                      <a:pt x="1063" y="692"/>
                    </a:cubicBezTo>
                    <a:cubicBezTo>
                      <a:pt x="1066" y="689"/>
                      <a:pt x="1068" y="687"/>
                      <a:pt x="1072" y="688"/>
                    </a:cubicBezTo>
                    <a:cubicBezTo>
                      <a:pt x="1072" y="682"/>
                      <a:pt x="1078" y="682"/>
                      <a:pt x="1079" y="678"/>
                    </a:cubicBezTo>
                    <a:cubicBezTo>
                      <a:pt x="1076" y="677"/>
                      <a:pt x="1077" y="680"/>
                      <a:pt x="1074" y="679"/>
                    </a:cubicBezTo>
                    <a:cubicBezTo>
                      <a:pt x="1074" y="677"/>
                      <a:pt x="1072" y="675"/>
                      <a:pt x="1071" y="673"/>
                    </a:cubicBezTo>
                    <a:cubicBezTo>
                      <a:pt x="1076" y="670"/>
                      <a:pt x="1076" y="665"/>
                      <a:pt x="1083" y="663"/>
                    </a:cubicBezTo>
                    <a:cubicBezTo>
                      <a:pt x="1083" y="668"/>
                      <a:pt x="1083" y="674"/>
                      <a:pt x="1087" y="676"/>
                    </a:cubicBezTo>
                    <a:cubicBezTo>
                      <a:pt x="1087" y="673"/>
                      <a:pt x="1091" y="675"/>
                      <a:pt x="1092" y="676"/>
                    </a:cubicBezTo>
                    <a:cubicBezTo>
                      <a:pt x="1093" y="673"/>
                      <a:pt x="1095" y="670"/>
                      <a:pt x="1096" y="667"/>
                    </a:cubicBezTo>
                    <a:cubicBezTo>
                      <a:pt x="1103" y="667"/>
                      <a:pt x="1105" y="663"/>
                      <a:pt x="1107" y="661"/>
                    </a:cubicBezTo>
                    <a:cubicBezTo>
                      <a:pt x="1102" y="659"/>
                      <a:pt x="1109" y="658"/>
                      <a:pt x="1110" y="653"/>
                    </a:cubicBezTo>
                    <a:cubicBezTo>
                      <a:pt x="1108" y="652"/>
                      <a:pt x="1106" y="655"/>
                      <a:pt x="1105" y="651"/>
                    </a:cubicBezTo>
                    <a:cubicBezTo>
                      <a:pt x="1106" y="647"/>
                      <a:pt x="1109" y="645"/>
                      <a:pt x="1114" y="644"/>
                    </a:cubicBezTo>
                    <a:cubicBezTo>
                      <a:pt x="1115" y="643"/>
                      <a:pt x="1112" y="640"/>
                      <a:pt x="1114" y="638"/>
                    </a:cubicBezTo>
                    <a:cubicBezTo>
                      <a:pt x="1117" y="640"/>
                      <a:pt x="1125" y="639"/>
                      <a:pt x="1122" y="645"/>
                    </a:cubicBezTo>
                    <a:cubicBezTo>
                      <a:pt x="1131" y="641"/>
                      <a:pt x="1137" y="634"/>
                      <a:pt x="1145" y="629"/>
                    </a:cubicBezTo>
                    <a:cubicBezTo>
                      <a:pt x="1144" y="625"/>
                      <a:pt x="1144" y="624"/>
                      <a:pt x="1145" y="620"/>
                    </a:cubicBezTo>
                    <a:cubicBezTo>
                      <a:pt x="1141" y="620"/>
                      <a:pt x="1140" y="624"/>
                      <a:pt x="1136" y="624"/>
                    </a:cubicBezTo>
                    <a:cubicBezTo>
                      <a:pt x="1135" y="622"/>
                      <a:pt x="1134" y="622"/>
                      <a:pt x="1135" y="621"/>
                    </a:cubicBezTo>
                    <a:cubicBezTo>
                      <a:pt x="1135" y="618"/>
                      <a:pt x="1142" y="618"/>
                      <a:pt x="1139" y="615"/>
                    </a:cubicBezTo>
                    <a:cubicBezTo>
                      <a:pt x="1139" y="619"/>
                      <a:pt x="1133" y="616"/>
                      <a:pt x="1132" y="615"/>
                    </a:cubicBezTo>
                    <a:cubicBezTo>
                      <a:pt x="1130" y="612"/>
                      <a:pt x="1135" y="610"/>
                      <a:pt x="1134" y="604"/>
                    </a:cubicBezTo>
                    <a:cubicBezTo>
                      <a:pt x="1136" y="602"/>
                      <a:pt x="1137" y="605"/>
                      <a:pt x="1138" y="603"/>
                    </a:cubicBezTo>
                    <a:cubicBezTo>
                      <a:pt x="1140" y="599"/>
                      <a:pt x="1142" y="591"/>
                      <a:pt x="1148" y="594"/>
                    </a:cubicBezTo>
                    <a:cubicBezTo>
                      <a:pt x="1150" y="589"/>
                      <a:pt x="1157" y="584"/>
                      <a:pt x="1162" y="583"/>
                    </a:cubicBezTo>
                    <a:cubicBezTo>
                      <a:pt x="1172" y="580"/>
                      <a:pt x="1182" y="571"/>
                      <a:pt x="1183" y="576"/>
                    </a:cubicBezTo>
                    <a:cubicBezTo>
                      <a:pt x="1187" y="569"/>
                      <a:pt x="1196" y="567"/>
                      <a:pt x="1201" y="560"/>
                    </a:cubicBezTo>
                    <a:cubicBezTo>
                      <a:pt x="1194" y="559"/>
                      <a:pt x="1196" y="565"/>
                      <a:pt x="1190" y="564"/>
                    </a:cubicBezTo>
                    <a:cubicBezTo>
                      <a:pt x="1188" y="560"/>
                      <a:pt x="1192" y="561"/>
                      <a:pt x="1191" y="559"/>
                    </a:cubicBezTo>
                    <a:cubicBezTo>
                      <a:pt x="1189" y="560"/>
                      <a:pt x="1186" y="557"/>
                      <a:pt x="1183" y="554"/>
                    </a:cubicBezTo>
                    <a:cubicBezTo>
                      <a:pt x="1184" y="551"/>
                      <a:pt x="1188" y="551"/>
                      <a:pt x="1188" y="547"/>
                    </a:cubicBezTo>
                    <a:cubicBezTo>
                      <a:pt x="1185" y="547"/>
                      <a:pt x="1185" y="550"/>
                      <a:pt x="1181" y="550"/>
                    </a:cubicBezTo>
                    <a:cubicBezTo>
                      <a:pt x="1182" y="546"/>
                      <a:pt x="1177" y="549"/>
                      <a:pt x="1176" y="547"/>
                    </a:cubicBezTo>
                    <a:cubicBezTo>
                      <a:pt x="1176" y="542"/>
                      <a:pt x="1179" y="538"/>
                      <a:pt x="1175" y="534"/>
                    </a:cubicBezTo>
                    <a:cubicBezTo>
                      <a:pt x="1176" y="527"/>
                      <a:pt x="1192" y="533"/>
                      <a:pt x="1191" y="535"/>
                    </a:cubicBezTo>
                    <a:cubicBezTo>
                      <a:pt x="1200" y="534"/>
                      <a:pt x="1201" y="524"/>
                      <a:pt x="1210" y="521"/>
                    </a:cubicBezTo>
                    <a:cubicBezTo>
                      <a:pt x="1211" y="525"/>
                      <a:pt x="1213" y="521"/>
                      <a:pt x="1215" y="521"/>
                    </a:cubicBezTo>
                    <a:cubicBezTo>
                      <a:pt x="1214" y="514"/>
                      <a:pt x="1226" y="510"/>
                      <a:pt x="1233" y="511"/>
                    </a:cubicBezTo>
                    <a:cubicBezTo>
                      <a:pt x="1233" y="508"/>
                      <a:pt x="1234" y="507"/>
                      <a:pt x="1237" y="508"/>
                    </a:cubicBezTo>
                    <a:cubicBezTo>
                      <a:pt x="1244" y="502"/>
                      <a:pt x="1253" y="494"/>
                      <a:pt x="1264" y="495"/>
                    </a:cubicBezTo>
                    <a:cubicBezTo>
                      <a:pt x="1266" y="494"/>
                      <a:pt x="1266" y="491"/>
                      <a:pt x="1270" y="492"/>
                    </a:cubicBezTo>
                    <a:cubicBezTo>
                      <a:pt x="1270" y="482"/>
                      <a:pt x="1282" y="485"/>
                      <a:pt x="1284" y="478"/>
                    </a:cubicBezTo>
                    <a:close/>
                    <a:moveTo>
                      <a:pt x="1047" y="497"/>
                    </a:moveTo>
                    <a:cubicBezTo>
                      <a:pt x="1049" y="495"/>
                      <a:pt x="1050" y="498"/>
                      <a:pt x="1053" y="497"/>
                    </a:cubicBezTo>
                    <a:cubicBezTo>
                      <a:pt x="1053" y="500"/>
                      <a:pt x="1051" y="500"/>
                      <a:pt x="1048" y="501"/>
                    </a:cubicBezTo>
                    <a:cubicBezTo>
                      <a:pt x="1048" y="499"/>
                      <a:pt x="1046" y="500"/>
                      <a:pt x="1047" y="497"/>
                    </a:cubicBezTo>
                    <a:close/>
                    <a:moveTo>
                      <a:pt x="1147" y="374"/>
                    </a:moveTo>
                    <a:cubicBezTo>
                      <a:pt x="1147" y="376"/>
                      <a:pt x="1146" y="378"/>
                      <a:pt x="1143" y="377"/>
                    </a:cubicBezTo>
                    <a:cubicBezTo>
                      <a:pt x="1143" y="375"/>
                      <a:pt x="1144" y="373"/>
                      <a:pt x="1147" y="374"/>
                    </a:cubicBezTo>
                    <a:close/>
                    <a:moveTo>
                      <a:pt x="1067" y="324"/>
                    </a:moveTo>
                    <a:cubicBezTo>
                      <a:pt x="1070" y="326"/>
                      <a:pt x="1066" y="329"/>
                      <a:pt x="1064" y="328"/>
                    </a:cubicBezTo>
                    <a:cubicBezTo>
                      <a:pt x="1063" y="325"/>
                      <a:pt x="1066" y="326"/>
                      <a:pt x="1067" y="324"/>
                    </a:cubicBezTo>
                    <a:close/>
                    <a:moveTo>
                      <a:pt x="1061" y="238"/>
                    </a:moveTo>
                    <a:cubicBezTo>
                      <a:pt x="1065" y="239"/>
                      <a:pt x="1062" y="244"/>
                      <a:pt x="1059" y="241"/>
                    </a:cubicBezTo>
                    <a:cubicBezTo>
                      <a:pt x="1060" y="240"/>
                      <a:pt x="1061" y="239"/>
                      <a:pt x="1061" y="238"/>
                    </a:cubicBezTo>
                    <a:close/>
                    <a:moveTo>
                      <a:pt x="1054" y="394"/>
                    </a:moveTo>
                    <a:cubicBezTo>
                      <a:pt x="1054" y="398"/>
                      <a:pt x="1048" y="399"/>
                      <a:pt x="1048" y="395"/>
                    </a:cubicBezTo>
                    <a:cubicBezTo>
                      <a:pt x="1051" y="396"/>
                      <a:pt x="1051" y="394"/>
                      <a:pt x="1054" y="394"/>
                    </a:cubicBezTo>
                    <a:close/>
                    <a:moveTo>
                      <a:pt x="1029" y="341"/>
                    </a:moveTo>
                    <a:cubicBezTo>
                      <a:pt x="1026" y="347"/>
                      <a:pt x="1019" y="344"/>
                      <a:pt x="1013" y="347"/>
                    </a:cubicBezTo>
                    <a:cubicBezTo>
                      <a:pt x="1014" y="341"/>
                      <a:pt x="1023" y="337"/>
                      <a:pt x="1029" y="341"/>
                    </a:cubicBezTo>
                    <a:close/>
                    <a:moveTo>
                      <a:pt x="205" y="236"/>
                    </a:moveTo>
                    <a:cubicBezTo>
                      <a:pt x="204" y="235"/>
                      <a:pt x="209" y="232"/>
                      <a:pt x="212" y="231"/>
                    </a:cubicBezTo>
                    <a:cubicBezTo>
                      <a:pt x="211" y="234"/>
                      <a:pt x="207" y="234"/>
                      <a:pt x="205" y="236"/>
                    </a:cubicBezTo>
                    <a:close/>
                    <a:moveTo>
                      <a:pt x="155" y="482"/>
                    </a:moveTo>
                    <a:cubicBezTo>
                      <a:pt x="154" y="473"/>
                      <a:pt x="158" y="470"/>
                      <a:pt x="159" y="462"/>
                    </a:cubicBezTo>
                    <a:cubicBezTo>
                      <a:pt x="162" y="460"/>
                      <a:pt x="162" y="463"/>
                      <a:pt x="166" y="463"/>
                    </a:cubicBezTo>
                    <a:cubicBezTo>
                      <a:pt x="165" y="471"/>
                      <a:pt x="161" y="478"/>
                      <a:pt x="155" y="482"/>
                    </a:cubicBezTo>
                    <a:close/>
                    <a:moveTo>
                      <a:pt x="230" y="515"/>
                    </a:moveTo>
                    <a:cubicBezTo>
                      <a:pt x="227" y="515"/>
                      <a:pt x="227" y="512"/>
                      <a:pt x="224" y="511"/>
                    </a:cubicBezTo>
                    <a:cubicBezTo>
                      <a:pt x="221" y="498"/>
                      <a:pt x="230" y="496"/>
                      <a:pt x="241" y="494"/>
                    </a:cubicBezTo>
                    <a:cubicBezTo>
                      <a:pt x="242" y="502"/>
                      <a:pt x="238" y="513"/>
                      <a:pt x="230" y="515"/>
                    </a:cubicBezTo>
                    <a:close/>
                    <a:moveTo>
                      <a:pt x="241" y="525"/>
                    </a:moveTo>
                    <a:cubicBezTo>
                      <a:pt x="241" y="523"/>
                      <a:pt x="243" y="522"/>
                      <a:pt x="245" y="522"/>
                    </a:cubicBezTo>
                    <a:cubicBezTo>
                      <a:pt x="245" y="525"/>
                      <a:pt x="244" y="525"/>
                      <a:pt x="241" y="525"/>
                    </a:cubicBezTo>
                    <a:close/>
                    <a:moveTo>
                      <a:pt x="247" y="520"/>
                    </a:moveTo>
                    <a:cubicBezTo>
                      <a:pt x="247" y="518"/>
                      <a:pt x="246" y="518"/>
                      <a:pt x="246" y="516"/>
                    </a:cubicBezTo>
                    <a:cubicBezTo>
                      <a:pt x="249" y="517"/>
                      <a:pt x="249" y="515"/>
                      <a:pt x="251" y="515"/>
                    </a:cubicBezTo>
                    <a:cubicBezTo>
                      <a:pt x="252" y="518"/>
                      <a:pt x="249" y="519"/>
                      <a:pt x="247" y="520"/>
                    </a:cubicBezTo>
                    <a:close/>
                    <a:moveTo>
                      <a:pt x="190" y="767"/>
                    </a:moveTo>
                    <a:cubicBezTo>
                      <a:pt x="190" y="763"/>
                      <a:pt x="193" y="763"/>
                      <a:pt x="196" y="762"/>
                    </a:cubicBezTo>
                    <a:cubicBezTo>
                      <a:pt x="196" y="766"/>
                      <a:pt x="193" y="766"/>
                      <a:pt x="190" y="767"/>
                    </a:cubicBezTo>
                    <a:close/>
                    <a:moveTo>
                      <a:pt x="171" y="813"/>
                    </a:moveTo>
                    <a:cubicBezTo>
                      <a:pt x="173" y="813"/>
                      <a:pt x="171" y="817"/>
                      <a:pt x="171" y="818"/>
                    </a:cubicBezTo>
                    <a:cubicBezTo>
                      <a:pt x="169" y="818"/>
                      <a:pt x="169" y="817"/>
                      <a:pt x="168" y="817"/>
                    </a:cubicBezTo>
                    <a:cubicBezTo>
                      <a:pt x="168" y="815"/>
                      <a:pt x="170" y="814"/>
                      <a:pt x="171" y="813"/>
                    </a:cubicBezTo>
                    <a:close/>
                    <a:moveTo>
                      <a:pt x="169" y="827"/>
                    </a:moveTo>
                    <a:cubicBezTo>
                      <a:pt x="168" y="825"/>
                      <a:pt x="170" y="824"/>
                      <a:pt x="168" y="821"/>
                    </a:cubicBezTo>
                    <a:cubicBezTo>
                      <a:pt x="173" y="817"/>
                      <a:pt x="180" y="812"/>
                      <a:pt x="188" y="815"/>
                    </a:cubicBezTo>
                    <a:cubicBezTo>
                      <a:pt x="181" y="818"/>
                      <a:pt x="174" y="821"/>
                      <a:pt x="169" y="827"/>
                    </a:cubicBezTo>
                    <a:close/>
                    <a:moveTo>
                      <a:pt x="196" y="826"/>
                    </a:moveTo>
                    <a:cubicBezTo>
                      <a:pt x="195" y="824"/>
                      <a:pt x="192" y="825"/>
                      <a:pt x="193" y="821"/>
                    </a:cubicBezTo>
                    <a:cubicBezTo>
                      <a:pt x="191" y="821"/>
                      <a:pt x="191" y="821"/>
                      <a:pt x="191" y="821"/>
                    </a:cubicBezTo>
                    <a:cubicBezTo>
                      <a:pt x="195" y="814"/>
                      <a:pt x="196" y="826"/>
                      <a:pt x="200" y="822"/>
                    </a:cubicBezTo>
                    <a:cubicBezTo>
                      <a:pt x="199" y="824"/>
                      <a:pt x="198" y="826"/>
                      <a:pt x="196" y="826"/>
                    </a:cubicBezTo>
                    <a:close/>
                    <a:moveTo>
                      <a:pt x="242" y="829"/>
                    </a:moveTo>
                    <a:cubicBezTo>
                      <a:pt x="241" y="836"/>
                      <a:pt x="235" y="844"/>
                      <a:pt x="229" y="841"/>
                    </a:cubicBezTo>
                    <a:cubicBezTo>
                      <a:pt x="236" y="840"/>
                      <a:pt x="236" y="831"/>
                      <a:pt x="242" y="829"/>
                    </a:cubicBezTo>
                    <a:close/>
                    <a:moveTo>
                      <a:pt x="192" y="885"/>
                    </a:moveTo>
                    <a:cubicBezTo>
                      <a:pt x="190" y="883"/>
                      <a:pt x="195" y="880"/>
                      <a:pt x="197" y="879"/>
                    </a:cubicBezTo>
                    <a:cubicBezTo>
                      <a:pt x="196" y="882"/>
                      <a:pt x="194" y="883"/>
                      <a:pt x="192" y="885"/>
                    </a:cubicBezTo>
                    <a:close/>
                    <a:moveTo>
                      <a:pt x="191" y="900"/>
                    </a:moveTo>
                    <a:cubicBezTo>
                      <a:pt x="191" y="897"/>
                      <a:pt x="195" y="898"/>
                      <a:pt x="197" y="897"/>
                    </a:cubicBezTo>
                    <a:cubicBezTo>
                      <a:pt x="197" y="900"/>
                      <a:pt x="194" y="900"/>
                      <a:pt x="191" y="900"/>
                    </a:cubicBezTo>
                    <a:close/>
                    <a:moveTo>
                      <a:pt x="197" y="887"/>
                    </a:moveTo>
                    <a:cubicBezTo>
                      <a:pt x="196" y="887"/>
                      <a:pt x="197" y="886"/>
                      <a:pt x="196" y="886"/>
                    </a:cubicBezTo>
                    <a:cubicBezTo>
                      <a:pt x="200" y="883"/>
                      <a:pt x="203" y="881"/>
                      <a:pt x="208" y="878"/>
                    </a:cubicBezTo>
                    <a:cubicBezTo>
                      <a:pt x="206" y="883"/>
                      <a:pt x="201" y="884"/>
                      <a:pt x="197" y="887"/>
                    </a:cubicBezTo>
                    <a:close/>
                    <a:moveTo>
                      <a:pt x="209" y="913"/>
                    </a:moveTo>
                    <a:cubicBezTo>
                      <a:pt x="209" y="911"/>
                      <a:pt x="212" y="910"/>
                      <a:pt x="214" y="910"/>
                    </a:cubicBezTo>
                    <a:cubicBezTo>
                      <a:pt x="214" y="912"/>
                      <a:pt x="212" y="914"/>
                      <a:pt x="209" y="913"/>
                    </a:cubicBezTo>
                    <a:close/>
                    <a:moveTo>
                      <a:pt x="201" y="899"/>
                    </a:moveTo>
                    <a:cubicBezTo>
                      <a:pt x="200" y="898"/>
                      <a:pt x="200" y="896"/>
                      <a:pt x="199" y="896"/>
                    </a:cubicBezTo>
                    <a:cubicBezTo>
                      <a:pt x="201" y="891"/>
                      <a:pt x="206" y="889"/>
                      <a:pt x="210" y="887"/>
                    </a:cubicBezTo>
                    <a:cubicBezTo>
                      <a:pt x="204" y="887"/>
                      <a:pt x="216" y="881"/>
                      <a:pt x="219" y="883"/>
                    </a:cubicBezTo>
                    <a:cubicBezTo>
                      <a:pt x="213" y="888"/>
                      <a:pt x="211" y="897"/>
                      <a:pt x="201" y="899"/>
                    </a:cubicBezTo>
                    <a:close/>
                    <a:moveTo>
                      <a:pt x="215" y="874"/>
                    </a:moveTo>
                    <a:cubicBezTo>
                      <a:pt x="215" y="877"/>
                      <a:pt x="214" y="878"/>
                      <a:pt x="211" y="878"/>
                    </a:cubicBezTo>
                    <a:cubicBezTo>
                      <a:pt x="209" y="876"/>
                      <a:pt x="212" y="873"/>
                      <a:pt x="215" y="874"/>
                    </a:cubicBezTo>
                    <a:close/>
                    <a:moveTo>
                      <a:pt x="201" y="876"/>
                    </a:moveTo>
                    <a:cubicBezTo>
                      <a:pt x="207" y="872"/>
                      <a:pt x="210" y="864"/>
                      <a:pt x="219" y="862"/>
                    </a:cubicBezTo>
                    <a:cubicBezTo>
                      <a:pt x="216" y="869"/>
                      <a:pt x="208" y="872"/>
                      <a:pt x="201" y="876"/>
                    </a:cubicBezTo>
                    <a:close/>
                    <a:moveTo>
                      <a:pt x="223" y="831"/>
                    </a:moveTo>
                    <a:cubicBezTo>
                      <a:pt x="227" y="828"/>
                      <a:pt x="234" y="825"/>
                      <a:pt x="239" y="827"/>
                    </a:cubicBezTo>
                    <a:cubicBezTo>
                      <a:pt x="240" y="831"/>
                      <a:pt x="230" y="833"/>
                      <a:pt x="226" y="834"/>
                    </a:cubicBezTo>
                    <a:cubicBezTo>
                      <a:pt x="226" y="832"/>
                      <a:pt x="222" y="834"/>
                      <a:pt x="223" y="831"/>
                    </a:cubicBezTo>
                    <a:close/>
                    <a:moveTo>
                      <a:pt x="238" y="852"/>
                    </a:moveTo>
                    <a:cubicBezTo>
                      <a:pt x="235" y="853"/>
                      <a:pt x="231" y="856"/>
                      <a:pt x="228" y="853"/>
                    </a:cubicBezTo>
                    <a:cubicBezTo>
                      <a:pt x="232" y="848"/>
                      <a:pt x="234" y="842"/>
                      <a:pt x="244" y="843"/>
                    </a:cubicBezTo>
                    <a:cubicBezTo>
                      <a:pt x="242" y="846"/>
                      <a:pt x="237" y="847"/>
                      <a:pt x="238" y="852"/>
                    </a:cubicBezTo>
                    <a:close/>
                    <a:moveTo>
                      <a:pt x="243" y="950"/>
                    </a:moveTo>
                    <a:cubicBezTo>
                      <a:pt x="244" y="948"/>
                      <a:pt x="245" y="948"/>
                      <a:pt x="245" y="947"/>
                    </a:cubicBezTo>
                    <a:cubicBezTo>
                      <a:pt x="247" y="947"/>
                      <a:pt x="247" y="949"/>
                      <a:pt x="248" y="951"/>
                    </a:cubicBezTo>
                    <a:cubicBezTo>
                      <a:pt x="245" y="951"/>
                      <a:pt x="245" y="949"/>
                      <a:pt x="243" y="950"/>
                    </a:cubicBezTo>
                    <a:close/>
                    <a:moveTo>
                      <a:pt x="270" y="942"/>
                    </a:moveTo>
                    <a:cubicBezTo>
                      <a:pt x="270" y="941"/>
                      <a:pt x="269" y="940"/>
                      <a:pt x="268" y="939"/>
                    </a:cubicBezTo>
                    <a:cubicBezTo>
                      <a:pt x="269" y="939"/>
                      <a:pt x="272" y="939"/>
                      <a:pt x="274" y="939"/>
                    </a:cubicBezTo>
                    <a:cubicBezTo>
                      <a:pt x="275" y="942"/>
                      <a:pt x="272" y="941"/>
                      <a:pt x="270" y="942"/>
                    </a:cubicBezTo>
                    <a:close/>
                    <a:moveTo>
                      <a:pt x="286" y="932"/>
                    </a:moveTo>
                    <a:cubicBezTo>
                      <a:pt x="285" y="935"/>
                      <a:pt x="283" y="932"/>
                      <a:pt x="283" y="929"/>
                    </a:cubicBezTo>
                    <a:cubicBezTo>
                      <a:pt x="285" y="929"/>
                      <a:pt x="285" y="930"/>
                      <a:pt x="287" y="930"/>
                    </a:cubicBezTo>
                    <a:cubicBezTo>
                      <a:pt x="287" y="931"/>
                      <a:pt x="285" y="932"/>
                      <a:pt x="286" y="932"/>
                    </a:cubicBezTo>
                    <a:close/>
                    <a:moveTo>
                      <a:pt x="259" y="1031"/>
                    </a:moveTo>
                    <a:cubicBezTo>
                      <a:pt x="258" y="1031"/>
                      <a:pt x="258" y="1029"/>
                      <a:pt x="257" y="1029"/>
                    </a:cubicBezTo>
                    <a:cubicBezTo>
                      <a:pt x="258" y="1027"/>
                      <a:pt x="260" y="1025"/>
                      <a:pt x="262" y="1025"/>
                    </a:cubicBezTo>
                    <a:cubicBezTo>
                      <a:pt x="264" y="1028"/>
                      <a:pt x="263" y="1031"/>
                      <a:pt x="259" y="1031"/>
                    </a:cubicBezTo>
                    <a:close/>
                    <a:moveTo>
                      <a:pt x="328" y="904"/>
                    </a:moveTo>
                    <a:cubicBezTo>
                      <a:pt x="327" y="906"/>
                      <a:pt x="323" y="906"/>
                      <a:pt x="322" y="908"/>
                    </a:cubicBezTo>
                    <a:cubicBezTo>
                      <a:pt x="320" y="908"/>
                      <a:pt x="321" y="905"/>
                      <a:pt x="319" y="905"/>
                    </a:cubicBezTo>
                    <a:cubicBezTo>
                      <a:pt x="321" y="904"/>
                      <a:pt x="326" y="902"/>
                      <a:pt x="328" y="904"/>
                    </a:cubicBezTo>
                    <a:close/>
                    <a:moveTo>
                      <a:pt x="296" y="923"/>
                    </a:moveTo>
                    <a:cubicBezTo>
                      <a:pt x="293" y="923"/>
                      <a:pt x="296" y="925"/>
                      <a:pt x="294" y="927"/>
                    </a:cubicBezTo>
                    <a:cubicBezTo>
                      <a:pt x="291" y="927"/>
                      <a:pt x="291" y="927"/>
                      <a:pt x="289" y="926"/>
                    </a:cubicBezTo>
                    <a:cubicBezTo>
                      <a:pt x="289" y="922"/>
                      <a:pt x="294" y="920"/>
                      <a:pt x="297" y="923"/>
                    </a:cubicBezTo>
                    <a:cubicBezTo>
                      <a:pt x="297" y="924"/>
                      <a:pt x="296" y="923"/>
                      <a:pt x="296" y="923"/>
                    </a:cubicBezTo>
                    <a:close/>
                    <a:moveTo>
                      <a:pt x="305" y="921"/>
                    </a:moveTo>
                    <a:cubicBezTo>
                      <a:pt x="301" y="921"/>
                      <a:pt x="301" y="921"/>
                      <a:pt x="301" y="921"/>
                    </a:cubicBezTo>
                    <a:cubicBezTo>
                      <a:pt x="302" y="915"/>
                      <a:pt x="297" y="917"/>
                      <a:pt x="296" y="913"/>
                    </a:cubicBezTo>
                    <a:cubicBezTo>
                      <a:pt x="298" y="914"/>
                      <a:pt x="301" y="915"/>
                      <a:pt x="301" y="912"/>
                    </a:cubicBezTo>
                    <a:cubicBezTo>
                      <a:pt x="302" y="911"/>
                      <a:pt x="302" y="912"/>
                      <a:pt x="302" y="913"/>
                    </a:cubicBezTo>
                    <a:cubicBezTo>
                      <a:pt x="302" y="915"/>
                      <a:pt x="307" y="912"/>
                      <a:pt x="308" y="914"/>
                    </a:cubicBezTo>
                    <a:cubicBezTo>
                      <a:pt x="308" y="918"/>
                      <a:pt x="306" y="918"/>
                      <a:pt x="305" y="921"/>
                    </a:cubicBezTo>
                    <a:close/>
                    <a:moveTo>
                      <a:pt x="309" y="908"/>
                    </a:moveTo>
                    <a:cubicBezTo>
                      <a:pt x="308" y="908"/>
                      <a:pt x="308" y="909"/>
                      <a:pt x="308" y="910"/>
                    </a:cubicBezTo>
                    <a:cubicBezTo>
                      <a:pt x="307" y="909"/>
                      <a:pt x="308" y="908"/>
                      <a:pt x="308" y="907"/>
                    </a:cubicBezTo>
                    <a:cubicBezTo>
                      <a:pt x="312" y="907"/>
                      <a:pt x="314" y="910"/>
                      <a:pt x="316" y="913"/>
                    </a:cubicBezTo>
                    <a:cubicBezTo>
                      <a:pt x="315" y="914"/>
                      <a:pt x="313" y="912"/>
                      <a:pt x="312" y="915"/>
                    </a:cubicBezTo>
                    <a:cubicBezTo>
                      <a:pt x="312" y="912"/>
                      <a:pt x="309" y="912"/>
                      <a:pt x="309" y="908"/>
                    </a:cubicBezTo>
                    <a:close/>
                    <a:moveTo>
                      <a:pt x="317" y="967"/>
                    </a:moveTo>
                    <a:cubicBezTo>
                      <a:pt x="315" y="967"/>
                      <a:pt x="318" y="964"/>
                      <a:pt x="317" y="963"/>
                    </a:cubicBezTo>
                    <a:cubicBezTo>
                      <a:pt x="317" y="961"/>
                      <a:pt x="314" y="964"/>
                      <a:pt x="313" y="962"/>
                    </a:cubicBezTo>
                    <a:cubicBezTo>
                      <a:pt x="311" y="951"/>
                      <a:pt x="326" y="950"/>
                      <a:pt x="325" y="959"/>
                    </a:cubicBezTo>
                    <a:cubicBezTo>
                      <a:pt x="329" y="959"/>
                      <a:pt x="329" y="959"/>
                      <a:pt x="329" y="959"/>
                    </a:cubicBezTo>
                    <a:cubicBezTo>
                      <a:pt x="330" y="961"/>
                      <a:pt x="327" y="962"/>
                      <a:pt x="330" y="962"/>
                    </a:cubicBezTo>
                    <a:cubicBezTo>
                      <a:pt x="327" y="965"/>
                      <a:pt x="322" y="967"/>
                      <a:pt x="317" y="967"/>
                    </a:cubicBezTo>
                    <a:close/>
                    <a:moveTo>
                      <a:pt x="478" y="165"/>
                    </a:moveTo>
                    <a:cubicBezTo>
                      <a:pt x="476" y="165"/>
                      <a:pt x="474" y="165"/>
                      <a:pt x="473" y="164"/>
                    </a:cubicBezTo>
                    <a:cubicBezTo>
                      <a:pt x="473" y="159"/>
                      <a:pt x="479" y="159"/>
                      <a:pt x="478" y="165"/>
                    </a:cubicBezTo>
                    <a:close/>
                    <a:moveTo>
                      <a:pt x="470" y="1060"/>
                    </a:moveTo>
                    <a:cubicBezTo>
                      <a:pt x="482" y="1051"/>
                      <a:pt x="496" y="1045"/>
                      <a:pt x="508" y="1036"/>
                    </a:cubicBezTo>
                    <a:cubicBezTo>
                      <a:pt x="509" y="1036"/>
                      <a:pt x="510" y="1037"/>
                      <a:pt x="511" y="1037"/>
                    </a:cubicBezTo>
                    <a:cubicBezTo>
                      <a:pt x="500" y="1048"/>
                      <a:pt x="486" y="1053"/>
                      <a:pt x="470" y="1060"/>
                    </a:cubicBezTo>
                    <a:close/>
                    <a:moveTo>
                      <a:pt x="513" y="981"/>
                    </a:moveTo>
                    <a:cubicBezTo>
                      <a:pt x="513" y="978"/>
                      <a:pt x="513" y="978"/>
                      <a:pt x="513" y="978"/>
                    </a:cubicBezTo>
                    <a:cubicBezTo>
                      <a:pt x="515" y="977"/>
                      <a:pt x="518" y="978"/>
                      <a:pt x="519" y="979"/>
                    </a:cubicBezTo>
                    <a:cubicBezTo>
                      <a:pt x="519" y="984"/>
                      <a:pt x="516" y="981"/>
                      <a:pt x="513" y="981"/>
                    </a:cubicBezTo>
                    <a:close/>
                    <a:moveTo>
                      <a:pt x="539" y="208"/>
                    </a:moveTo>
                    <a:cubicBezTo>
                      <a:pt x="547" y="189"/>
                      <a:pt x="577" y="181"/>
                      <a:pt x="594" y="167"/>
                    </a:cubicBezTo>
                    <a:cubicBezTo>
                      <a:pt x="602" y="161"/>
                      <a:pt x="606" y="151"/>
                      <a:pt x="618" y="156"/>
                    </a:cubicBezTo>
                    <a:cubicBezTo>
                      <a:pt x="618" y="159"/>
                      <a:pt x="619" y="161"/>
                      <a:pt x="622" y="162"/>
                    </a:cubicBezTo>
                    <a:cubicBezTo>
                      <a:pt x="610" y="176"/>
                      <a:pt x="599" y="190"/>
                      <a:pt x="583" y="198"/>
                    </a:cubicBezTo>
                    <a:cubicBezTo>
                      <a:pt x="569" y="203"/>
                      <a:pt x="553" y="206"/>
                      <a:pt x="539" y="208"/>
                    </a:cubicBezTo>
                    <a:close/>
                    <a:moveTo>
                      <a:pt x="557" y="1047"/>
                    </a:moveTo>
                    <a:cubicBezTo>
                      <a:pt x="556" y="1044"/>
                      <a:pt x="563" y="1041"/>
                      <a:pt x="563" y="1046"/>
                    </a:cubicBezTo>
                    <a:cubicBezTo>
                      <a:pt x="561" y="1047"/>
                      <a:pt x="558" y="1049"/>
                      <a:pt x="557" y="1047"/>
                    </a:cubicBezTo>
                    <a:close/>
                    <a:moveTo>
                      <a:pt x="666" y="996"/>
                    </a:moveTo>
                    <a:cubicBezTo>
                      <a:pt x="667" y="998"/>
                      <a:pt x="668" y="999"/>
                      <a:pt x="666" y="1001"/>
                    </a:cubicBezTo>
                    <a:cubicBezTo>
                      <a:pt x="653" y="1002"/>
                      <a:pt x="645" y="1000"/>
                      <a:pt x="637" y="1009"/>
                    </a:cubicBezTo>
                    <a:cubicBezTo>
                      <a:pt x="638" y="1005"/>
                      <a:pt x="634" y="1007"/>
                      <a:pt x="634" y="1005"/>
                    </a:cubicBezTo>
                    <a:cubicBezTo>
                      <a:pt x="629" y="1007"/>
                      <a:pt x="624" y="1009"/>
                      <a:pt x="617" y="1010"/>
                    </a:cubicBezTo>
                    <a:cubicBezTo>
                      <a:pt x="620" y="1014"/>
                      <a:pt x="617" y="1012"/>
                      <a:pt x="615" y="1016"/>
                    </a:cubicBezTo>
                    <a:cubicBezTo>
                      <a:pt x="618" y="1016"/>
                      <a:pt x="618" y="1014"/>
                      <a:pt x="621" y="1015"/>
                    </a:cubicBezTo>
                    <a:cubicBezTo>
                      <a:pt x="621" y="1017"/>
                      <a:pt x="618" y="1016"/>
                      <a:pt x="618" y="1017"/>
                    </a:cubicBezTo>
                    <a:cubicBezTo>
                      <a:pt x="623" y="1020"/>
                      <a:pt x="634" y="1014"/>
                      <a:pt x="642" y="1013"/>
                    </a:cubicBezTo>
                    <a:cubicBezTo>
                      <a:pt x="642" y="1015"/>
                      <a:pt x="641" y="1015"/>
                      <a:pt x="641" y="1017"/>
                    </a:cubicBezTo>
                    <a:cubicBezTo>
                      <a:pt x="634" y="1014"/>
                      <a:pt x="625" y="1022"/>
                      <a:pt x="617" y="1025"/>
                    </a:cubicBezTo>
                    <a:cubicBezTo>
                      <a:pt x="605" y="1019"/>
                      <a:pt x="593" y="1032"/>
                      <a:pt x="582" y="1029"/>
                    </a:cubicBezTo>
                    <a:cubicBezTo>
                      <a:pt x="582" y="1030"/>
                      <a:pt x="584" y="1029"/>
                      <a:pt x="586" y="1030"/>
                    </a:cubicBezTo>
                    <a:cubicBezTo>
                      <a:pt x="583" y="1036"/>
                      <a:pt x="570" y="1033"/>
                      <a:pt x="568" y="1038"/>
                    </a:cubicBezTo>
                    <a:cubicBezTo>
                      <a:pt x="567" y="1033"/>
                      <a:pt x="570" y="1031"/>
                      <a:pt x="573" y="1029"/>
                    </a:cubicBezTo>
                    <a:cubicBezTo>
                      <a:pt x="572" y="1027"/>
                      <a:pt x="570" y="1027"/>
                      <a:pt x="568" y="1027"/>
                    </a:cubicBezTo>
                    <a:cubicBezTo>
                      <a:pt x="572" y="1022"/>
                      <a:pt x="579" y="1022"/>
                      <a:pt x="589" y="1023"/>
                    </a:cubicBezTo>
                    <a:cubicBezTo>
                      <a:pt x="593" y="1018"/>
                      <a:pt x="606" y="1018"/>
                      <a:pt x="611" y="1017"/>
                    </a:cubicBezTo>
                    <a:cubicBezTo>
                      <a:pt x="610" y="1016"/>
                      <a:pt x="609" y="1015"/>
                      <a:pt x="610" y="1013"/>
                    </a:cubicBezTo>
                    <a:cubicBezTo>
                      <a:pt x="599" y="1016"/>
                      <a:pt x="590" y="1019"/>
                      <a:pt x="580" y="1020"/>
                    </a:cubicBezTo>
                    <a:cubicBezTo>
                      <a:pt x="591" y="1013"/>
                      <a:pt x="603" y="1008"/>
                      <a:pt x="621" y="1007"/>
                    </a:cubicBezTo>
                    <a:cubicBezTo>
                      <a:pt x="620" y="1006"/>
                      <a:pt x="619" y="1006"/>
                      <a:pt x="619" y="1005"/>
                    </a:cubicBezTo>
                    <a:cubicBezTo>
                      <a:pt x="615" y="1004"/>
                      <a:pt x="614" y="1007"/>
                      <a:pt x="611" y="1007"/>
                    </a:cubicBezTo>
                    <a:cubicBezTo>
                      <a:pt x="627" y="999"/>
                      <a:pt x="642" y="992"/>
                      <a:pt x="657" y="984"/>
                    </a:cubicBezTo>
                    <a:cubicBezTo>
                      <a:pt x="667" y="989"/>
                      <a:pt x="678" y="977"/>
                      <a:pt x="687" y="978"/>
                    </a:cubicBezTo>
                    <a:cubicBezTo>
                      <a:pt x="688" y="973"/>
                      <a:pt x="691" y="970"/>
                      <a:pt x="698" y="970"/>
                    </a:cubicBezTo>
                    <a:cubicBezTo>
                      <a:pt x="696" y="975"/>
                      <a:pt x="698" y="978"/>
                      <a:pt x="694" y="979"/>
                    </a:cubicBezTo>
                    <a:cubicBezTo>
                      <a:pt x="698" y="983"/>
                      <a:pt x="706" y="976"/>
                      <a:pt x="713" y="977"/>
                    </a:cubicBezTo>
                    <a:cubicBezTo>
                      <a:pt x="698" y="988"/>
                      <a:pt x="679" y="991"/>
                      <a:pt x="666" y="996"/>
                    </a:cubicBezTo>
                    <a:close/>
                    <a:moveTo>
                      <a:pt x="683" y="1085"/>
                    </a:moveTo>
                    <a:cubicBezTo>
                      <a:pt x="682" y="1084"/>
                      <a:pt x="687" y="1080"/>
                      <a:pt x="691" y="1082"/>
                    </a:cubicBezTo>
                    <a:cubicBezTo>
                      <a:pt x="690" y="1087"/>
                      <a:pt x="685" y="1085"/>
                      <a:pt x="683" y="1085"/>
                    </a:cubicBezTo>
                    <a:close/>
                    <a:moveTo>
                      <a:pt x="725" y="940"/>
                    </a:moveTo>
                    <a:cubicBezTo>
                      <a:pt x="728" y="940"/>
                      <a:pt x="729" y="939"/>
                      <a:pt x="732" y="940"/>
                    </a:cubicBezTo>
                    <a:cubicBezTo>
                      <a:pt x="732" y="944"/>
                      <a:pt x="732" y="944"/>
                      <a:pt x="732" y="944"/>
                    </a:cubicBezTo>
                    <a:cubicBezTo>
                      <a:pt x="730" y="947"/>
                      <a:pt x="726" y="942"/>
                      <a:pt x="726" y="947"/>
                    </a:cubicBezTo>
                    <a:cubicBezTo>
                      <a:pt x="724" y="947"/>
                      <a:pt x="726" y="942"/>
                      <a:pt x="725" y="940"/>
                    </a:cubicBezTo>
                    <a:close/>
                    <a:moveTo>
                      <a:pt x="736" y="947"/>
                    </a:moveTo>
                    <a:cubicBezTo>
                      <a:pt x="737" y="952"/>
                      <a:pt x="730" y="950"/>
                      <a:pt x="727" y="952"/>
                    </a:cubicBezTo>
                    <a:cubicBezTo>
                      <a:pt x="728" y="949"/>
                      <a:pt x="731" y="947"/>
                      <a:pt x="736" y="947"/>
                    </a:cubicBezTo>
                    <a:close/>
                    <a:moveTo>
                      <a:pt x="727" y="1030"/>
                    </a:moveTo>
                    <a:cubicBezTo>
                      <a:pt x="724" y="1027"/>
                      <a:pt x="724" y="1032"/>
                      <a:pt x="720" y="1031"/>
                    </a:cubicBezTo>
                    <a:cubicBezTo>
                      <a:pt x="722" y="1029"/>
                      <a:pt x="724" y="1027"/>
                      <a:pt x="728" y="1027"/>
                    </a:cubicBezTo>
                    <a:cubicBezTo>
                      <a:pt x="727" y="1028"/>
                      <a:pt x="727" y="1028"/>
                      <a:pt x="727" y="1030"/>
                    </a:cubicBezTo>
                    <a:close/>
                    <a:moveTo>
                      <a:pt x="759" y="955"/>
                    </a:moveTo>
                    <a:cubicBezTo>
                      <a:pt x="756" y="955"/>
                      <a:pt x="756" y="957"/>
                      <a:pt x="754" y="955"/>
                    </a:cubicBezTo>
                    <a:cubicBezTo>
                      <a:pt x="753" y="957"/>
                      <a:pt x="755" y="957"/>
                      <a:pt x="754" y="960"/>
                    </a:cubicBezTo>
                    <a:cubicBezTo>
                      <a:pt x="747" y="960"/>
                      <a:pt x="739" y="965"/>
                      <a:pt x="737" y="960"/>
                    </a:cubicBezTo>
                    <a:cubicBezTo>
                      <a:pt x="734" y="961"/>
                      <a:pt x="737" y="962"/>
                      <a:pt x="736" y="965"/>
                    </a:cubicBezTo>
                    <a:cubicBezTo>
                      <a:pt x="730" y="971"/>
                      <a:pt x="724" y="967"/>
                      <a:pt x="719" y="965"/>
                    </a:cubicBezTo>
                    <a:cubicBezTo>
                      <a:pt x="720" y="961"/>
                      <a:pt x="727" y="962"/>
                      <a:pt x="726" y="956"/>
                    </a:cubicBezTo>
                    <a:cubicBezTo>
                      <a:pt x="729" y="956"/>
                      <a:pt x="731" y="954"/>
                      <a:pt x="734" y="953"/>
                    </a:cubicBezTo>
                    <a:cubicBezTo>
                      <a:pt x="732" y="957"/>
                      <a:pt x="736" y="955"/>
                      <a:pt x="736" y="958"/>
                    </a:cubicBezTo>
                    <a:cubicBezTo>
                      <a:pt x="743" y="954"/>
                      <a:pt x="749" y="950"/>
                      <a:pt x="761" y="951"/>
                    </a:cubicBezTo>
                    <a:cubicBezTo>
                      <a:pt x="760" y="952"/>
                      <a:pt x="758" y="952"/>
                      <a:pt x="759" y="955"/>
                    </a:cubicBezTo>
                    <a:close/>
                    <a:moveTo>
                      <a:pt x="764" y="952"/>
                    </a:moveTo>
                    <a:cubicBezTo>
                      <a:pt x="765" y="950"/>
                      <a:pt x="765" y="947"/>
                      <a:pt x="769" y="948"/>
                    </a:cubicBezTo>
                    <a:cubicBezTo>
                      <a:pt x="769" y="951"/>
                      <a:pt x="767" y="952"/>
                      <a:pt x="764" y="952"/>
                    </a:cubicBezTo>
                    <a:close/>
                    <a:moveTo>
                      <a:pt x="770" y="948"/>
                    </a:moveTo>
                    <a:cubicBezTo>
                      <a:pt x="770" y="942"/>
                      <a:pt x="779" y="947"/>
                      <a:pt x="778" y="943"/>
                    </a:cubicBezTo>
                    <a:cubicBezTo>
                      <a:pt x="782" y="945"/>
                      <a:pt x="774" y="948"/>
                      <a:pt x="770" y="948"/>
                    </a:cubicBezTo>
                    <a:close/>
                    <a:moveTo>
                      <a:pt x="792" y="158"/>
                    </a:moveTo>
                    <a:cubicBezTo>
                      <a:pt x="787" y="161"/>
                      <a:pt x="782" y="156"/>
                      <a:pt x="777" y="158"/>
                    </a:cubicBezTo>
                    <a:cubicBezTo>
                      <a:pt x="781" y="157"/>
                      <a:pt x="784" y="147"/>
                      <a:pt x="792" y="147"/>
                    </a:cubicBezTo>
                    <a:cubicBezTo>
                      <a:pt x="795" y="149"/>
                      <a:pt x="793" y="155"/>
                      <a:pt x="792" y="158"/>
                    </a:cubicBezTo>
                    <a:close/>
                    <a:moveTo>
                      <a:pt x="807" y="821"/>
                    </a:moveTo>
                    <a:cubicBezTo>
                      <a:pt x="803" y="821"/>
                      <a:pt x="802" y="820"/>
                      <a:pt x="800" y="819"/>
                    </a:cubicBezTo>
                    <a:cubicBezTo>
                      <a:pt x="800" y="818"/>
                      <a:pt x="801" y="818"/>
                      <a:pt x="801" y="819"/>
                    </a:cubicBezTo>
                    <a:cubicBezTo>
                      <a:pt x="804" y="819"/>
                      <a:pt x="803" y="816"/>
                      <a:pt x="806" y="816"/>
                    </a:cubicBezTo>
                    <a:cubicBezTo>
                      <a:pt x="806" y="813"/>
                      <a:pt x="805" y="813"/>
                      <a:pt x="805" y="810"/>
                    </a:cubicBezTo>
                    <a:cubicBezTo>
                      <a:pt x="808" y="809"/>
                      <a:pt x="811" y="808"/>
                      <a:pt x="809" y="804"/>
                    </a:cubicBezTo>
                    <a:cubicBezTo>
                      <a:pt x="812" y="802"/>
                      <a:pt x="815" y="802"/>
                      <a:pt x="817" y="800"/>
                    </a:cubicBezTo>
                    <a:cubicBezTo>
                      <a:pt x="816" y="799"/>
                      <a:pt x="815" y="798"/>
                      <a:pt x="816" y="795"/>
                    </a:cubicBezTo>
                    <a:cubicBezTo>
                      <a:pt x="818" y="795"/>
                      <a:pt x="819" y="796"/>
                      <a:pt x="819" y="798"/>
                    </a:cubicBezTo>
                    <a:cubicBezTo>
                      <a:pt x="820" y="798"/>
                      <a:pt x="820" y="796"/>
                      <a:pt x="822" y="796"/>
                    </a:cubicBezTo>
                    <a:cubicBezTo>
                      <a:pt x="821" y="794"/>
                      <a:pt x="820" y="792"/>
                      <a:pt x="821" y="789"/>
                    </a:cubicBezTo>
                    <a:cubicBezTo>
                      <a:pt x="827" y="789"/>
                      <a:pt x="828" y="788"/>
                      <a:pt x="831" y="791"/>
                    </a:cubicBezTo>
                    <a:cubicBezTo>
                      <a:pt x="830" y="795"/>
                      <a:pt x="827" y="797"/>
                      <a:pt x="825" y="800"/>
                    </a:cubicBezTo>
                    <a:cubicBezTo>
                      <a:pt x="825" y="802"/>
                      <a:pt x="828" y="801"/>
                      <a:pt x="827" y="804"/>
                    </a:cubicBezTo>
                    <a:cubicBezTo>
                      <a:pt x="830" y="803"/>
                      <a:pt x="830" y="798"/>
                      <a:pt x="834" y="798"/>
                    </a:cubicBezTo>
                    <a:cubicBezTo>
                      <a:pt x="828" y="809"/>
                      <a:pt x="815" y="812"/>
                      <a:pt x="807" y="821"/>
                    </a:cubicBezTo>
                    <a:close/>
                    <a:moveTo>
                      <a:pt x="833" y="931"/>
                    </a:moveTo>
                    <a:cubicBezTo>
                      <a:pt x="834" y="930"/>
                      <a:pt x="836" y="929"/>
                      <a:pt x="836" y="927"/>
                    </a:cubicBezTo>
                    <a:cubicBezTo>
                      <a:pt x="837" y="927"/>
                      <a:pt x="838" y="928"/>
                      <a:pt x="839" y="928"/>
                    </a:cubicBezTo>
                    <a:cubicBezTo>
                      <a:pt x="839" y="931"/>
                      <a:pt x="835" y="933"/>
                      <a:pt x="833" y="931"/>
                    </a:cubicBezTo>
                    <a:close/>
                    <a:moveTo>
                      <a:pt x="825" y="917"/>
                    </a:moveTo>
                    <a:cubicBezTo>
                      <a:pt x="827" y="913"/>
                      <a:pt x="831" y="911"/>
                      <a:pt x="839" y="912"/>
                    </a:cubicBezTo>
                    <a:cubicBezTo>
                      <a:pt x="837" y="918"/>
                      <a:pt x="830" y="918"/>
                      <a:pt x="825" y="917"/>
                    </a:cubicBezTo>
                    <a:close/>
                    <a:moveTo>
                      <a:pt x="842" y="927"/>
                    </a:moveTo>
                    <a:cubicBezTo>
                      <a:pt x="842" y="925"/>
                      <a:pt x="843" y="924"/>
                      <a:pt x="843" y="923"/>
                    </a:cubicBezTo>
                    <a:cubicBezTo>
                      <a:pt x="847" y="923"/>
                      <a:pt x="846" y="928"/>
                      <a:pt x="842" y="927"/>
                    </a:cubicBezTo>
                    <a:close/>
                    <a:moveTo>
                      <a:pt x="1212" y="837"/>
                    </a:moveTo>
                    <a:cubicBezTo>
                      <a:pt x="1209" y="840"/>
                      <a:pt x="1207" y="844"/>
                      <a:pt x="1202" y="844"/>
                    </a:cubicBezTo>
                    <a:cubicBezTo>
                      <a:pt x="1206" y="842"/>
                      <a:pt x="1207" y="838"/>
                      <a:pt x="1212" y="837"/>
                    </a:cubicBezTo>
                    <a:close/>
                    <a:moveTo>
                      <a:pt x="1168" y="859"/>
                    </a:moveTo>
                    <a:cubicBezTo>
                      <a:pt x="1168" y="863"/>
                      <a:pt x="1163" y="862"/>
                      <a:pt x="1160" y="863"/>
                    </a:cubicBezTo>
                    <a:cubicBezTo>
                      <a:pt x="1162" y="861"/>
                      <a:pt x="1164" y="859"/>
                      <a:pt x="1168" y="859"/>
                    </a:cubicBezTo>
                    <a:close/>
                    <a:moveTo>
                      <a:pt x="1156" y="828"/>
                    </a:moveTo>
                    <a:cubicBezTo>
                      <a:pt x="1158" y="828"/>
                      <a:pt x="1158" y="831"/>
                      <a:pt x="1157" y="833"/>
                    </a:cubicBezTo>
                    <a:cubicBezTo>
                      <a:pt x="1154" y="833"/>
                      <a:pt x="1154" y="829"/>
                      <a:pt x="1156" y="828"/>
                    </a:cubicBezTo>
                    <a:close/>
                    <a:moveTo>
                      <a:pt x="1189" y="759"/>
                    </a:moveTo>
                    <a:cubicBezTo>
                      <a:pt x="1192" y="759"/>
                      <a:pt x="1192" y="759"/>
                      <a:pt x="1192" y="759"/>
                    </a:cubicBezTo>
                    <a:cubicBezTo>
                      <a:pt x="1193" y="764"/>
                      <a:pt x="1187" y="764"/>
                      <a:pt x="1189" y="759"/>
                    </a:cubicBezTo>
                    <a:close/>
                    <a:moveTo>
                      <a:pt x="1193" y="775"/>
                    </a:moveTo>
                    <a:cubicBezTo>
                      <a:pt x="1193" y="776"/>
                      <a:pt x="1192" y="777"/>
                      <a:pt x="1192" y="779"/>
                    </a:cubicBezTo>
                    <a:cubicBezTo>
                      <a:pt x="1189" y="778"/>
                      <a:pt x="1189" y="781"/>
                      <a:pt x="1187" y="779"/>
                    </a:cubicBezTo>
                    <a:cubicBezTo>
                      <a:pt x="1186" y="775"/>
                      <a:pt x="1191" y="776"/>
                      <a:pt x="1193" y="775"/>
                    </a:cubicBezTo>
                    <a:close/>
                    <a:moveTo>
                      <a:pt x="1155" y="784"/>
                    </a:moveTo>
                    <a:cubicBezTo>
                      <a:pt x="1153" y="780"/>
                      <a:pt x="1156" y="773"/>
                      <a:pt x="1162" y="773"/>
                    </a:cubicBezTo>
                    <a:cubicBezTo>
                      <a:pt x="1159" y="777"/>
                      <a:pt x="1159" y="783"/>
                      <a:pt x="1155" y="784"/>
                    </a:cubicBezTo>
                    <a:close/>
                    <a:moveTo>
                      <a:pt x="1165" y="754"/>
                    </a:moveTo>
                    <a:cubicBezTo>
                      <a:pt x="1167" y="752"/>
                      <a:pt x="1171" y="750"/>
                      <a:pt x="1175" y="750"/>
                    </a:cubicBezTo>
                    <a:cubicBezTo>
                      <a:pt x="1175" y="751"/>
                      <a:pt x="1175" y="753"/>
                      <a:pt x="1176" y="753"/>
                    </a:cubicBezTo>
                    <a:cubicBezTo>
                      <a:pt x="1172" y="757"/>
                      <a:pt x="1167" y="760"/>
                      <a:pt x="1161" y="762"/>
                    </a:cubicBezTo>
                    <a:cubicBezTo>
                      <a:pt x="1161" y="764"/>
                      <a:pt x="1162" y="764"/>
                      <a:pt x="1162" y="766"/>
                    </a:cubicBezTo>
                    <a:cubicBezTo>
                      <a:pt x="1158" y="768"/>
                      <a:pt x="1154" y="772"/>
                      <a:pt x="1147" y="772"/>
                    </a:cubicBezTo>
                    <a:cubicBezTo>
                      <a:pt x="1146" y="767"/>
                      <a:pt x="1146" y="765"/>
                      <a:pt x="1145" y="761"/>
                    </a:cubicBezTo>
                    <a:cubicBezTo>
                      <a:pt x="1148" y="756"/>
                      <a:pt x="1160" y="741"/>
                      <a:pt x="1165" y="754"/>
                    </a:cubicBezTo>
                    <a:close/>
                    <a:moveTo>
                      <a:pt x="1145" y="668"/>
                    </a:moveTo>
                    <a:cubicBezTo>
                      <a:pt x="1145" y="669"/>
                      <a:pt x="1144" y="676"/>
                      <a:pt x="1140" y="677"/>
                    </a:cubicBezTo>
                    <a:cubicBezTo>
                      <a:pt x="1141" y="674"/>
                      <a:pt x="1139" y="672"/>
                      <a:pt x="1139" y="670"/>
                    </a:cubicBezTo>
                    <a:cubicBezTo>
                      <a:pt x="1141" y="668"/>
                      <a:pt x="1143" y="670"/>
                      <a:pt x="1145" y="668"/>
                    </a:cubicBezTo>
                    <a:close/>
                    <a:moveTo>
                      <a:pt x="1036" y="490"/>
                    </a:moveTo>
                    <a:cubicBezTo>
                      <a:pt x="1038" y="489"/>
                      <a:pt x="1037" y="493"/>
                      <a:pt x="1040" y="492"/>
                    </a:cubicBezTo>
                    <a:cubicBezTo>
                      <a:pt x="1040" y="495"/>
                      <a:pt x="1038" y="495"/>
                      <a:pt x="1035" y="495"/>
                    </a:cubicBezTo>
                    <a:cubicBezTo>
                      <a:pt x="1035" y="493"/>
                      <a:pt x="1035" y="491"/>
                      <a:pt x="1036" y="490"/>
                    </a:cubicBezTo>
                    <a:close/>
                    <a:moveTo>
                      <a:pt x="1022" y="489"/>
                    </a:moveTo>
                    <a:cubicBezTo>
                      <a:pt x="1026" y="489"/>
                      <a:pt x="1027" y="493"/>
                      <a:pt x="1031" y="493"/>
                    </a:cubicBezTo>
                    <a:cubicBezTo>
                      <a:pt x="1028" y="497"/>
                      <a:pt x="1032" y="497"/>
                      <a:pt x="1029" y="501"/>
                    </a:cubicBezTo>
                    <a:cubicBezTo>
                      <a:pt x="1026" y="501"/>
                      <a:pt x="1022" y="502"/>
                      <a:pt x="1022" y="499"/>
                    </a:cubicBezTo>
                    <a:cubicBezTo>
                      <a:pt x="1022" y="501"/>
                      <a:pt x="1018" y="504"/>
                      <a:pt x="1015" y="505"/>
                    </a:cubicBezTo>
                    <a:cubicBezTo>
                      <a:pt x="1015" y="503"/>
                      <a:pt x="1017" y="501"/>
                      <a:pt x="1014" y="500"/>
                    </a:cubicBezTo>
                    <a:cubicBezTo>
                      <a:pt x="1015" y="495"/>
                      <a:pt x="1021" y="495"/>
                      <a:pt x="1022" y="489"/>
                    </a:cubicBezTo>
                    <a:close/>
                    <a:moveTo>
                      <a:pt x="1019" y="562"/>
                    </a:moveTo>
                    <a:cubicBezTo>
                      <a:pt x="1020" y="566"/>
                      <a:pt x="1011" y="565"/>
                      <a:pt x="1014" y="567"/>
                    </a:cubicBezTo>
                    <a:cubicBezTo>
                      <a:pt x="1013" y="568"/>
                      <a:pt x="1010" y="568"/>
                      <a:pt x="1008" y="569"/>
                    </a:cubicBezTo>
                    <a:cubicBezTo>
                      <a:pt x="1010" y="564"/>
                      <a:pt x="1016" y="565"/>
                      <a:pt x="1019" y="562"/>
                    </a:cubicBezTo>
                    <a:close/>
                    <a:moveTo>
                      <a:pt x="1011" y="730"/>
                    </a:moveTo>
                    <a:cubicBezTo>
                      <a:pt x="1017" y="732"/>
                      <a:pt x="1019" y="728"/>
                      <a:pt x="1023" y="728"/>
                    </a:cubicBezTo>
                    <a:cubicBezTo>
                      <a:pt x="1023" y="733"/>
                      <a:pt x="1023" y="733"/>
                      <a:pt x="1023" y="733"/>
                    </a:cubicBezTo>
                    <a:cubicBezTo>
                      <a:pt x="1019" y="736"/>
                      <a:pt x="1016" y="738"/>
                      <a:pt x="1012" y="740"/>
                    </a:cubicBezTo>
                    <a:cubicBezTo>
                      <a:pt x="1010" y="739"/>
                      <a:pt x="1012" y="739"/>
                      <a:pt x="1014" y="739"/>
                    </a:cubicBezTo>
                    <a:cubicBezTo>
                      <a:pt x="1011" y="736"/>
                      <a:pt x="1011" y="735"/>
                      <a:pt x="1011" y="730"/>
                    </a:cubicBezTo>
                    <a:close/>
                    <a:moveTo>
                      <a:pt x="997" y="716"/>
                    </a:moveTo>
                    <a:cubicBezTo>
                      <a:pt x="1001" y="716"/>
                      <a:pt x="1002" y="713"/>
                      <a:pt x="1005" y="714"/>
                    </a:cubicBezTo>
                    <a:cubicBezTo>
                      <a:pt x="1005" y="719"/>
                      <a:pt x="1010" y="718"/>
                      <a:pt x="1013" y="720"/>
                    </a:cubicBezTo>
                    <a:cubicBezTo>
                      <a:pt x="1013" y="724"/>
                      <a:pt x="1010" y="723"/>
                      <a:pt x="1008" y="725"/>
                    </a:cubicBezTo>
                    <a:cubicBezTo>
                      <a:pt x="1007" y="725"/>
                      <a:pt x="1006" y="723"/>
                      <a:pt x="1006" y="721"/>
                    </a:cubicBezTo>
                    <a:cubicBezTo>
                      <a:pt x="1003" y="723"/>
                      <a:pt x="1002" y="726"/>
                      <a:pt x="998" y="727"/>
                    </a:cubicBezTo>
                    <a:cubicBezTo>
                      <a:pt x="998" y="724"/>
                      <a:pt x="1003" y="723"/>
                      <a:pt x="1001" y="720"/>
                    </a:cubicBezTo>
                    <a:cubicBezTo>
                      <a:pt x="1000" y="720"/>
                      <a:pt x="1000" y="722"/>
                      <a:pt x="1000" y="723"/>
                    </a:cubicBezTo>
                    <a:cubicBezTo>
                      <a:pt x="995" y="722"/>
                      <a:pt x="997" y="720"/>
                      <a:pt x="997" y="716"/>
                    </a:cubicBezTo>
                    <a:close/>
                    <a:moveTo>
                      <a:pt x="1000" y="751"/>
                    </a:moveTo>
                    <a:cubicBezTo>
                      <a:pt x="998" y="750"/>
                      <a:pt x="998" y="747"/>
                      <a:pt x="996" y="745"/>
                    </a:cubicBezTo>
                    <a:cubicBezTo>
                      <a:pt x="999" y="743"/>
                      <a:pt x="1003" y="748"/>
                      <a:pt x="1000" y="751"/>
                    </a:cubicBezTo>
                    <a:close/>
                    <a:moveTo>
                      <a:pt x="997" y="800"/>
                    </a:moveTo>
                    <a:cubicBezTo>
                      <a:pt x="997" y="802"/>
                      <a:pt x="997" y="802"/>
                      <a:pt x="997" y="802"/>
                    </a:cubicBezTo>
                    <a:cubicBezTo>
                      <a:pt x="995" y="802"/>
                      <a:pt x="995" y="804"/>
                      <a:pt x="994" y="802"/>
                    </a:cubicBezTo>
                    <a:cubicBezTo>
                      <a:pt x="994" y="800"/>
                      <a:pt x="994" y="800"/>
                      <a:pt x="994" y="800"/>
                    </a:cubicBezTo>
                    <a:cubicBezTo>
                      <a:pt x="995" y="799"/>
                      <a:pt x="995" y="800"/>
                      <a:pt x="997" y="800"/>
                    </a:cubicBezTo>
                    <a:close/>
                    <a:moveTo>
                      <a:pt x="994" y="743"/>
                    </a:moveTo>
                    <a:cubicBezTo>
                      <a:pt x="994" y="747"/>
                      <a:pt x="990" y="747"/>
                      <a:pt x="987" y="748"/>
                    </a:cubicBezTo>
                    <a:cubicBezTo>
                      <a:pt x="988" y="743"/>
                      <a:pt x="991" y="744"/>
                      <a:pt x="994" y="743"/>
                    </a:cubicBezTo>
                    <a:close/>
                    <a:moveTo>
                      <a:pt x="991" y="494"/>
                    </a:moveTo>
                    <a:cubicBezTo>
                      <a:pt x="989" y="496"/>
                      <a:pt x="989" y="499"/>
                      <a:pt x="985" y="498"/>
                    </a:cubicBezTo>
                    <a:cubicBezTo>
                      <a:pt x="987" y="496"/>
                      <a:pt x="987" y="494"/>
                      <a:pt x="991" y="494"/>
                    </a:cubicBezTo>
                    <a:close/>
                    <a:moveTo>
                      <a:pt x="990" y="534"/>
                    </a:moveTo>
                    <a:cubicBezTo>
                      <a:pt x="989" y="538"/>
                      <a:pt x="986" y="539"/>
                      <a:pt x="983" y="540"/>
                    </a:cubicBezTo>
                    <a:cubicBezTo>
                      <a:pt x="983" y="539"/>
                      <a:pt x="982" y="538"/>
                      <a:pt x="981" y="538"/>
                    </a:cubicBezTo>
                    <a:cubicBezTo>
                      <a:pt x="982" y="536"/>
                      <a:pt x="987" y="533"/>
                      <a:pt x="990" y="534"/>
                    </a:cubicBezTo>
                    <a:close/>
                    <a:moveTo>
                      <a:pt x="971" y="775"/>
                    </a:moveTo>
                    <a:cubicBezTo>
                      <a:pt x="970" y="778"/>
                      <a:pt x="968" y="777"/>
                      <a:pt x="966" y="777"/>
                    </a:cubicBezTo>
                    <a:cubicBezTo>
                      <a:pt x="966" y="775"/>
                      <a:pt x="968" y="775"/>
                      <a:pt x="971" y="775"/>
                    </a:cubicBezTo>
                    <a:close/>
                    <a:moveTo>
                      <a:pt x="969" y="724"/>
                    </a:moveTo>
                    <a:cubicBezTo>
                      <a:pt x="967" y="727"/>
                      <a:pt x="963" y="731"/>
                      <a:pt x="965" y="735"/>
                    </a:cubicBezTo>
                    <a:cubicBezTo>
                      <a:pt x="963" y="735"/>
                      <a:pt x="960" y="741"/>
                      <a:pt x="955" y="741"/>
                    </a:cubicBezTo>
                    <a:cubicBezTo>
                      <a:pt x="955" y="739"/>
                      <a:pt x="956" y="735"/>
                      <a:pt x="960" y="733"/>
                    </a:cubicBezTo>
                    <a:cubicBezTo>
                      <a:pt x="960" y="731"/>
                      <a:pt x="958" y="731"/>
                      <a:pt x="956" y="730"/>
                    </a:cubicBezTo>
                    <a:cubicBezTo>
                      <a:pt x="957" y="723"/>
                      <a:pt x="964" y="724"/>
                      <a:pt x="969" y="724"/>
                    </a:cubicBezTo>
                    <a:close/>
                    <a:moveTo>
                      <a:pt x="961" y="751"/>
                    </a:moveTo>
                    <a:cubicBezTo>
                      <a:pt x="959" y="751"/>
                      <a:pt x="959" y="749"/>
                      <a:pt x="956" y="750"/>
                    </a:cubicBezTo>
                    <a:cubicBezTo>
                      <a:pt x="957" y="747"/>
                      <a:pt x="961" y="746"/>
                      <a:pt x="964" y="745"/>
                    </a:cubicBezTo>
                    <a:cubicBezTo>
                      <a:pt x="965" y="749"/>
                      <a:pt x="962" y="749"/>
                      <a:pt x="961" y="751"/>
                    </a:cubicBezTo>
                    <a:close/>
                    <a:moveTo>
                      <a:pt x="932" y="784"/>
                    </a:moveTo>
                    <a:cubicBezTo>
                      <a:pt x="933" y="782"/>
                      <a:pt x="934" y="776"/>
                      <a:pt x="931" y="775"/>
                    </a:cubicBezTo>
                    <a:cubicBezTo>
                      <a:pt x="933" y="773"/>
                      <a:pt x="934" y="771"/>
                      <a:pt x="938" y="770"/>
                    </a:cubicBezTo>
                    <a:cubicBezTo>
                      <a:pt x="938" y="773"/>
                      <a:pt x="937" y="774"/>
                      <a:pt x="936" y="774"/>
                    </a:cubicBezTo>
                    <a:cubicBezTo>
                      <a:pt x="938" y="777"/>
                      <a:pt x="943" y="778"/>
                      <a:pt x="944" y="782"/>
                    </a:cubicBezTo>
                    <a:cubicBezTo>
                      <a:pt x="946" y="780"/>
                      <a:pt x="950" y="777"/>
                      <a:pt x="953" y="780"/>
                    </a:cubicBezTo>
                    <a:cubicBezTo>
                      <a:pt x="952" y="788"/>
                      <a:pt x="943" y="787"/>
                      <a:pt x="939" y="791"/>
                    </a:cubicBezTo>
                    <a:cubicBezTo>
                      <a:pt x="936" y="791"/>
                      <a:pt x="934" y="790"/>
                      <a:pt x="933" y="789"/>
                    </a:cubicBezTo>
                    <a:cubicBezTo>
                      <a:pt x="933" y="786"/>
                      <a:pt x="938" y="787"/>
                      <a:pt x="938" y="784"/>
                    </a:cubicBezTo>
                    <a:cubicBezTo>
                      <a:pt x="937" y="782"/>
                      <a:pt x="935" y="786"/>
                      <a:pt x="932" y="784"/>
                    </a:cubicBezTo>
                    <a:close/>
                    <a:moveTo>
                      <a:pt x="932" y="742"/>
                    </a:moveTo>
                    <a:cubicBezTo>
                      <a:pt x="936" y="741"/>
                      <a:pt x="934" y="747"/>
                      <a:pt x="933" y="747"/>
                    </a:cubicBezTo>
                    <a:cubicBezTo>
                      <a:pt x="931" y="747"/>
                      <a:pt x="933" y="743"/>
                      <a:pt x="932" y="742"/>
                    </a:cubicBezTo>
                    <a:close/>
                    <a:moveTo>
                      <a:pt x="950" y="519"/>
                    </a:moveTo>
                    <a:cubicBezTo>
                      <a:pt x="948" y="519"/>
                      <a:pt x="948" y="519"/>
                      <a:pt x="948" y="519"/>
                    </a:cubicBezTo>
                    <a:cubicBezTo>
                      <a:pt x="948" y="519"/>
                      <a:pt x="948" y="520"/>
                      <a:pt x="949" y="520"/>
                    </a:cubicBezTo>
                    <a:cubicBezTo>
                      <a:pt x="948" y="522"/>
                      <a:pt x="945" y="518"/>
                      <a:pt x="945" y="517"/>
                    </a:cubicBezTo>
                    <a:cubicBezTo>
                      <a:pt x="946" y="515"/>
                      <a:pt x="951" y="515"/>
                      <a:pt x="950" y="519"/>
                    </a:cubicBezTo>
                    <a:close/>
                    <a:moveTo>
                      <a:pt x="952" y="550"/>
                    </a:moveTo>
                    <a:cubicBezTo>
                      <a:pt x="954" y="553"/>
                      <a:pt x="946" y="553"/>
                      <a:pt x="948" y="550"/>
                    </a:cubicBezTo>
                    <a:cubicBezTo>
                      <a:pt x="948" y="550"/>
                      <a:pt x="952" y="548"/>
                      <a:pt x="952" y="550"/>
                    </a:cubicBezTo>
                    <a:close/>
                    <a:moveTo>
                      <a:pt x="949" y="732"/>
                    </a:moveTo>
                    <a:cubicBezTo>
                      <a:pt x="949" y="731"/>
                      <a:pt x="950" y="730"/>
                      <a:pt x="950" y="729"/>
                    </a:cubicBezTo>
                    <a:cubicBezTo>
                      <a:pt x="953" y="728"/>
                      <a:pt x="953" y="730"/>
                      <a:pt x="953" y="732"/>
                    </a:cubicBezTo>
                    <a:lnTo>
                      <a:pt x="949" y="732"/>
                    </a:lnTo>
                    <a:close/>
                    <a:moveTo>
                      <a:pt x="949" y="709"/>
                    </a:moveTo>
                    <a:cubicBezTo>
                      <a:pt x="949" y="707"/>
                      <a:pt x="948" y="706"/>
                      <a:pt x="948" y="707"/>
                    </a:cubicBezTo>
                    <a:cubicBezTo>
                      <a:pt x="946" y="703"/>
                      <a:pt x="957" y="702"/>
                      <a:pt x="960" y="704"/>
                    </a:cubicBezTo>
                    <a:cubicBezTo>
                      <a:pt x="957" y="707"/>
                      <a:pt x="954" y="709"/>
                      <a:pt x="949" y="709"/>
                    </a:cubicBezTo>
                    <a:close/>
                    <a:moveTo>
                      <a:pt x="946" y="472"/>
                    </a:moveTo>
                    <a:cubicBezTo>
                      <a:pt x="951" y="469"/>
                      <a:pt x="956" y="466"/>
                      <a:pt x="961" y="464"/>
                    </a:cubicBezTo>
                    <a:cubicBezTo>
                      <a:pt x="962" y="466"/>
                      <a:pt x="964" y="469"/>
                      <a:pt x="966" y="469"/>
                    </a:cubicBezTo>
                    <a:cubicBezTo>
                      <a:pt x="966" y="472"/>
                      <a:pt x="963" y="473"/>
                      <a:pt x="961" y="475"/>
                    </a:cubicBezTo>
                    <a:cubicBezTo>
                      <a:pt x="962" y="477"/>
                      <a:pt x="967" y="473"/>
                      <a:pt x="966" y="478"/>
                    </a:cubicBezTo>
                    <a:cubicBezTo>
                      <a:pt x="970" y="477"/>
                      <a:pt x="969" y="476"/>
                      <a:pt x="972" y="476"/>
                    </a:cubicBezTo>
                    <a:cubicBezTo>
                      <a:pt x="972" y="477"/>
                      <a:pt x="973" y="478"/>
                      <a:pt x="973" y="478"/>
                    </a:cubicBezTo>
                    <a:cubicBezTo>
                      <a:pt x="970" y="481"/>
                      <a:pt x="965" y="483"/>
                      <a:pt x="964" y="489"/>
                    </a:cubicBezTo>
                    <a:cubicBezTo>
                      <a:pt x="955" y="488"/>
                      <a:pt x="958" y="500"/>
                      <a:pt x="951" y="502"/>
                    </a:cubicBezTo>
                    <a:cubicBezTo>
                      <a:pt x="952" y="503"/>
                      <a:pt x="952" y="504"/>
                      <a:pt x="952" y="506"/>
                    </a:cubicBezTo>
                    <a:cubicBezTo>
                      <a:pt x="958" y="504"/>
                      <a:pt x="964" y="497"/>
                      <a:pt x="970" y="498"/>
                    </a:cubicBezTo>
                    <a:cubicBezTo>
                      <a:pt x="970" y="505"/>
                      <a:pt x="965" y="501"/>
                      <a:pt x="965" y="507"/>
                    </a:cubicBezTo>
                    <a:cubicBezTo>
                      <a:pt x="964" y="506"/>
                      <a:pt x="965" y="505"/>
                      <a:pt x="963" y="505"/>
                    </a:cubicBezTo>
                    <a:cubicBezTo>
                      <a:pt x="959" y="507"/>
                      <a:pt x="963" y="516"/>
                      <a:pt x="955" y="516"/>
                    </a:cubicBezTo>
                    <a:cubicBezTo>
                      <a:pt x="955" y="510"/>
                      <a:pt x="954" y="514"/>
                      <a:pt x="952" y="509"/>
                    </a:cubicBezTo>
                    <a:cubicBezTo>
                      <a:pt x="950" y="509"/>
                      <a:pt x="951" y="512"/>
                      <a:pt x="949" y="511"/>
                    </a:cubicBezTo>
                    <a:cubicBezTo>
                      <a:pt x="948" y="507"/>
                      <a:pt x="953" y="506"/>
                      <a:pt x="950" y="504"/>
                    </a:cubicBezTo>
                    <a:cubicBezTo>
                      <a:pt x="948" y="503"/>
                      <a:pt x="937" y="502"/>
                      <a:pt x="941" y="494"/>
                    </a:cubicBezTo>
                    <a:cubicBezTo>
                      <a:pt x="943" y="493"/>
                      <a:pt x="944" y="496"/>
                      <a:pt x="946" y="494"/>
                    </a:cubicBezTo>
                    <a:cubicBezTo>
                      <a:pt x="946" y="492"/>
                      <a:pt x="944" y="492"/>
                      <a:pt x="941" y="492"/>
                    </a:cubicBezTo>
                    <a:cubicBezTo>
                      <a:pt x="943" y="488"/>
                      <a:pt x="944" y="485"/>
                      <a:pt x="939" y="484"/>
                    </a:cubicBezTo>
                    <a:cubicBezTo>
                      <a:pt x="940" y="478"/>
                      <a:pt x="945" y="478"/>
                      <a:pt x="946" y="472"/>
                    </a:cubicBezTo>
                    <a:close/>
                    <a:moveTo>
                      <a:pt x="933" y="152"/>
                    </a:moveTo>
                    <a:cubicBezTo>
                      <a:pt x="941" y="148"/>
                      <a:pt x="947" y="142"/>
                      <a:pt x="959" y="145"/>
                    </a:cubicBezTo>
                    <a:cubicBezTo>
                      <a:pt x="958" y="148"/>
                      <a:pt x="960" y="149"/>
                      <a:pt x="960" y="151"/>
                    </a:cubicBezTo>
                    <a:cubicBezTo>
                      <a:pt x="951" y="156"/>
                      <a:pt x="940" y="153"/>
                      <a:pt x="932" y="159"/>
                    </a:cubicBezTo>
                    <a:cubicBezTo>
                      <a:pt x="933" y="155"/>
                      <a:pt x="936" y="156"/>
                      <a:pt x="933" y="152"/>
                    </a:cubicBezTo>
                    <a:close/>
                    <a:moveTo>
                      <a:pt x="938" y="189"/>
                    </a:moveTo>
                    <a:cubicBezTo>
                      <a:pt x="929" y="190"/>
                      <a:pt x="924" y="197"/>
                      <a:pt x="915" y="200"/>
                    </a:cubicBezTo>
                    <a:cubicBezTo>
                      <a:pt x="920" y="194"/>
                      <a:pt x="928" y="187"/>
                      <a:pt x="938" y="189"/>
                    </a:cubicBezTo>
                    <a:close/>
                    <a:moveTo>
                      <a:pt x="911" y="762"/>
                    </a:moveTo>
                    <a:cubicBezTo>
                      <a:pt x="911" y="755"/>
                      <a:pt x="917" y="760"/>
                      <a:pt x="917" y="753"/>
                    </a:cubicBezTo>
                    <a:cubicBezTo>
                      <a:pt x="920" y="756"/>
                      <a:pt x="922" y="749"/>
                      <a:pt x="927" y="753"/>
                    </a:cubicBezTo>
                    <a:cubicBezTo>
                      <a:pt x="926" y="759"/>
                      <a:pt x="920" y="763"/>
                      <a:pt x="914" y="761"/>
                    </a:cubicBezTo>
                    <a:cubicBezTo>
                      <a:pt x="917" y="763"/>
                      <a:pt x="913" y="765"/>
                      <a:pt x="911" y="762"/>
                    </a:cubicBezTo>
                    <a:close/>
                    <a:moveTo>
                      <a:pt x="928" y="765"/>
                    </a:moveTo>
                    <a:cubicBezTo>
                      <a:pt x="924" y="765"/>
                      <a:pt x="924" y="765"/>
                      <a:pt x="924" y="765"/>
                    </a:cubicBezTo>
                    <a:cubicBezTo>
                      <a:pt x="923" y="762"/>
                      <a:pt x="926" y="763"/>
                      <a:pt x="927" y="761"/>
                    </a:cubicBezTo>
                    <a:cubicBezTo>
                      <a:pt x="928" y="761"/>
                      <a:pt x="927" y="763"/>
                      <a:pt x="928" y="765"/>
                    </a:cubicBezTo>
                    <a:close/>
                    <a:moveTo>
                      <a:pt x="931" y="791"/>
                    </a:moveTo>
                    <a:cubicBezTo>
                      <a:pt x="930" y="795"/>
                      <a:pt x="926" y="796"/>
                      <a:pt x="921" y="796"/>
                    </a:cubicBezTo>
                    <a:cubicBezTo>
                      <a:pt x="922" y="792"/>
                      <a:pt x="927" y="792"/>
                      <a:pt x="931" y="791"/>
                    </a:cubicBezTo>
                    <a:close/>
                    <a:moveTo>
                      <a:pt x="915" y="730"/>
                    </a:moveTo>
                    <a:cubicBezTo>
                      <a:pt x="916" y="733"/>
                      <a:pt x="913" y="733"/>
                      <a:pt x="913" y="735"/>
                    </a:cubicBezTo>
                    <a:cubicBezTo>
                      <a:pt x="912" y="734"/>
                      <a:pt x="911" y="733"/>
                      <a:pt x="911" y="731"/>
                    </a:cubicBezTo>
                    <a:cubicBezTo>
                      <a:pt x="912" y="731"/>
                      <a:pt x="913" y="730"/>
                      <a:pt x="915" y="730"/>
                    </a:cubicBezTo>
                    <a:close/>
                    <a:moveTo>
                      <a:pt x="908" y="746"/>
                    </a:moveTo>
                    <a:cubicBezTo>
                      <a:pt x="909" y="743"/>
                      <a:pt x="912" y="743"/>
                      <a:pt x="912" y="740"/>
                    </a:cubicBezTo>
                    <a:cubicBezTo>
                      <a:pt x="913" y="740"/>
                      <a:pt x="915" y="740"/>
                      <a:pt x="915" y="739"/>
                    </a:cubicBezTo>
                    <a:cubicBezTo>
                      <a:pt x="917" y="741"/>
                      <a:pt x="912" y="743"/>
                      <a:pt x="911" y="744"/>
                    </a:cubicBezTo>
                    <a:cubicBezTo>
                      <a:pt x="913" y="748"/>
                      <a:pt x="913" y="749"/>
                      <a:pt x="911" y="753"/>
                    </a:cubicBezTo>
                    <a:cubicBezTo>
                      <a:pt x="908" y="753"/>
                      <a:pt x="906" y="753"/>
                      <a:pt x="906" y="755"/>
                    </a:cubicBezTo>
                    <a:cubicBezTo>
                      <a:pt x="904" y="753"/>
                      <a:pt x="902" y="750"/>
                      <a:pt x="899" y="749"/>
                    </a:cubicBezTo>
                    <a:cubicBezTo>
                      <a:pt x="899" y="745"/>
                      <a:pt x="905" y="744"/>
                      <a:pt x="908" y="746"/>
                    </a:cubicBezTo>
                    <a:close/>
                    <a:moveTo>
                      <a:pt x="898" y="860"/>
                    </a:moveTo>
                    <a:cubicBezTo>
                      <a:pt x="902" y="860"/>
                      <a:pt x="902" y="865"/>
                      <a:pt x="898" y="865"/>
                    </a:cubicBezTo>
                    <a:cubicBezTo>
                      <a:pt x="899" y="862"/>
                      <a:pt x="899" y="863"/>
                      <a:pt x="898" y="860"/>
                    </a:cubicBezTo>
                    <a:close/>
                    <a:moveTo>
                      <a:pt x="900" y="872"/>
                    </a:moveTo>
                    <a:cubicBezTo>
                      <a:pt x="901" y="872"/>
                      <a:pt x="901" y="875"/>
                      <a:pt x="902" y="876"/>
                    </a:cubicBezTo>
                    <a:cubicBezTo>
                      <a:pt x="899" y="879"/>
                      <a:pt x="896" y="883"/>
                      <a:pt x="892" y="884"/>
                    </a:cubicBezTo>
                    <a:cubicBezTo>
                      <a:pt x="892" y="883"/>
                      <a:pt x="891" y="883"/>
                      <a:pt x="890" y="883"/>
                    </a:cubicBezTo>
                    <a:cubicBezTo>
                      <a:pt x="892" y="879"/>
                      <a:pt x="894" y="877"/>
                      <a:pt x="895" y="874"/>
                    </a:cubicBezTo>
                    <a:cubicBezTo>
                      <a:pt x="898" y="874"/>
                      <a:pt x="900" y="874"/>
                      <a:pt x="900" y="872"/>
                    </a:cubicBezTo>
                    <a:close/>
                    <a:moveTo>
                      <a:pt x="901" y="841"/>
                    </a:moveTo>
                    <a:cubicBezTo>
                      <a:pt x="901" y="840"/>
                      <a:pt x="902" y="839"/>
                      <a:pt x="902" y="838"/>
                    </a:cubicBezTo>
                    <a:cubicBezTo>
                      <a:pt x="906" y="838"/>
                      <a:pt x="906" y="838"/>
                      <a:pt x="906" y="838"/>
                    </a:cubicBezTo>
                    <a:cubicBezTo>
                      <a:pt x="906" y="841"/>
                      <a:pt x="904" y="841"/>
                      <a:pt x="901" y="841"/>
                    </a:cubicBezTo>
                    <a:close/>
                    <a:moveTo>
                      <a:pt x="898" y="109"/>
                    </a:moveTo>
                    <a:cubicBezTo>
                      <a:pt x="894" y="111"/>
                      <a:pt x="889" y="112"/>
                      <a:pt x="885" y="114"/>
                    </a:cubicBezTo>
                    <a:cubicBezTo>
                      <a:pt x="886" y="109"/>
                      <a:pt x="893" y="107"/>
                      <a:pt x="898" y="109"/>
                    </a:cubicBezTo>
                    <a:close/>
                    <a:moveTo>
                      <a:pt x="895" y="782"/>
                    </a:moveTo>
                    <a:cubicBezTo>
                      <a:pt x="893" y="782"/>
                      <a:pt x="893" y="780"/>
                      <a:pt x="893" y="778"/>
                    </a:cubicBezTo>
                    <a:cubicBezTo>
                      <a:pt x="894" y="778"/>
                      <a:pt x="896" y="778"/>
                      <a:pt x="896" y="777"/>
                    </a:cubicBezTo>
                    <a:cubicBezTo>
                      <a:pt x="899" y="778"/>
                      <a:pt x="895" y="779"/>
                      <a:pt x="895" y="782"/>
                    </a:cubicBezTo>
                    <a:close/>
                    <a:moveTo>
                      <a:pt x="892" y="784"/>
                    </a:moveTo>
                    <a:cubicBezTo>
                      <a:pt x="892" y="787"/>
                      <a:pt x="891" y="788"/>
                      <a:pt x="889" y="788"/>
                    </a:cubicBezTo>
                    <a:cubicBezTo>
                      <a:pt x="887" y="786"/>
                      <a:pt x="889" y="784"/>
                      <a:pt x="892" y="784"/>
                    </a:cubicBezTo>
                    <a:close/>
                    <a:moveTo>
                      <a:pt x="885" y="784"/>
                    </a:moveTo>
                    <a:cubicBezTo>
                      <a:pt x="885" y="781"/>
                      <a:pt x="888" y="781"/>
                      <a:pt x="890" y="781"/>
                    </a:cubicBezTo>
                    <a:cubicBezTo>
                      <a:pt x="889" y="783"/>
                      <a:pt x="888" y="784"/>
                      <a:pt x="885" y="784"/>
                    </a:cubicBezTo>
                    <a:close/>
                    <a:moveTo>
                      <a:pt x="880" y="901"/>
                    </a:moveTo>
                    <a:cubicBezTo>
                      <a:pt x="878" y="902"/>
                      <a:pt x="877" y="900"/>
                      <a:pt x="875" y="900"/>
                    </a:cubicBezTo>
                    <a:cubicBezTo>
                      <a:pt x="876" y="902"/>
                      <a:pt x="878" y="903"/>
                      <a:pt x="877" y="907"/>
                    </a:cubicBezTo>
                    <a:cubicBezTo>
                      <a:pt x="872" y="910"/>
                      <a:pt x="867" y="917"/>
                      <a:pt x="861" y="915"/>
                    </a:cubicBezTo>
                    <a:cubicBezTo>
                      <a:pt x="861" y="913"/>
                      <a:pt x="863" y="912"/>
                      <a:pt x="865" y="912"/>
                    </a:cubicBezTo>
                    <a:cubicBezTo>
                      <a:pt x="865" y="911"/>
                      <a:pt x="864" y="909"/>
                      <a:pt x="864" y="908"/>
                    </a:cubicBezTo>
                    <a:cubicBezTo>
                      <a:pt x="863" y="908"/>
                      <a:pt x="861" y="908"/>
                      <a:pt x="861" y="910"/>
                    </a:cubicBezTo>
                    <a:cubicBezTo>
                      <a:pt x="858" y="910"/>
                      <a:pt x="861" y="904"/>
                      <a:pt x="859" y="904"/>
                    </a:cubicBezTo>
                    <a:cubicBezTo>
                      <a:pt x="861" y="903"/>
                      <a:pt x="863" y="902"/>
                      <a:pt x="864" y="900"/>
                    </a:cubicBezTo>
                    <a:cubicBezTo>
                      <a:pt x="864" y="899"/>
                      <a:pt x="862" y="899"/>
                      <a:pt x="861" y="898"/>
                    </a:cubicBezTo>
                    <a:cubicBezTo>
                      <a:pt x="861" y="895"/>
                      <a:pt x="864" y="895"/>
                      <a:pt x="868" y="895"/>
                    </a:cubicBezTo>
                    <a:cubicBezTo>
                      <a:pt x="868" y="897"/>
                      <a:pt x="868" y="899"/>
                      <a:pt x="870" y="900"/>
                    </a:cubicBezTo>
                    <a:cubicBezTo>
                      <a:pt x="873" y="895"/>
                      <a:pt x="877" y="898"/>
                      <a:pt x="880" y="893"/>
                    </a:cubicBezTo>
                    <a:cubicBezTo>
                      <a:pt x="884" y="894"/>
                      <a:pt x="879" y="898"/>
                      <a:pt x="880" y="901"/>
                    </a:cubicBezTo>
                    <a:close/>
                    <a:moveTo>
                      <a:pt x="865" y="868"/>
                    </a:moveTo>
                    <a:cubicBezTo>
                      <a:pt x="867" y="866"/>
                      <a:pt x="868" y="863"/>
                      <a:pt x="873" y="863"/>
                    </a:cubicBezTo>
                    <a:cubicBezTo>
                      <a:pt x="872" y="866"/>
                      <a:pt x="869" y="870"/>
                      <a:pt x="865" y="868"/>
                    </a:cubicBezTo>
                    <a:close/>
                    <a:moveTo>
                      <a:pt x="869" y="789"/>
                    </a:moveTo>
                    <a:cubicBezTo>
                      <a:pt x="867" y="787"/>
                      <a:pt x="869" y="785"/>
                      <a:pt x="870" y="782"/>
                    </a:cubicBezTo>
                    <a:cubicBezTo>
                      <a:pt x="867" y="782"/>
                      <a:pt x="867" y="785"/>
                      <a:pt x="864" y="784"/>
                    </a:cubicBezTo>
                    <a:cubicBezTo>
                      <a:pt x="863" y="782"/>
                      <a:pt x="859" y="780"/>
                      <a:pt x="862" y="776"/>
                    </a:cubicBezTo>
                    <a:cubicBezTo>
                      <a:pt x="865" y="776"/>
                      <a:pt x="865" y="780"/>
                      <a:pt x="868" y="781"/>
                    </a:cubicBezTo>
                    <a:cubicBezTo>
                      <a:pt x="872" y="779"/>
                      <a:pt x="866" y="776"/>
                      <a:pt x="867" y="771"/>
                    </a:cubicBezTo>
                    <a:cubicBezTo>
                      <a:pt x="870" y="763"/>
                      <a:pt x="885" y="754"/>
                      <a:pt x="890" y="767"/>
                    </a:cubicBezTo>
                    <a:cubicBezTo>
                      <a:pt x="890" y="769"/>
                      <a:pt x="884" y="770"/>
                      <a:pt x="888" y="771"/>
                    </a:cubicBezTo>
                    <a:cubicBezTo>
                      <a:pt x="882" y="777"/>
                      <a:pt x="877" y="784"/>
                      <a:pt x="869" y="789"/>
                    </a:cubicBezTo>
                    <a:close/>
                    <a:moveTo>
                      <a:pt x="885" y="860"/>
                    </a:moveTo>
                    <a:cubicBezTo>
                      <a:pt x="890" y="859"/>
                      <a:pt x="884" y="855"/>
                      <a:pt x="886" y="853"/>
                    </a:cubicBezTo>
                    <a:cubicBezTo>
                      <a:pt x="890" y="853"/>
                      <a:pt x="887" y="854"/>
                      <a:pt x="887" y="856"/>
                    </a:cubicBezTo>
                    <a:cubicBezTo>
                      <a:pt x="889" y="854"/>
                      <a:pt x="891" y="852"/>
                      <a:pt x="894" y="852"/>
                    </a:cubicBezTo>
                    <a:cubicBezTo>
                      <a:pt x="893" y="849"/>
                      <a:pt x="895" y="848"/>
                      <a:pt x="895" y="844"/>
                    </a:cubicBezTo>
                    <a:cubicBezTo>
                      <a:pt x="897" y="845"/>
                      <a:pt x="897" y="842"/>
                      <a:pt x="899" y="843"/>
                    </a:cubicBezTo>
                    <a:cubicBezTo>
                      <a:pt x="898" y="847"/>
                      <a:pt x="899" y="848"/>
                      <a:pt x="899" y="853"/>
                    </a:cubicBezTo>
                    <a:cubicBezTo>
                      <a:pt x="897" y="858"/>
                      <a:pt x="889" y="857"/>
                      <a:pt x="888" y="863"/>
                    </a:cubicBezTo>
                    <a:cubicBezTo>
                      <a:pt x="886" y="863"/>
                      <a:pt x="887" y="860"/>
                      <a:pt x="885" y="860"/>
                    </a:cubicBezTo>
                    <a:close/>
                    <a:moveTo>
                      <a:pt x="975" y="902"/>
                    </a:moveTo>
                    <a:cubicBezTo>
                      <a:pt x="975" y="894"/>
                      <a:pt x="985" y="896"/>
                      <a:pt x="986" y="888"/>
                    </a:cubicBezTo>
                    <a:cubicBezTo>
                      <a:pt x="989" y="888"/>
                      <a:pt x="989" y="890"/>
                      <a:pt x="991" y="890"/>
                    </a:cubicBezTo>
                    <a:cubicBezTo>
                      <a:pt x="988" y="897"/>
                      <a:pt x="983" y="901"/>
                      <a:pt x="975" y="902"/>
                    </a:cubicBezTo>
                    <a:close/>
                    <a:moveTo>
                      <a:pt x="1022" y="871"/>
                    </a:moveTo>
                    <a:cubicBezTo>
                      <a:pt x="1020" y="870"/>
                      <a:pt x="1019" y="868"/>
                      <a:pt x="1018" y="865"/>
                    </a:cubicBezTo>
                    <a:cubicBezTo>
                      <a:pt x="1022" y="866"/>
                      <a:pt x="1020" y="862"/>
                      <a:pt x="1024" y="863"/>
                    </a:cubicBezTo>
                    <a:cubicBezTo>
                      <a:pt x="1024" y="867"/>
                      <a:pt x="1023" y="869"/>
                      <a:pt x="1022" y="871"/>
                    </a:cubicBezTo>
                    <a:close/>
                    <a:moveTo>
                      <a:pt x="1038" y="828"/>
                    </a:moveTo>
                    <a:cubicBezTo>
                      <a:pt x="1039" y="828"/>
                      <a:pt x="1039" y="829"/>
                      <a:pt x="1040" y="829"/>
                    </a:cubicBezTo>
                    <a:cubicBezTo>
                      <a:pt x="1041" y="831"/>
                      <a:pt x="1038" y="831"/>
                      <a:pt x="1038" y="833"/>
                    </a:cubicBezTo>
                    <a:cubicBezTo>
                      <a:pt x="1036" y="833"/>
                      <a:pt x="1038" y="829"/>
                      <a:pt x="1038" y="828"/>
                    </a:cubicBezTo>
                    <a:close/>
                    <a:moveTo>
                      <a:pt x="1034" y="826"/>
                    </a:moveTo>
                    <a:cubicBezTo>
                      <a:pt x="1034" y="821"/>
                      <a:pt x="1040" y="818"/>
                      <a:pt x="1044" y="821"/>
                    </a:cubicBezTo>
                    <a:cubicBezTo>
                      <a:pt x="1042" y="824"/>
                      <a:pt x="1040" y="827"/>
                      <a:pt x="1034" y="826"/>
                    </a:cubicBezTo>
                    <a:close/>
                    <a:moveTo>
                      <a:pt x="1042" y="862"/>
                    </a:moveTo>
                    <a:cubicBezTo>
                      <a:pt x="1044" y="858"/>
                      <a:pt x="1044" y="857"/>
                      <a:pt x="1047" y="853"/>
                    </a:cubicBezTo>
                    <a:cubicBezTo>
                      <a:pt x="1048" y="855"/>
                      <a:pt x="1048" y="859"/>
                      <a:pt x="1049" y="864"/>
                    </a:cubicBezTo>
                    <a:cubicBezTo>
                      <a:pt x="1046" y="864"/>
                      <a:pt x="1046" y="862"/>
                      <a:pt x="1042" y="862"/>
                    </a:cubicBezTo>
                    <a:close/>
                    <a:moveTo>
                      <a:pt x="1057" y="850"/>
                    </a:moveTo>
                    <a:cubicBezTo>
                      <a:pt x="1053" y="848"/>
                      <a:pt x="1059" y="848"/>
                      <a:pt x="1059" y="846"/>
                    </a:cubicBezTo>
                    <a:cubicBezTo>
                      <a:pt x="1063" y="846"/>
                      <a:pt x="1058" y="850"/>
                      <a:pt x="1057" y="850"/>
                    </a:cubicBezTo>
                    <a:close/>
                    <a:moveTo>
                      <a:pt x="1041" y="795"/>
                    </a:moveTo>
                    <a:cubicBezTo>
                      <a:pt x="1040" y="797"/>
                      <a:pt x="1040" y="801"/>
                      <a:pt x="1038" y="803"/>
                    </a:cubicBezTo>
                    <a:cubicBezTo>
                      <a:pt x="1028" y="803"/>
                      <a:pt x="1024" y="810"/>
                      <a:pt x="1015" y="811"/>
                    </a:cubicBezTo>
                    <a:cubicBezTo>
                      <a:pt x="1017" y="808"/>
                      <a:pt x="1016" y="808"/>
                      <a:pt x="1016" y="804"/>
                    </a:cubicBezTo>
                    <a:cubicBezTo>
                      <a:pt x="1011" y="805"/>
                      <a:pt x="1015" y="809"/>
                      <a:pt x="1013" y="812"/>
                    </a:cubicBezTo>
                    <a:cubicBezTo>
                      <a:pt x="1010" y="812"/>
                      <a:pt x="1008" y="809"/>
                      <a:pt x="1010" y="808"/>
                    </a:cubicBezTo>
                    <a:cubicBezTo>
                      <a:pt x="1006" y="808"/>
                      <a:pt x="1006" y="811"/>
                      <a:pt x="1002" y="811"/>
                    </a:cubicBezTo>
                    <a:cubicBezTo>
                      <a:pt x="1004" y="817"/>
                      <a:pt x="997" y="818"/>
                      <a:pt x="995" y="822"/>
                    </a:cubicBezTo>
                    <a:cubicBezTo>
                      <a:pt x="997" y="823"/>
                      <a:pt x="998" y="825"/>
                      <a:pt x="996" y="827"/>
                    </a:cubicBezTo>
                    <a:cubicBezTo>
                      <a:pt x="1000" y="828"/>
                      <a:pt x="1001" y="829"/>
                      <a:pt x="1004" y="833"/>
                    </a:cubicBezTo>
                    <a:cubicBezTo>
                      <a:pt x="1009" y="828"/>
                      <a:pt x="1014" y="825"/>
                      <a:pt x="1016" y="818"/>
                    </a:cubicBezTo>
                    <a:cubicBezTo>
                      <a:pt x="1029" y="815"/>
                      <a:pt x="1036" y="806"/>
                      <a:pt x="1047" y="802"/>
                    </a:cubicBezTo>
                    <a:cubicBezTo>
                      <a:pt x="1052" y="803"/>
                      <a:pt x="1051" y="812"/>
                      <a:pt x="1058" y="812"/>
                    </a:cubicBezTo>
                    <a:cubicBezTo>
                      <a:pt x="1054" y="815"/>
                      <a:pt x="1054" y="821"/>
                      <a:pt x="1049" y="822"/>
                    </a:cubicBezTo>
                    <a:cubicBezTo>
                      <a:pt x="1050" y="819"/>
                      <a:pt x="1047" y="820"/>
                      <a:pt x="1047" y="821"/>
                    </a:cubicBezTo>
                    <a:cubicBezTo>
                      <a:pt x="1044" y="821"/>
                      <a:pt x="1045" y="818"/>
                      <a:pt x="1044" y="817"/>
                    </a:cubicBezTo>
                    <a:cubicBezTo>
                      <a:pt x="1037" y="818"/>
                      <a:pt x="1031" y="820"/>
                      <a:pt x="1027" y="824"/>
                    </a:cubicBezTo>
                    <a:cubicBezTo>
                      <a:pt x="1029" y="825"/>
                      <a:pt x="1031" y="827"/>
                      <a:pt x="1033" y="827"/>
                    </a:cubicBezTo>
                    <a:cubicBezTo>
                      <a:pt x="1031" y="830"/>
                      <a:pt x="1033" y="831"/>
                      <a:pt x="1033" y="834"/>
                    </a:cubicBezTo>
                    <a:cubicBezTo>
                      <a:pt x="1037" y="834"/>
                      <a:pt x="1037" y="834"/>
                      <a:pt x="1040" y="835"/>
                    </a:cubicBezTo>
                    <a:cubicBezTo>
                      <a:pt x="1041" y="836"/>
                      <a:pt x="1041" y="835"/>
                      <a:pt x="1041" y="835"/>
                    </a:cubicBezTo>
                    <a:cubicBezTo>
                      <a:pt x="1040" y="838"/>
                      <a:pt x="1035" y="842"/>
                      <a:pt x="1031" y="842"/>
                    </a:cubicBezTo>
                    <a:cubicBezTo>
                      <a:pt x="1029" y="839"/>
                      <a:pt x="1030" y="838"/>
                      <a:pt x="1028" y="834"/>
                    </a:cubicBezTo>
                    <a:cubicBezTo>
                      <a:pt x="1024" y="834"/>
                      <a:pt x="1027" y="839"/>
                      <a:pt x="1026" y="840"/>
                    </a:cubicBezTo>
                    <a:cubicBezTo>
                      <a:pt x="1026" y="842"/>
                      <a:pt x="1028" y="842"/>
                      <a:pt x="1030" y="842"/>
                    </a:cubicBezTo>
                    <a:cubicBezTo>
                      <a:pt x="1029" y="845"/>
                      <a:pt x="1026" y="847"/>
                      <a:pt x="1026" y="850"/>
                    </a:cubicBezTo>
                    <a:cubicBezTo>
                      <a:pt x="1023" y="849"/>
                      <a:pt x="1020" y="849"/>
                      <a:pt x="1019" y="847"/>
                    </a:cubicBezTo>
                    <a:cubicBezTo>
                      <a:pt x="1017" y="848"/>
                      <a:pt x="1019" y="853"/>
                      <a:pt x="1018" y="856"/>
                    </a:cubicBezTo>
                    <a:cubicBezTo>
                      <a:pt x="1021" y="855"/>
                      <a:pt x="1021" y="851"/>
                      <a:pt x="1027" y="852"/>
                    </a:cubicBezTo>
                    <a:cubicBezTo>
                      <a:pt x="1023" y="855"/>
                      <a:pt x="1022" y="860"/>
                      <a:pt x="1021" y="863"/>
                    </a:cubicBezTo>
                    <a:cubicBezTo>
                      <a:pt x="1010" y="862"/>
                      <a:pt x="1020" y="881"/>
                      <a:pt x="1008" y="884"/>
                    </a:cubicBezTo>
                    <a:cubicBezTo>
                      <a:pt x="1007" y="879"/>
                      <a:pt x="1004" y="872"/>
                      <a:pt x="1012" y="873"/>
                    </a:cubicBezTo>
                    <a:cubicBezTo>
                      <a:pt x="1012" y="870"/>
                      <a:pt x="1012" y="869"/>
                      <a:pt x="1013" y="868"/>
                    </a:cubicBezTo>
                    <a:cubicBezTo>
                      <a:pt x="1010" y="867"/>
                      <a:pt x="1011" y="871"/>
                      <a:pt x="1007" y="870"/>
                    </a:cubicBezTo>
                    <a:cubicBezTo>
                      <a:pt x="1006" y="868"/>
                      <a:pt x="1004" y="866"/>
                      <a:pt x="1005" y="862"/>
                    </a:cubicBezTo>
                    <a:cubicBezTo>
                      <a:pt x="1007" y="862"/>
                      <a:pt x="1008" y="864"/>
                      <a:pt x="1011" y="863"/>
                    </a:cubicBezTo>
                    <a:cubicBezTo>
                      <a:pt x="1013" y="862"/>
                      <a:pt x="1012" y="860"/>
                      <a:pt x="1015" y="860"/>
                    </a:cubicBezTo>
                    <a:cubicBezTo>
                      <a:pt x="1015" y="857"/>
                      <a:pt x="1011" y="857"/>
                      <a:pt x="1014" y="855"/>
                    </a:cubicBezTo>
                    <a:cubicBezTo>
                      <a:pt x="1005" y="851"/>
                      <a:pt x="999" y="865"/>
                      <a:pt x="990" y="867"/>
                    </a:cubicBezTo>
                    <a:cubicBezTo>
                      <a:pt x="989" y="866"/>
                      <a:pt x="989" y="865"/>
                      <a:pt x="989" y="862"/>
                    </a:cubicBezTo>
                    <a:cubicBezTo>
                      <a:pt x="986" y="863"/>
                      <a:pt x="986" y="867"/>
                      <a:pt x="982" y="866"/>
                    </a:cubicBezTo>
                    <a:cubicBezTo>
                      <a:pt x="982" y="863"/>
                      <a:pt x="980" y="864"/>
                      <a:pt x="981" y="861"/>
                    </a:cubicBezTo>
                    <a:cubicBezTo>
                      <a:pt x="980" y="858"/>
                      <a:pt x="983" y="860"/>
                      <a:pt x="983" y="858"/>
                    </a:cubicBezTo>
                    <a:cubicBezTo>
                      <a:pt x="979" y="858"/>
                      <a:pt x="974" y="864"/>
                      <a:pt x="968" y="866"/>
                    </a:cubicBezTo>
                    <a:cubicBezTo>
                      <a:pt x="968" y="862"/>
                      <a:pt x="968" y="862"/>
                      <a:pt x="968" y="862"/>
                    </a:cubicBezTo>
                    <a:cubicBezTo>
                      <a:pt x="964" y="861"/>
                      <a:pt x="965" y="866"/>
                      <a:pt x="961" y="865"/>
                    </a:cubicBezTo>
                    <a:cubicBezTo>
                      <a:pt x="961" y="864"/>
                      <a:pt x="961" y="863"/>
                      <a:pt x="960" y="862"/>
                    </a:cubicBezTo>
                    <a:cubicBezTo>
                      <a:pt x="958" y="863"/>
                      <a:pt x="958" y="864"/>
                      <a:pt x="958" y="866"/>
                    </a:cubicBezTo>
                    <a:cubicBezTo>
                      <a:pt x="957" y="862"/>
                      <a:pt x="951" y="866"/>
                      <a:pt x="953" y="861"/>
                    </a:cubicBezTo>
                    <a:cubicBezTo>
                      <a:pt x="950" y="861"/>
                      <a:pt x="952" y="867"/>
                      <a:pt x="948" y="865"/>
                    </a:cubicBezTo>
                    <a:cubicBezTo>
                      <a:pt x="950" y="867"/>
                      <a:pt x="951" y="870"/>
                      <a:pt x="950" y="875"/>
                    </a:cubicBezTo>
                    <a:cubicBezTo>
                      <a:pt x="949" y="878"/>
                      <a:pt x="943" y="877"/>
                      <a:pt x="944" y="882"/>
                    </a:cubicBezTo>
                    <a:cubicBezTo>
                      <a:pt x="940" y="882"/>
                      <a:pt x="939" y="883"/>
                      <a:pt x="935" y="882"/>
                    </a:cubicBezTo>
                    <a:cubicBezTo>
                      <a:pt x="936" y="878"/>
                      <a:pt x="938" y="874"/>
                      <a:pt x="940" y="871"/>
                    </a:cubicBezTo>
                    <a:cubicBezTo>
                      <a:pt x="943" y="871"/>
                      <a:pt x="942" y="869"/>
                      <a:pt x="944" y="871"/>
                    </a:cubicBezTo>
                    <a:cubicBezTo>
                      <a:pt x="946" y="870"/>
                      <a:pt x="947" y="866"/>
                      <a:pt x="946" y="865"/>
                    </a:cubicBezTo>
                    <a:cubicBezTo>
                      <a:pt x="936" y="864"/>
                      <a:pt x="934" y="872"/>
                      <a:pt x="929" y="879"/>
                    </a:cubicBezTo>
                    <a:cubicBezTo>
                      <a:pt x="927" y="878"/>
                      <a:pt x="927" y="876"/>
                      <a:pt x="927" y="874"/>
                    </a:cubicBezTo>
                    <a:cubicBezTo>
                      <a:pt x="917" y="877"/>
                      <a:pt x="924" y="885"/>
                      <a:pt x="919" y="891"/>
                    </a:cubicBezTo>
                    <a:cubicBezTo>
                      <a:pt x="915" y="892"/>
                      <a:pt x="916" y="891"/>
                      <a:pt x="912" y="890"/>
                    </a:cubicBezTo>
                    <a:cubicBezTo>
                      <a:pt x="909" y="896"/>
                      <a:pt x="908" y="903"/>
                      <a:pt x="902" y="905"/>
                    </a:cubicBezTo>
                    <a:cubicBezTo>
                      <a:pt x="896" y="903"/>
                      <a:pt x="890" y="905"/>
                      <a:pt x="887" y="899"/>
                    </a:cubicBezTo>
                    <a:cubicBezTo>
                      <a:pt x="889" y="884"/>
                      <a:pt x="908" y="887"/>
                      <a:pt x="914" y="876"/>
                    </a:cubicBezTo>
                    <a:cubicBezTo>
                      <a:pt x="917" y="876"/>
                      <a:pt x="914" y="878"/>
                      <a:pt x="916" y="879"/>
                    </a:cubicBezTo>
                    <a:cubicBezTo>
                      <a:pt x="923" y="869"/>
                      <a:pt x="939" y="868"/>
                      <a:pt x="942" y="854"/>
                    </a:cubicBezTo>
                    <a:cubicBezTo>
                      <a:pt x="952" y="854"/>
                      <a:pt x="952" y="854"/>
                      <a:pt x="952" y="854"/>
                    </a:cubicBezTo>
                    <a:cubicBezTo>
                      <a:pt x="954" y="851"/>
                      <a:pt x="955" y="848"/>
                      <a:pt x="957" y="846"/>
                    </a:cubicBezTo>
                    <a:cubicBezTo>
                      <a:pt x="959" y="845"/>
                      <a:pt x="958" y="847"/>
                      <a:pt x="960" y="848"/>
                    </a:cubicBezTo>
                    <a:cubicBezTo>
                      <a:pt x="962" y="847"/>
                      <a:pt x="960" y="843"/>
                      <a:pt x="961" y="843"/>
                    </a:cubicBezTo>
                    <a:cubicBezTo>
                      <a:pt x="966" y="845"/>
                      <a:pt x="969" y="839"/>
                      <a:pt x="971" y="835"/>
                    </a:cubicBezTo>
                    <a:cubicBezTo>
                      <a:pt x="970" y="832"/>
                      <a:pt x="970" y="838"/>
                      <a:pt x="968" y="836"/>
                    </a:cubicBezTo>
                    <a:cubicBezTo>
                      <a:pt x="969" y="834"/>
                      <a:pt x="968" y="833"/>
                      <a:pt x="968" y="832"/>
                    </a:cubicBezTo>
                    <a:cubicBezTo>
                      <a:pt x="966" y="835"/>
                      <a:pt x="956" y="846"/>
                      <a:pt x="950" y="844"/>
                    </a:cubicBezTo>
                    <a:cubicBezTo>
                      <a:pt x="950" y="843"/>
                      <a:pt x="952" y="841"/>
                      <a:pt x="951" y="841"/>
                    </a:cubicBezTo>
                    <a:cubicBezTo>
                      <a:pt x="948" y="842"/>
                      <a:pt x="948" y="846"/>
                      <a:pt x="945" y="848"/>
                    </a:cubicBezTo>
                    <a:cubicBezTo>
                      <a:pt x="942" y="848"/>
                      <a:pt x="941" y="847"/>
                      <a:pt x="940" y="845"/>
                    </a:cubicBezTo>
                    <a:cubicBezTo>
                      <a:pt x="937" y="846"/>
                      <a:pt x="938" y="852"/>
                      <a:pt x="932" y="852"/>
                    </a:cubicBezTo>
                    <a:cubicBezTo>
                      <a:pt x="937" y="850"/>
                      <a:pt x="933" y="844"/>
                      <a:pt x="932" y="840"/>
                    </a:cubicBezTo>
                    <a:cubicBezTo>
                      <a:pt x="929" y="842"/>
                      <a:pt x="928" y="846"/>
                      <a:pt x="923" y="846"/>
                    </a:cubicBezTo>
                    <a:cubicBezTo>
                      <a:pt x="922" y="844"/>
                      <a:pt x="922" y="842"/>
                      <a:pt x="922" y="839"/>
                    </a:cubicBezTo>
                    <a:cubicBezTo>
                      <a:pt x="917" y="839"/>
                      <a:pt x="917" y="844"/>
                      <a:pt x="916" y="848"/>
                    </a:cubicBezTo>
                    <a:cubicBezTo>
                      <a:pt x="914" y="848"/>
                      <a:pt x="913" y="847"/>
                      <a:pt x="912" y="847"/>
                    </a:cubicBezTo>
                    <a:cubicBezTo>
                      <a:pt x="910" y="847"/>
                      <a:pt x="911" y="850"/>
                      <a:pt x="909" y="849"/>
                    </a:cubicBezTo>
                    <a:cubicBezTo>
                      <a:pt x="910" y="851"/>
                      <a:pt x="913" y="848"/>
                      <a:pt x="916" y="850"/>
                    </a:cubicBezTo>
                    <a:cubicBezTo>
                      <a:pt x="915" y="853"/>
                      <a:pt x="914" y="856"/>
                      <a:pt x="910" y="856"/>
                    </a:cubicBezTo>
                    <a:cubicBezTo>
                      <a:pt x="912" y="860"/>
                      <a:pt x="912" y="861"/>
                      <a:pt x="909" y="863"/>
                    </a:cubicBezTo>
                    <a:cubicBezTo>
                      <a:pt x="906" y="863"/>
                      <a:pt x="908" y="858"/>
                      <a:pt x="907" y="855"/>
                    </a:cubicBezTo>
                    <a:cubicBezTo>
                      <a:pt x="906" y="855"/>
                      <a:pt x="905" y="856"/>
                      <a:pt x="905" y="857"/>
                    </a:cubicBezTo>
                    <a:cubicBezTo>
                      <a:pt x="903" y="853"/>
                      <a:pt x="908" y="852"/>
                      <a:pt x="906" y="847"/>
                    </a:cubicBezTo>
                    <a:cubicBezTo>
                      <a:pt x="911" y="845"/>
                      <a:pt x="912" y="840"/>
                      <a:pt x="917" y="838"/>
                    </a:cubicBezTo>
                    <a:cubicBezTo>
                      <a:pt x="919" y="839"/>
                      <a:pt x="915" y="840"/>
                      <a:pt x="916" y="841"/>
                    </a:cubicBezTo>
                    <a:cubicBezTo>
                      <a:pt x="917" y="842"/>
                      <a:pt x="921" y="837"/>
                      <a:pt x="922" y="834"/>
                    </a:cubicBezTo>
                    <a:cubicBezTo>
                      <a:pt x="922" y="833"/>
                      <a:pt x="920" y="834"/>
                      <a:pt x="919" y="834"/>
                    </a:cubicBezTo>
                    <a:cubicBezTo>
                      <a:pt x="926" y="827"/>
                      <a:pt x="934" y="822"/>
                      <a:pt x="943" y="819"/>
                    </a:cubicBezTo>
                    <a:cubicBezTo>
                      <a:pt x="942" y="822"/>
                      <a:pt x="946" y="820"/>
                      <a:pt x="945" y="823"/>
                    </a:cubicBezTo>
                    <a:cubicBezTo>
                      <a:pt x="948" y="822"/>
                      <a:pt x="945" y="817"/>
                      <a:pt x="949" y="815"/>
                    </a:cubicBezTo>
                    <a:cubicBezTo>
                      <a:pt x="960" y="820"/>
                      <a:pt x="946" y="829"/>
                      <a:pt x="942" y="834"/>
                    </a:cubicBezTo>
                    <a:cubicBezTo>
                      <a:pt x="946" y="836"/>
                      <a:pt x="947" y="837"/>
                      <a:pt x="947" y="842"/>
                    </a:cubicBezTo>
                    <a:cubicBezTo>
                      <a:pt x="949" y="840"/>
                      <a:pt x="948" y="839"/>
                      <a:pt x="948" y="835"/>
                    </a:cubicBezTo>
                    <a:cubicBezTo>
                      <a:pt x="953" y="833"/>
                      <a:pt x="954" y="826"/>
                      <a:pt x="959" y="823"/>
                    </a:cubicBezTo>
                    <a:cubicBezTo>
                      <a:pt x="957" y="822"/>
                      <a:pt x="955" y="820"/>
                      <a:pt x="955" y="817"/>
                    </a:cubicBezTo>
                    <a:cubicBezTo>
                      <a:pt x="960" y="817"/>
                      <a:pt x="969" y="816"/>
                      <a:pt x="967" y="808"/>
                    </a:cubicBezTo>
                    <a:cubicBezTo>
                      <a:pt x="969" y="807"/>
                      <a:pt x="971" y="807"/>
                      <a:pt x="972" y="805"/>
                    </a:cubicBezTo>
                    <a:cubicBezTo>
                      <a:pt x="974" y="806"/>
                      <a:pt x="970" y="807"/>
                      <a:pt x="971" y="808"/>
                    </a:cubicBezTo>
                    <a:cubicBezTo>
                      <a:pt x="973" y="807"/>
                      <a:pt x="975" y="810"/>
                      <a:pt x="974" y="806"/>
                    </a:cubicBezTo>
                    <a:cubicBezTo>
                      <a:pt x="977" y="808"/>
                      <a:pt x="978" y="805"/>
                      <a:pt x="981" y="805"/>
                    </a:cubicBezTo>
                    <a:cubicBezTo>
                      <a:pt x="982" y="807"/>
                      <a:pt x="978" y="811"/>
                      <a:pt x="977" y="814"/>
                    </a:cubicBezTo>
                    <a:cubicBezTo>
                      <a:pt x="976" y="814"/>
                      <a:pt x="976" y="812"/>
                      <a:pt x="975" y="812"/>
                    </a:cubicBezTo>
                    <a:cubicBezTo>
                      <a:pt x="976" y="815"/>
                      <a:pt x="969" y="822"/>
                      <a:pt x="975" y="823"/>
                    </a:cubicBezTo>
                    <a:cubicBezTo>
                      <a:pt x="975" y="826"/>
                      <a:pt x="974" y="827"/>
                      <a:pt x="973" y="830"/>
                    </a:cubicBezTo>
                    <a:cubicBezTo>
                      <a:pt x="974" y="831"/>
                      <a:pt x="978" y="829"/>
                      <a:pt x="980" y="829"/>
                    </a:cubicBezTo>
                    <a:cubicBezTo>
                      <a:pt x="979" y="826"/>
                      <a:pt x="979" y="825"/>
                      <a:pt x="976" y="826"/>
                    </a:cubicBezTo>
                    <a:cubicBezTo>
                      <a:pt x="976" y="823"/>
                      <a:pt x="978" y="821"/>
                      <a:pt x="977" y="818"/>
                    </a:cubicBezTo>
                    <a:cubicBezTo>
                      <a:pt x="980" y="817"/>
                      <a:pt x="980" y="818"/>
                      <a:pt x="983" y="819"/>
                    </a:cubicBezTo>
                    <a:cubicBezTo>
                      <a:pt x="986" y="818"/>
                      <a:pt x="988" y="809"/>
                      <a:pt x="993" y="814"/>
                    </a:cubicBezTo>
                    <a:cubicBezTo>
                      <a:pt x="998" y="810"/>
                      <a:pt x="997" y="801"/>
                      <a:pt x="1005" y="799"/>
                    </a:cubicBezTo>
                    <a:cubicBezTo>
                      <a:pt x="1004" y="797"/>
                      <a:pt x="1003" y="795"/>
                      <a:pt x="1004" y="792"/>
                    </a:cubicBezTo>
                    <a:cubicBezTo>
                      <a:pt x="1006" y="791"/>
                      <a:pt x="1007" y="789"/>
                      <a:pt x="1010" y="790"/>
                    </a:cubicBezTo>
                    <a:cubicBezTo>
                      <a:pt x="1010" y="793"/>
                      <a:pt x="1010" y="793"/>
                      <a:pt x="1010" y="793"/>
                    </a:cubicBezTo>
                    <a:cubicBezTo>
                      <a:pt x="1014" y="792"/>
                      <a:pt x="1015" y="788"/>
                      <a:pt x="1016" y="784"/>
                    </a:cubicBezTo>
                    <a:cubicBezTo>
                      <a:pt x="1022" y="786"/>
                      <a:pt x="1021" y="779"/>
                      <a:pt x="1025" y="777"/>
                    </a:cubicBezTo>
                    <a:cubicBezTo>
                      <a:pt x="1026" y="778"/>
                      <a:pt x="1028" y="778"/>
                      <a:pt x="1030" y="778"/>
                    </a:cubicBezTo>
                    <a:cubicBezTo>
                      <a:pt x="1030" y="782"/>
                      <a:pt x="1029" y="781"/>
                      <a:pt x="1030" y="785"/>
                    </a:cubicBezTo>
                    <a:cubicBezTo>
                      <a:pt x="1028" y="786"/>
                      <a:pt x="1028" y="784"/>
                      <a:pt x="1026" y="784"/>
                    </a:cubicBezTo>
                    <a:cubicBezTo>
                      <a:pt x="1032" y="792"/>
                      <a:pt x="1025" y="800"/>
                      <a:pt x="1017" y="802"/>
                    </a:cubicBezTo>
                    <a:cubicBezTo>
                      <a:pt x="1018" y="803"/>
                      <a:pt x="1020" y="804"/>
                      <a:pt x="1019" y="807"/>
                    </a:cubicBezTo>
                    <a:cubicBezTo>
                      <a:pt x="1023" y="807"/>
                      <a:pt x="1023" y="807"/>
                      <a:pt x="1023" y="807"/>
                    </a:cubicBezTo>
                    <a:cubicBezTo>
                      <a:pt x="1026" y="806"/>
                      <a:pt x="1021" y="805"/>
                      <a:pt x="1022" y="803"/>
                    </a:cubicBezTo>
                    <a:cubicBezTo>
                      <a:pt x="1025" y="801"/>
                      <a:pt x="1029" y="802"/>
                      <a:pt x="1032" y="800"/>
                    </a:cubicBezTo>
                    <a:cubicBezTo>
                      <a:pt x="1032" y="798"/>
                      <a:pt x="1030" y="796"/>
                      <a:pt x="1034" y="796"/>
                    </a:cubicBezTo>
                    <a:cubicBezTo>
                      <a:pt x="1031" y="794"/>
                      <a:pt x="1032" y="789"/>
                      <a:pt x="1031" y="785"/>
                    </a:cubicBezTo>
                    <a:cubicBezTo>
                      <a:pt x="1040" y="778"/>
                      <a:pt x="1050" y="771"/>
                      <a:pt x="1060" y="766"/>
                    </a:cubicBezTo>
                    <a:cubicBezTo>
                      <a:pt x="1060" y="768"/>
                      <a:pt x="1062" y="768"/>
                      <a:pt x="1061" y="770"/>
                    </a:cubicBezTo>
                    <a:cubicBezTo>
                      <a:pt x="1056" y="771"/>
                      <a:pt x="1055" y="778"/>
                      <a:pt x="1051" y="781"/>
                    </a:cubicBezTo>
                    <a:cubicBezTo>
                      <a:pt x="1053" y="785"/>
                      <a:pt x="1060" y="777"/>
                      <a:pt x="1063" y="780"/>
                    </a:cubicBezTo>
                    <a:cubicBezTo>
                      <a:pt x="1063" y="781"/>
                      <a:pt x="1062" y="781"/>
                      <a:pt x="1063" y="782"/>
                    </a:cubicBezTo>
                    <a:cubicBezTo>
                      <a:pt x="1054" y="786"/>
                      <a:pt x="1053" y="801"/>
                      <a:pt x="1041" y="795"/>
                    </a:cubicBezTo>
                    <a:close/>
                    <a:moveTo>
                      <a:pt x="929" y="862"/>
                    </a:moveTo>
                    <a:cubicBezTo>
                      <a:pt x="930" y="866"/>
                      <a:pt x="928" y="867"/>
                      <a:pt x="924" y="867"/>
                    </a:cubicBezTo>
                    <a:cubicBezTo>
                      <a:pt x="921" y="863"/>
                      <a:pt x="923" y="859"/>
                      <a:pt x="928" y="858"/>
                    </a:cubicBezTo>
                    <a:cubicBezTo>
                      <a:pt x="930" y="861"/>
                      <a:pt x="924" y="863"/>
                      <a:pt x="929" y="862"/>
                    </a:cubicBezTo>
                    <a:close/>
                    <a:moveTo>
                      <a:pt x="1047" y="751"/>
                    </a:moveTo>
                    <a:cubicBezTo>
                      <a:pt x="1044" y="757"/>
                      <a:pt x="1034" y="753"/>
                      <a:pt x="1038" y="744"/>
                    </a:cubicBezTo>
                    <a:cubicBezTo>
                      <a:pt x="1039" y="743"/>
                      <a:pt x="1042" y="746"/>
                      <a:pt x="1043" y="743"/>
                    </a:cubicBezTo>
                    <a:cubicBezTo>
                      <a:pt x="1045" y="743"/>
                      <a:pt x="1043" y="746"/>
                      <a:pt x="1042" y="746"/>
                    </a:cubicBezTo>
                    <a:cubicBezTo>
                      <a:pt x="1045" y="745"/>
                      <a:pt x="1044" y="749"/>
                      <a:pt x="1047" y="751"/>
                    </a:cubicBezTo>
                    <a:close/>
                    <a:moveTo>
                      <a:pt x="1038" y="768"/>
                    </a:moveTo>
                    <a:cubicBezTo>
                      <a:pt x="1038" y="767"/>
                      <a:pt x="1041" y="762"/>
                      <a:pt x="1045" y="763"/>
                    </a:cubicBezTo>
                    <a:cubicBezTo>
                      <a:pt x="1045" y="766"/>
                      <a:pt x="1043" y="769"/>
                      <a:pt x="1038" y="769"/>
                    </a:cubicBezTo>
                    <a:cubicBezTo>
                      <a:pt x="1037" y="769"/>
                      <a:pt x="1038" y="768"/>
                      <a:pt x="1039" y="769"/>
                    </a:cubicBezTo>
                    <a:cubicBezTo>
                      <a:pt x="1040" y="767"/>
                      <a:pt x="1038" y="767"/>
                      <a:pt x="1038" y="768"/>
                    </a:cubicBezTo>
                    <a:close/>
                    <a:moveTo>
                      <a:pt x="1040" y="718"/>
                    </a:moveTo>
                    <a:cubicBezTo>
                      <a:pt x="1037" y="718"/>
                      <a:pt x="1037" y="716"/>
                      <a:pt x="1034" y="717"/>
                    </a:cubicBezTo>
                    <a:cubicBezTo>
                      <a:pt x="1037" y="713"/>
                      <a:pt x="1043" y="711"/>
                      <a:pt x="1045" y="704"/>
                    </a:cubicBezTo>
                    <a:cubicBezTo>
                      <a:pt x="1048" y="704"/>
                      <a:pt x="1046" y="709"/>
                      <a:pt x="1050" y="707"/>
                    </a:cubicBezTo>
                    <a:cubicBezTo>
                      <a:pt x="1049" y="713"/>
                      <a:pt x="1042" y="713"/>
                      <a:pt x="1040" y="718"/>
                    </a:cubicBezTo>
                    <a:close/>
                    <a:moveTo>
                      <a:pt x="1042" y="720"/>
                    </a:moveTo>
                    <a:cubicBezTo>
                      <a:pt x="1041" y="724"/>
                      <a:pt x="1042" y="723"/>
                      <a:pt x="1041" y="726"/>
                    </a:cubicBezTo>
                    <a:cubicBezTo>
                      <a:pt x="1037" y="725"/>
                      <a:pt x="1036" y="730"/>
                      <a:pt x="1033" y="728"/>
                    </a:cubicBezTo>
                    <a:cubicBezTo>
                      <a:pt x="1036" y="725"/>
                      <a:pt x="1036" y="720"/>
                      <a:pt x="1042" y="720"/>
                    </a:cubicBezTo>
                    <a:close/>
                    <a:moveTo>
                      <a:pt x="1051" y="760"/>
                    </a:moveTo>
                    <a:cubicBezTo>
                      <a:pt x="1050" y="757"/>
                      <a:pt x="1053" y="757"/>
                      <a:pt x="1054" y="755"/>
                    </a:cubicBezTo>
                    <a:cubicBezTo>
                      <a:pt x="1058" y="758"/>
                      <a:pt x="1062" y="748"/>
                      <a:pt x="1070" y="750"/>
                    </a:cubicBezTo>
                    <a:cubicBezTo>
                      <a:pt x="1064" y="756"/>
                      <a:pt x="1059" y="759"/>
                      <a:pt x="1051" y="760"/>
                    </a:cubicBezTo>
                    <a:close/>
                    <a:moveTo>
                      <a:pt x="1065" y="765"/>
                    </a:moveTo>
                    <a:cubicBezTo>
                      <a:pt x="1065" y="766"/>
                      <a:pt x="1064" y="767"/>
                      <a:pt x="1064" y="769"/>
                    </a:cubicBezTo>
                    <a:cubicBezTo>
                      <a:pt x="1061" y="769"/>
                      <a:pt x="1061" y="765"/>
                      <a:pt x="1062" y="764"/>
                    </a:cubicBezTo>
                    <a:cubicBezTo>
                      <a:pt x="1064" y="764"/>
                      <a:pt x="1064" y="765"/>
                      <a:pt x="1065" y="765"/>
                    </a:cubicBezTo>
                    <a:close/>
                    <a:moveTo>
                      <a:pt x="1066" y="831"/>
                    </a:moveTo>
                    <a:cubicBezTo>
                      <a:pt x="1065" y="830"/>
                      <a:pt x="1064" y="830"/>
                      <a:pt x="1063" y="830"/>
                    </a:cubicBezTo>
                    <a:cubicBezTo>
                      <a:pt x="1064" y="828"/>
                      <a:pt x="1065" y="827"/>
                      <a:pt x="1067" y="827"/>
                    </a:cubicBezTo>
                    <a:cubicBezTo>
                      <a:pt x="1067" y="829"/>
                      <a:pt x="1066" y="830"/>
                      <a:pt x="1066" y="831"/>
                    </a:cubicBezTo>
                    <a:close/>
                    <a:moveTo>
                      <a:pt x="1064" y="777"/>
                    </a:moveTo>
                    <a:cubicBezTo>
                      <a:pt x="1064" y="773"/>
                      <a:pt x="1064" y="773"/>
                      <a:pt x="1064" y="773"/>
                    </a:cubicBezTo>
                    <a:cubicBezTo>
                      <a:pt x="1066" y="773"/>
                      <a:pt x="1068" y="774"/>
                      <a:pt x="1068" y="776"/>
                    </a:cubicBezTo>
                    <a:cubicBezTo>
                      <a:pt x="1067" y="777"/>
                      <a:pt x="1066" y="777"/>
                      <a:pt x="1064" y="777"/>
                    </a:cubicBezTo>
                    <a:close/>
                    <a:moveTo>
                      <a:pt x="1111" y="821"/>
                    </a:moveTo>
                    <a:cubicBezTo>
                      <a:pt x="1111" y="824"/>
                      <a:pt x="1107" y="823"/>
                      <a:pt x="1107" y="827"/>
                    </a:cubicBezTo>
                    <a:cubicBezTo>
                      <a:pt x="1105" y="827"/>
                      <a:pt x="1105" y="824"/>
                      <a:pt x="1102" y="825"/>
                    </a:cubicBezTo>
                    <a:cubicBezTo>
                      <a:pt x="1105" y="824"/>
                      <a:pt x="1106" y="821"/>
                      <a:pt x="1111" y="821"/>
                    </a:cubicBezTo>
                    <a:close/>
                    <a:moveTo>
                      <a:pt x="1120" y="787"/>
                    </a:moveTo>
                    <a:cubicBezTo>
                      <a:pt x="1120" y="784"/>
                      <a:pt x="1123" y="784"/>
                      <a:pt x="1125" y="784"/>
                    </a:cubicBezTo>
                    <a:cubicBezTo>
                      <a:pt x="1125" y="786"/>
                      <a:pt x="1123" y="787"/>
                      <a:pt x="1120" y="787"/>
                    </a:cubicBezTo>
                    <a:close/>
                    <a:moveTo>
                      <a:pt x="1125" y="761"/>
                    </a:moveTo>
                    <a:cubicBezTo>
                      <a:pt x="1124" y="764"/>
                      <a:pt x="1125" y="767"/>
                      <a:pt x="1121" y="767"/>
                    </a:cubicBezTo>
                    <a:cubicBezTo>
                      <a:pt x="1119" y="764"/>
                      <a:pt x="1122" y="761"/>
                      <a:pt x="1125" y="761"/>
                    </a:cubicBezTo>
                    <a:close/>
                    <a:moveTo>
                      <a:pt x="1122" y="773"/>
                    </a:moveTo>
                    <a:cubicBezTo>
                      <a:pt x="1123" y="771"/>
                      <a:pt x="1120" y="771"/>
                      <a:pt x="1121" y="769"/>
                    </a:cubicBezTo>
                    <a:cubicBezTo>
                      <a:pt x="1126" y="769"/>
                      <a:pt x="1131" y="763"/>
                      <a:pt x="1131" y="771"/>
                    </a:cubicBezTo>
                    <a:cubicBezTo>
                      <a:pt x="1128" y="771"/>
                      <a:pt x="1127" y="772"/>
                      <a:pt x="1122" y="773"/>
                    </a:cubicBezTo>
                    <a:close/>
                    <a:moveTo>
                      <a:pt x="1135" y="808"/>
                    </a:moveTo>
                    <a:cubicBezTo>
                      <a:pt x="1135" y="810"/>
                      <a:pt x="1134" y="811"/>
                      <a:pt x="1132" y="810"/>
                    </a:cubicBezTo>
                    <a:cubicBezTo>
                      <a:pt x="1132" y="811"/>
                      <a:pt x="1133" y="812"/>
                      <a:pt x="1133" y="813"/>
                    </a:cubicBezTo>
                    <a:cubicBezTo>
                      <a:pt x="1130" y="813"/>
                      <a:pt x="1130" y="813"/>
                      <a:pt x="1130" y="813"/>
                    </a:cubicBezTo>
                    <a:cubicBezTo>
                      <a:pt x="1130" y="812"/>
                      <a:pt x="1130" y="810"/>
                      <a:pt x="1129" y="810"/>
                    </a:cubicBezTo>
                    <a:cubicBezTo>
                      <a:pt x="1129" y="809"/>
                      <a:pt x="1130" y="810"/>
                      <a:pt x="1130" y="810"/>
                    </a:cubicBezTo>
                    <a:cubicBezTo>
                      <a:pt x="1131" y="810"/>
                      <a:pt x="1131" y="809"/>
                      <a:pt x="1131" y="808"/>
                    </a:cubicBezTo>
                    <a:lnTo>
                      <a:pt x="1135" y="808"/>
                    </a:lnTo>
                    <a:close/>
                    <a:moveTo>
                      <a:pt x="1128" y="750"/>
                    </a:moveTo>
                    <a:cubicBezTo>
                      <a:pt x="1131" y="749"/>
                      <a:pt x="1131" y="754"/>
                      <a:pt x="1131" y="750"/>
                    </a:cubicBezTo>
                    <a:cubicBezTo>
                      <a:pt x="1132" y="750"/>
                      <a:pt x="1132" y="752"/>
                      <a:pt x="1132" y="753"/>
                    </a:cubicBezTo>
                    <a:cubicBezTo>
                      <a:pt x="1131" y="753"/>
                      <a:pt x="1130" y="753"/>
                      <a:pt x="1130" y="754"/>
                    </a:cubicBezTo>
                    <a:cubicBezTo>
                      <a:pt x="1129" y="754"/>
                      <a:pt x="1129" y="753"/>
                      <a:pt x="1129" y="752"/>
                    </a:cubicBezTo>
                    <a:cubicBezTo>
                      <a:pt x="1128" y="752"/>
                      <a:pt x="1128" y="752"/>
                      <a:pt x="1128" y="753"/>
                    </a:cubicBezTo>
                    <a:cubicBezTo>
                      <a:pt x="1127" y="753"/>
                      <a:pt x="1127" y="752"/>
                      <a:pt x="1127" y="751"/>
                    </a:cubicBezTo>
                    <a:cubicBezTo>
                      <a:pt x="1128" y="751"/>
                      <a:pt x="1128" y="751"/>
                      <a:pt x="1128" y="750"/>
                    </a:cubicBezTo>
                    <a:close/>
                    <a:moveTo>
                      <a:pt x="1126" y="756"/>
                    </a:moveTo>
                    <a:cubicBezTo>
                      <a:pt x="1125" y="759"/>
                      <a:pt x="1122" y="761"/>
                      <a:pt x="1118" y="762"/>
                    </a:cubicBezTo>
                    <a:cubicBezTo>
                      <a:pt x="1120" y="758"/>
                      <a:pt x="1115" y="759"/>
                      <a:pt x="1115" y="755"/>
                    </a:cubicBezTo>
                    <a:cubicBezTo>
                      <a:pt x="1117" y="755"/>
                      <a:pt x="1119" y="755"/>
                      <a:pt x="1119" y="754"/>
                    </a:cubicBezTo>
                    <a:cubicBezTo>
                      <a:pt x="1122" y="754"/>
                      <a:pt x="1121" y="758"/>
                      <a:pt x="1126" y="756"/>
                    </a:cubicBezTo>
                    <a:close/>
                    <a:moveTo>
                      <a:pt x="1121" y="731"/>
                    </a:moveTo>
                    <a:cubicBezTo>
                      <a:pt x="1120" y="733"/>
                      <a:pt x="1120" y="734"/>
                      <a:pt x="1119" y="735"/>
                    </a:cubicBezTo>
                    <a:cubicBezTo>
                      <a:pt x="1116" y="735"/>
                      <a:pt x="1117" y="730"/>
                      <a:pt x="1121" y="731"/>
                    </a:cubicBezTo>
                    <a:close/>
                    <a:moveTo>
                      <a:pt x="1103" y="692"/>
                    </a:moveTo>
                    <a:cubicBezTo>
                      <a:pt x="1104" y="693"/>
                      <a:pt x="1104" y="694"/>
                      <a:pt x="1105" y="694"/>
                    </a:cubicBezTo>
                    <a:cubicBezTo>
                      <a:pt x="1105" y="697"/>
                      <a:pt x="1103" y="699"/>
                      <a:pt x="1100" y="700"/>
                    </a:cubicBezTo>
                    <a:cubicBezTo>
                      <a:pt x="1098" y="698"/>
                      <a:pt x="1101" y="694"/>
                      <a:pt x="1103" y="692"/>
                    </a:cubicBezTo>
                    <a:close/>
                    <a:moveTo>
                      <a:pt x="1091" y="752"/>
                    </a:moveTo>
                    <a:cubicBezTo>
                      <a:pt x="1093" y="751"/>
                      <a:pt x="1093" y="752"/>
                      <a:pt x="1094" y="753"/>
                    </a:cubicBezTo>
                    <a:cubicBezTo>
                      <a:pt x="1100" y="744"/>
                      <a:pt x="1113" y="742"/>
                      <a:pt x="1122" y="736"/>
                    </a:cubicBezTo>
                    <a:cubicBezTo>
                      <a:pt x="1121" y="739"/>
                      <a:pt x="1120" y="741"/>
                      <a:pt x="1119" y="743"/>
                    </a:cubicBezTo>
                    <a:cubicBezTo>
                      <a:pt x="1116" y="744"/>
                      <a:pt x="1117" y="742"/>
                      <a:pt x="1114" y="743"/>
                    </a:cubicBezTo>
                    <a:cubicBezTo>
                      <a:pt x="1114" y="745"/>
                      <a:pt x="1115" y="746"/>
                      <a:pt x="1116" y="746"/>
                    </a:cubicBezTo>
                    <a:cubicBezTo>
                      <a:pt x="1120" y="747"/>
                      <a:pt x="1119" y="742"/>
                      <a:pt x="1123" y="743"/>
                    </a:cubicBezTo>
                    <a:cubicBezTo>
                      <a:pt x="1122" y="750"/>
                      <a:pt x="1119" y="753"/>
                      <a:pt x="1113" y="754"/>
                    </a:cubicBezTo>
                    <a:cubicBezTo>
                      <a:pt x="1112" y="755"/>
                      <a:pt x="1111" y="756"/>
                      <a:pt x="1110" y="757"/>
                    </a:cubicBezTo>
                    <a:cubicBezTo>
                      <a:pt x="1110" y="759"/>
                      <a:pt x="1111" y="757"/>
                      <a:pt x="1113" y="757"/>
                    </a:cubicBezTo>
                    <a:cubicBezTo>
                      <a:pt x="1111" y="761"/>
                      <a:pt x="1112" y="765"/>
                      <a:pt x="1115" y="766"/>
                    </a:cubicBezTo>
                    <a:cubicBezTo>
                      <a:pt x="1116" y="769"/>
                      <a:pt x="1114" y="770"/>
                      <a:pt x="1113" y="772"/>
                    </a:cubicBezTo>
                    <a:cubicBezTo>
                      <a:pt x="1110" y="771"/>
                      <a:pt x="1108" y="767"/>
                      <a:pt x="1111" y="765"/>
                    </a:cubicBezTo>
                    <a:cubicBezTo>
                      <a:pt x="1105" y="767"/>
                      <a:pt x="1102" y="772"/>
                      <a:pt x="1096" y="773"/>
                    </a:cubicBezTo>
                    <a:cubicBezTo>
                      <a:pt x="1095" y="773"/>
                      <a:pt x="1096" y="772"/>
                      <a:pt x="1096" y="771"/>
                    </a:cubicBezTo>
                    <a:cubicBezTo>
                      <a:pt x="1091" y="773"/>
                      <a:pt x="1088" y="775"/>
                      <a:pt x="1084" y="778"/>
                    </a:cubicBezTo>
                    <a:cubicBezTo>
                      <a:pt x="1081" y="776"/>
                      <a:pt x="1086" y="774"/>
                      <a:pt x="1087" y="773"/>
                    </a:cubicBezTo>
                    <a:cubicBezTo>
                      <a:pt x="1083" y="769"/>
                      <a:pt x="1090" y="765"/>
                      <a:pt x="1086" y="759"/>
                    </a:cubicBezTo>
                    <a:cubicBezTo>
                      <a:pt x="1086" y="758"/>
                      <a:pt x="1082" y="761"/>
                      <a:pt x="1082" y="756"/>
                    </a:cubicBezTo>
                    <a:cubicBezTo>
                      <a:pt x="1086" y="758"/>
                      <a:pt x="1091" y="757"/>
                      <a:pt x="1091" y="752"/>
                    </a:cubicBezTo>
                    <a:close/>
                    <a:moveTo>
                      <a:pt x="1083" y="748"/>
                    </a:moveTo>
                    <a:cubicBezTo>
                      <a:pt x="1081" y="750"/>
                      <a:pt x="1078" y="748"/>
                      <a:pt x="1076" y="749"/>
                    </a:cubicBezTo>
                    <a:cubicBezTo>
                      <a:pt x="1076" y="747"/>
                      <a:pt x="1083" y="743"/>
                      <a:pt x="1083" y="748"/>
                    </a:cubicBezTo>
                    <a:close/>
                    <a:moveTo>
                      <a:pt x="1076" y="807"/>
                    </a:moveTo>
                    <a:cubicBezTo>
                      <a:pt x="1076" y="803"/>
                      <a:pt x="1072" y="803"/>
                      <a:pt x="1073" y="798"/>
                    </a:cubicBezTo>
                    <a:cubicBezTo>
                      <a:pt x="1074" y="796"/>
                      <a:pt x="1079" y="795"/>
                      <a:pt x="1081" y="797"/>
                    </a:cubicBezTo>
                    <a:cubicBezTo>
                      <a:pt x="1084" y="797"/>
                      <a:pt x="1080" y="795"/>
                      <a:pt x="1081" y="793"/>
                    </a:cubicBezTo>
                    <a:cubicBezTo>
                      <a:pt x="1086" y="793"/>
                      <a:pt x="1087" y="790"/>
                      <a:pt x="1091" y="789"/>
                    </a:cubicBezTo>
                    <a:cubicBezTo>
                      <a:pt x="1092" y="786"/>
                      <a:pt x="1088" y="788"/>
                      <a:pt x="1089" y="785"/>
                    </a:cubicBezTo>
                    <a:cubicBezTo>
                      <a:pt x="1090" y="783"/>
                      <a:pt x="1093" y="782"/>
                      <a:pt x="1096" y="782"/>
                    </a:cubicBezTo>
                    <a:cubicBezTo>
                      <a:pt x="1095" y="779"/>
                      <a:pt x="1095" y="777"/>
                      <a:pt x="1096" y="774"/>
                    </a:cubicBezTo>
                    <a:cubicBezTo>
                      <a:pt x="1099" y="774"/>
                      <a:pt x="1099" y="774"/>
                      <a:pt x="1099" y="774"/>
                    </a:cubicBezTo>
                    <a:cubicBezTo>
                      <a:pt x="1099" y="777"/>
                      <a:pt x="1101" y="779"/>
                      <a:pt x="1099" y="781"/>
                    </a:cubicBezTo>
                    <a:cubicBezTo>
                      <a:pt x="1103" y="781"/>
                      <a:pt x="1103" y="777"/>
                      <a:pt x="1103" y="774"/>
                    </a:cubicBezTo>
                    <a:cubicBezTo>
                      <a:pt x="1108" y="776"/>
                      <a:pt x="1106" y="775"/>
                      <a:pt x="1112" y="774"/>
                    </a:cubicBezTo>
                    <a:cubicBezTo>
                      <a:pt x="1112" y="777"/>
                      <a:pt x="1114" y="779"/>
                      <a:pt x="1113" y="782"/>
                    </a:cubicBezTo>
                    <a:cubicBezTo>
                      <a:pt x="1103" y="786"/>
                      <a:pt x="1102" y="797"/>
                      <a:pt x="1092" y="800"/>
                    </a:cubicBezTo>
                    <a:cubicBezTo>
                      <a:pt x="1090" y="800"/>
                      <a:pt x="1090" y="798"/>
                      <a:pt x="1088" y="797"/>
                    </a:cubicBezTo>
                    <a:cubicBezTo>
                      <a:pt x="1084" y="805"/>
                      <a:pt x="1081" y="815"/>
                      <a:pt x="1070" y="816"/>
                    </a:cubicBezTo>
                    <a:cubicBezTo>
                      <a:pt x="1071" y="812"/>
                      <a:pt x="1076" y="812"/>
                      <a:pt x="1076" y="807"/>
                    </a:cubicBezTo>
                    <a:close/>
                    <a:moveTo>
                      <a:pt x="1066" y="712"/>
                    </a:moveTo>
                    <a:cubicBezTo>
                      <a:pt x="1069" y="714"/>
                      <a:pt x="1066" y="717"/>
                      <a:pt x="1069" y="719"/>
                    </a:cubicBezTo>
                    <a:cubicBezTo>
                      <a:pt x="1067" y="723"/>
                      <a:pt x="1063" y="724"/>
                      <a:pt x="1059" y="724"/>
                    </a:cubicBezTo>
                    <a:cubicBezTo>
                      <a:pt x="1060" y="720"/>
                      <a:pt x="1057" y="720"/>
                      <a:pt x="1055" y="719"/>
                    </a:cubicBezTo>
                    <a:cubicBezTo>
                      <a:pt x="1056" y="715"/>
                      <a:pt x="1060" y="712"/>
                      <a:pt x="1066" y="712"/>
                    </a:cubicBezTo>
                    <a:close/>
                    <a:moveTo>
                      <a:pt x="1054" y="736"/>
                    </a:moveTo>
                    <a:cubicBezTo>
                      <a:pt x="1054" y="737"/>
                      <a:pt x="1056" y="740"/>
                      <a:pt x="1054" y="740"/>
                    </a:cubicBezTo>
                    <a:cubicBezTo>
                      <a:pt x="1054" y="742"/>
                      <a:pt x="1056" y="739"/>
                      <a:pt x="1059" y="740"/>
                    </a:cubicBezTo>
                    <a:cubicBezTo>
                      <a:pt x="1059" y="737"/>
                      <a:pt x="1057" y="737"/>
                      <a:pt x="1057" y="734"/>
                    </a:cubicBezTo>
                    <a:cubicBezTo>
                      <a:pt x="1059" y="732"/>
                      <a:pt x="1063" y="731"/>
                      <a:pt x="1063" y="726"/>
                    </a:cubicBezTo>
                    <a:cubicBezTo>
                      <a:pt x="1067" y="726"/>
                      <a:pt x="1067" y="725"/>
                      <a:pt x="1070" y="726"/>
                    </a:cubicBezTo>
                    <a:cubicBezTo>
                      <a:pt x="1070" y="731"/>
                      <a:pt x="1068" y="731"/>
                      <a:pt x="1068" y="734"/>
                    </a:cubicBezTo>
                    <a:cubicBezTo>
                      <a:pt x="1066" y="734"/>
                      <a:pt x="1065" y="733"/>
                      <a:pt x="1062" y="733"/>
                    </a:cubicBezTo>
                    <a:cubicBezTo>
                      <a:pt x="1062" y="736"/>
                      <a:pt x="1063" y="737"/>
                      <a:pt x="1065" y="737"/>
                    </a:cubicBezTo>
                    <a:cubicBezTo>
                      <a:pt x="1065" y="740"/>
                      <a:pt x="1063" y="740"/>
                      <a:pt x="1062" y="742"/>
                    </a:cubicBezTo>
                    <a:cubicBezTo>
                      <a:pt x="1061" y="741"/>
                      <a:pt x="1061" y="740"/>
                      <a:pt x="1061" y="739"/>
                    </a:cubicBezTo>
                    <a:cubicBezTo>
                      <a:pt x="1058" y="740"/>
                      <a:pt x="1059" y="742"/>
                      <a:pt x="1059" y="745"/>
                    </a:cubicBezTo>
                    <a:cubicBezTo>
                      <a:pt x="1056" y="747"/>
                      <a:pt x="1056" y="753"/>
                      <a:pt x="1050" y="750"/>
                    </a:cubicBezTo>
                    <a:cubicBezTo>
                      <a:pt x="1051" y="749"/>
                      <a:pt x="1052" y="748"/>
                      <a:pt x="1052" y="746"/>
                    </a:cubicBezTo>
                    <a:cubicBezTo>
                      <a:pt x="1050" y="744"/>
                      <a:pt x="1049" y="747"/>
                      <a:pt x="1047" y="747"/>
                    </a:cubicBezTo>
                    <a:cubicBezTo>
                      <a:pt x="1042" y="742"/>
                      <a:pt x="1049" y="737"/>
                      <a:pt x="1054" y="736"/>
                    </a:cubicBezTo>
                    <a:close/>
                    <a:moveTo>
                      <a:pt x="1050" y="704"/>
                    </a:moveTo>
                    <a:cubicBezTo>
                      <a:pt x="1047" y="705"/>
                      <a:pt x="1047" y="703"/>
                      <a:pt x="1044" y="704"/>
                    </a:cubicBezTo>
                    <a:cubicBezTo>
                      <a:pt x="1043" y="700"/>
                      <a:pt x="1047" y="701"/>
                      <a:pt x="1047" y="698"/>
                    </a:cubicBezTo>
                    <a:cubicBezTo>
                      <a:pt x="1039" y="702"/>
                      <a:pt x="1040" y="714"/>
                      <a:pt x="1031" y="716"/>
                    </a:cubicBezTo>
                    <a:cubicBezTo>
                      <a:pt x="1028" y="714"/>
                      <a:pt x="1033" y="711"/>
                      <a:pt x="1030" y="710"/>
                    </a:cubicBezTo>
                    <a:cubicBezTo>
                      <a:pt x="1022" y="710"/>
                      <a:pt x="1024" y="721"/>
                      <a:pt x="1016" y="721"/>
                    </a:cubicBezTo>
                    <a:cubicBezTo>
                      <a:pt x="1015" y="717"/>
                      <a:pt x="1020" y="715"/>
                      <a:pt x="1015" y="717"/>
                    </a:cubicBezTo>
                    <a:cubicBezTo>
                      <a:pt x="1014" y="711"/>
                      <a:pt x="1018" y="712"/>
                      <a:pt x="1020" y="710"/>
                    </a:cubicBezTo>
                    <a:cubicBezTo>
                      <a:pt x="1019" y="707"/>
                      <a:pt x="1018" y="711"/>
                      <a:pt x="1016" y="710"/>
                    </a:cubicBezTo>
                    <a:cubicBezTo>
                      <a:pt x="1017" y="705"/>
                      <a:pt x="1024" y="704"/>
                      <a:pt x="1019" y="697"/>
                    </a:cubicBezTo>
                    <a:cubicBezTo>
                      <a:pt x="1021" y="697"/>
                      <a:pt x="1023" y="697"/>
                      <a:pt x="1023" y="696"/>
                    </a:cubicBezTo>
                    <a:cubicBezTo>
                      <a:pt x="1026" y="697"/>
                      <a:pt x="1023" y="699"/>
                      <a:pt x="1023" y="701"/>
                    </a:cubicBezTo>
                    <a:cubicBezTo>
                      <a:pt x="1026" y="703"/>
                      <a:pt x="1026" y="700"/>
                      <a:pt x="1030" y="700"/>
                    </a:cubicBezTo>
                    <a:cubicBezTo>
                      <a:pt x="1038" y="705"/>
                      <a:pt x="1043" y="693"/>
                      <a:pt x="1051" y="692"/>
                    </a:cubicBezTo>
                    <a:cubicBezTo>
                      <a:pt x="1048" y="697"/>
                      <a:pt x="1053" y="699"/>
                      <a:pt x="1050" y="704"/>
                    </a:cubicBezTo>
                    <a:close/>
                    <a:moveTo>
                      <a:pt x="1067" y="678"/>
                    </a:moveTo>
                    <a:cubicBezTo>
                      <a:pt x="1065" y="679"/>
                      <a:pt x="1065" y="678"/>
                      <a:pt x="1064" y="678"/>
                    </a:cubicBezTo>
                    <a:cubicBezTo>
                      <a:pt x="1064" y="675"/>
                      <a:pt x="1065" y="674"/>
                      <a:pt x="1068" y="675"/>
                    </a:cubicBezTo>
                    <a:cubicBezTo>
                      <a:pt x="1068" y="677"/>
                      <a:pt x="1067" y="677"/>
                      <a:pt x="1067" y="678"/>
                    </a:cubicBezTo>
                    <a:close/>
                    <a:moveTo>
                      <a:pt x="1067" y="520"/>
                    </a:moveTo>
                    <a:cubicBezTo>
                      <a:pt x="1068" y="518"/>
                      <a:pt x="1069" y="516"/>
                      <a:pt x="1072" y="517"/>
                    </a:cubicBezTo>
                    <a:cubicBezTo>
                      <a:pt x="1072" y="519"/>
                      <a:pt x="1068" y="521"/>
                      <a:pt x="1067" y="520"/>
                    </a:cubicBezTo>
                    <a:close/>
                    <a:moveTo>
                      <a:pt x="1100" y="574"/>
                    </a:moveTo>
                    <a:cubicBezTo>
                      <a:pt x="1100" y="577"/>
                      <a:pt x="1098" y="578"/>
                      <a:pt x="1095" y="578"/>
                    </a:cubicBezTo>
                    <a:cubicBezTo>
                      <a:pt x="1096" y="577"/>
                      <a:pt x="1097" y="574"/>
                      <a:pt x="1100" y="574"/>
                    </a:cubicBezTo>
                    <a:close/>
                    <a:moveTo>
                      <a:pt x="1098" y="659"/>
                    </a:moveTo>
                    <a:cubicBezTo>
                      <a:pt x="1098" y="656"/>
                      <a:pt x="1098" y="654"/>
                      <a:pt x="1099" y="652"/>
                    </a:cubicBezTo>
                    <a:cubicBezTo>
                      <a:pt x="1102" y="652"/>
                      <a:pt x="1102" y="654"/>
                      <a:pt x="1104" y="653"/>
                    </a:cubicBezTo>
                    <a:cubicBezTo>
                      <a:pt x="1104" y="657"/>
                      <a:pt x="1101" y="658"/>
                      <a:pt x="1098" y="659"/>
                    </a:cubicBezTo>
                    <a:close/>
                    <a:moveTo>
                      <a:pt x="1090" y="597"/>
                    </a:moveTo>
                    <a:cubicBezTo>
                      <a:pt x="1090" y="588"/>
                      <a:pt x="1099" y="584"/>
                      <a:pt x="1106" y="585"/>
                    </a:cubicBezTo>
                    <a:cubicBezTo>
                      <a:pt x="1103" y="591"/>
                      <a:pt x="1097" y="595"/>
                      <a:pt x="1090" y="597"/>
                    </a:cubicBezTo>
                    <a:close/>
                    <a:moveTo>
                      <a:pt x="1125" y="506"/>
                    </a:moveTo>
                    <a:cubicBezTo>
                      <a:pt x="1125" y="509"/>
                      <a:pt x="1124" y="513"/>
                      <a:pt x="1120" y="513"/>
                    </a:cubicBezTo>
                    <a:cubicBezTo>
                      <a:pt x="1119" y="508"/>
                      <a:pt x="1121" y="505"/>
                      <a:pt x="1125" y="506"/>
                    </a:cubicBezTo>
                    <a:close/>
                    <a:moveTo>
                      <a:pt x="1127" y="527"/>
                    </a:moveTo>
                    <a:cubicBezTo>
                      <a:pt x="1127" y="534"/>
                      <a:pt x="1121" y="535"/>
                      <a:pt x="1117" y="538"/>
                    </a:cubicBezTo>
                    <a:cubicBezTo>
                      <a:pt x="1116" y="536"/>
                      <a:pt x="1115" y="534"/>
                      <a:pt x="1115" y="531"/>
                    </a:cubicBezTo>
                    <a:cubicBezTo>
                      <a:pt x="1122" y="532"/>
                      <a:pt x="1122" y="524"/>
                      <a:pt x="1127" y="527"/>
                    </a:cubicBezTo>
                    <a:close/>
                    <a:moveTo>
                      <a:pt x="1151" y="586"/>
                    </a:moveTo>
                    <a:cubicBezTo>
                      <a:pt x="1148" y="585"/>
                      <a:pt x="1151" y="579"/>
                      <a:pt x="1155" y="580"/>
                    </a:cubicBezTo>
                    <a:cubicBezTo>
                      <a:pt x="1155" y="583"/>
                      <a:pt x="1152" y="584"/>
                      <a:pt x="1151" y="586"/>
                    </a:cubicBezTo>
                    <a:close/>
                    <a:moveTo>
                      <a:pt x="1151" y="561"/>
                    </a:moveTo>
                    <a:cubicBezTo>
                      <a:pt x="1151" y="579"/>
                      <a:pt x="1132" y="583"/>
                      <a:pt x="1119" y="585"/>
                    </a:cubicBezTo>
                    <a:cubicBezTo>
                      <a:pt x="1119" y="582"/>
                      <a:pt x="1117" y="580"/>
                      <a:pt x="1119" y="578"/>
                    </a:cubicBezTo>
                    <a:cubicBezTo>
                      <a:pt x="1116" y="578"/>
                      <a:pt x="1114" y="583"/>
                      <a:pt x="1111" y="580"/>
                    </a:cubicBezTo>
                    <a:cubicBezTo>
                      <a:pt x="1115" y="576"/>
                      <a:pt x="1120" y="574"/>
                      <a:pt x="1121" y="567"/>
                    </a:cubicBezTo>
                    <a:cubicBezTo>
                      <a:pt x="1126" y="568"/>
                      <a:pt x="1125" y="563"/>
                      <a:pt x="1129" y="562"/>
                    </a:cubicBezTo>
                    <a:cubicBezTo>
                      <a:pt x="1132" y="561"/>
                      <a:pt x="1130" y="565"/>
                      <a:pt x="1133" y="565"/>
                    </a:cubicBezTo>
                    <a:cubicBezTo>
                      <a:pt x="1139" y="558"/>
                      <a:pt x="1149" y="551"/>
                      <a:pt x="1157" y="556"/>
                    </a:cubicBezTo>
                    <a:cubicBezTo>
                      <a:pt x="1155" y="557"/>
                      <a:pt x="1154" y="561"/>
                      <a:pt x="1151" y="561"/>
                    </a:cubicBezTo>
                    <a:close/>
                    <a:moveTo>
                      <a:pt x="1158" y="556"/>
                    </a:moveTo>
                    <a:cubicBezTo>
                      <a:pt x="1157" y="551"/>
                      <a:pt x="1163" y="553"/>
                      <a:pt x="1161" y="547"/>
                    </a:cubicBezTo>
                    <a:cubicBezTo>
                      <a:pt x="1165" y="547"/>
                      <a:pt x="1165" y="547"/>
                      <a:pt x="1165" y="547"/>
                    </a:cubicBezTo>
                    <a:cubicBezTo>
                      <a:pt x="1165" y="552"/>
                      <a:pt x="1161" y="554"/>
                      <a:pt x="1158" y="556"/>
                    </a:cubicBezTo>
                    <a:close/>
                    <a:moveTo>
                      <a:pt x="1179" y="548"/>
                    </a:moveTo>
                    <a:cubicBezTo>
                      <a:pt x="1178" y="551"/>
                      <a:pt x="1177" y="552"/>
                      <a:pt x="1175" y="552"/>
                    </a:cubicBezTo>
                    <a:cubicBezTo>
                      <a:pt x="1175" y="550"/>
                      <a:pt x="1176" y="548"/>
                      <a:pt x="1179" y="548"/>
                    </a:cubicBezTo>
                    <a:close/>
                    <a:moveTo>
                      <a:pt x="1177" y="514"/>
                    </a:moveTo>
                    <a:cubicBezTo>
                      <a:pt x="1176" y="512"/>
                      <a:pt x="1177" y="510"/>
                      <a:pt x="1178" y="509"/>
                    </a:cubicBezTo>
                    <a:cubicBezTo>
                      <a:pt x="1180" y="509"/>
                      <a:pt x="1180" y="511"/>
                      <a:pt x="1182" y="510"/>
                    </a:cubicBezTo>
                    <a:cubicBezTo>
                      <a:pt x="1182" y="513"/>
                      <a:pt x="1180" y="514"/>
                      <a:pt x="1177" y="514"/>
                    </a:cubicBezTo>
                    <a:close/>
                    <a:moveTo>
                      <a:pt x="1112" y="747"/>
                    </a:moveTo>
                    <a:cubicBezTo>
                      <a:pt x="1108" y="748"/>
                      <a:pt x="1111" y="752"/>
                      <a:pt x="1113" y="754"/>
                    </a:cubicBezTo>
                    <a:cubicBezTo>
                      <a:pt x="1113" y="752"/>
                      <a:pt x="1114" y="752"/>
                      <a:pt x="1114" y="750"/>
                    </a:cubicBezTo>
                    <a:cubicBezTo>
                      <a:pt x="1113" y="749"/>
                      <a:pt x="1112" y="749"/>
                      <a:pt x="1112" y="747"/>
                    </a:cubicBezTo>
                    <a:close/>
                    <a:moveTo>
                      <a:pt x="700" y="1082"/>
                    </a:moveTo>
                    <a:cubicBezTo>
                      <a:pt x="699" y="1085"/>
                      <a:pt x="702" y="1084"/>
                      <a:pt x="702" y="1085"/>
                    </a:cubicBezTo>
                    <a:cubicBezTo>
                      <a:pt x="704" y="1082"/>
                      <a:pt x="712" y="1083"/>
                      <a:pt x="715" y="1081"/>
                    </a:cubicBezTo>
                    <a:cubicBezTo>
                      <a:pt x="710" y="1075"/>
                      <a:pt x="707" y="1081"/>
                      <a:pt x="700" y="1082"/>
                    </a:cubicBezTo>
                    <a:close/>
                    <a:moveTo>
                      <a:pt x="927" y="95"/>
                    </a:moveTo>
                    <a:cubicBezTo>
                      <a:pt x="937" y="94"/>
                      <a:pt x="932" y="90"/>
                      <a:pt x="927" y="95"/>
                    </a:cubicBezTo>
                    <a:close/>
                    <a:moveTo>
                      <a:pt x="1147" y="166"/>
                    </a:moveTo>
                    <a:cubicBezTo>
                      <a:pt x="1143" y="165"/>
                      <a:pt x="1136" y="171"/>
                      <a:pt x="1141" y="174"/>
                    </a:cubicBezTo>
                    <a:cubicBezTo>
                      <a:pt x="1143" y="172"/>
                      <a:pt x="1142" y="167"/>
                      <a:pt x="1147" y="167"/>
                    </a:cubicBezTo>
                    <a:cubicBezTo>
                      <a:pt x="1147" y="167"/>
                      <a:pt x="1148" y="166"/>
                      <a:pt x="1147" y="166"/>
                    </a:cubicBezTo>
                    <a:close/>
                    <a:moveTo>
                      <a:pt x="959" y="188"/>
                    </a:moveTo>
                    <a:cubicBezTo>
                      <a:pt x="961" y="182"/>
                      <a:pt x="971" y="177"/>
                      <a:pt x="976" y="181"/>
                    </a:cubicBezTo>
                    <a:cubicBezTo>
                      <a:pt x="981" y="176"/>
                      <a:pt x="993" y="173"/>
                      <a:pt x="994" y="167"/>
                    </a:cubicBezTo>
                    <a:cubicBezTo>
                      <a:pt x="979" y="168"/>
                      <a:pt x="971" y="179"/>
                      <a:pt x="957" y="183"/>
                    </a:cubicBezTo>
                    <a:cubicBezTo>
                      <a:pt x="957" y="185"/>
                      <a:pt x="957" y="187"/>
                      <a:pt x="959" y="188"/>
                    </a:cubicBezTo>
                    <a:close/>
                    <a:moveTo>
                      <a:pt x="1152" y="259"/>
                    </a:moveTo>
                    <a:cubicBezTo>
                      <a:pt x="1152" y="256"/>
                      <a:pt x="1155" y="255"/>
                      <a:pt x="1157" y="253"/>
                    </a:cubicBezTo>
                    <a:cubicBezTo>
                      <a:pt x="1154" y="251"/>
                      <a:pt x="1151" y="249"/>
                      <a:pt x="1147" y="249"/>
                    </a:cubicBezTo>
                    <a:cubicBezTo>
                      <a:pt x="1148" y="254"/>
                      <a:pt x="1151" y="256"/>
                      <a:pt x="1153" y="255"/>
                    </a:cubicBezTo>
                    <a:cubicBezTo>
                      <a:pt x="1152" y="257"/>
                      <a:pt x="1148" y="258"/>
                      <a:pt x="1152" y="259"/>
                    </a:cubicBezTo>
                    <a:close/>
                    <a:moveTo>
                      <a:pt x="1192" y="338"/>
                    </a:moveTo>
                    <a:cubicBezTo>
                      <a:pt x="1197" y="336"/>
                      <a:pt x="1200" y="334"/>
                      <a:pt x="1203" y="331"/>
                    </a:cubicBezTo>
                    <a:cubicBezTo>
                      <a:pt x="1200" y="333"/>
                      <a:pt x="1191" y="334"/>
                      <a:pt x="1192" y="338"/>
                    </a:cubicBezTo>
                    <a:close/>
                    <a:moveTo>
                      <a:pt x="1219" y="382"/>
                    </a:moveTo>
                    <a:cubicBezTo>
                      <a:pt x="1223" y="382"/>
                      <a:pt x="1228" y="384"/>
                      <a:pt x="1231" y="378"/>
                    </a:cubicBezTo>
                    <a:cubicBezTo>
                      <a:pt x="1228" y="377"/>
                      <a:pt x="1226" y="381"/>
                      <a:pt x="1225" y="378"/>
                    </a:cubicBezTo>
                    <a:cubicBezTo>
                      <a:pt x="1228" y="377"/>
                      <a:pt x="1230" y="375"/>
                      <a:pt x="1232" y="374"/>
                    </a:cubicBezTo>
                    <a:cubicBezTo>
                      <a:pt x="1229" y="375"/>
                      <a:pt x="1226" y="375"/>
                      <a:pt x="1223" y="373"/>
                    </a:cubicBezTo>
                    <a:cubicBezTo>
                      <a:pt x="1223" y="377"/>
                      <a:pt x="1219" y="378"/>
                      <a:pt x="1219" y="382"/>
                    </a:cubicBezTo>
                    <a:close/>
                    <a:moveTo>
                      <a:pt x="1162" y="385"/>
                    </a:moveTo>
                    <a:cubicBezTo>
                      <a:pt x="1170" y="385"/>
                      <a:pt x="1172" y="376"/>
                      <a:pt x="1179" y="378"/>
                    </a:cubicBezTo>
                    <a:cubicBezTo>
                      <a:pt x="1175" y="373"/>
                      <a:pt x="1166" y="382"/>
                      <a:pt x="1162" y="385"/>
                    </a:cubicBezTo>
                    <a:close/>
                    <a:moveTo>
                      <a:pt x="1215" y="381"/>
                    </a:moveTo>
                    <a:cubicBezTo>
                      <a:pt x="1213" y="381"/>
                      <a:pt x="1202" y="379"/>
                      <a:pt x="1201" y="387"/>
                    </a:cubicBezTo>
                    <a:cubicBezTo>
                      <a:pt x="1204" y="387"/>
                      <a:pt x="1207" y="387"/>
                      <a:pt x="1208" y="390"/>
                    </a:cubicBezTo>
                    <a:cubicBezTo>
                      <a:pt x="1204" y="391"/>
                      <a:pt x="1203" y="394"/>
                      <a:pt x="1199" y="394"/>
                    </a:cubicBezTo>
                    <a:cubicBezTo>
                      <a:pt x="1201" y="396"/>
                      <a:pt x="1205" y="392"/>
                      <a:pt x="1208" y="390"/>
                    </a:cubicBezTo>
                    <a:cubicBezTo>
                      <a:pt x="1211" y="390"/>
                      <a:pt x="1213" y="390"/>
                      <a:pt x="1213" y="388"/>
                    </a:cubicBezTo>
                    <a:cubicBezTo>
                      <a:pt x="1212" y="387"/>
                      <a:pt x="1209" y="389"/>
                      <a:pt x="1209" y="387"/>
                    </a:cubicBezTo>
                    <a:cubicBezTo>
                      <a:pt x="1209" y="383"/>
                      <a:pt x="1214" y="384"/>
                      <a:pt x="1215" y="381"/>
                    </a:cubicBezTo>
                    <a:close/>
                    <a:moveTo>
                      <a:pt x="1267" y="409"/>
                    </a:moveTo>
                    <a:cubicBezTo>
                      <a:pt x="1269" y="403"/>
                      <a:pt x="1274" y="398"/>
                      <a:pt x="1282" y="398"/>
                    </a:cubicBezTo>
                    <a:cubicBezTo>
                      <a:pt x="1285" y="394"/>
                      <a:pt x="1291" y="392"/>
                      <a:pt x="1287" y="393"/>
                    </a:cubicBezTo>
                    <a:cubicBezTo>
                      <a:pt x="1282" y="394"/>
                      <a:pt x="1262" y="406"/>
                      <a:pt x="1255" y="404"/>
                    </a:cubicBezTo>
                    <a:cubicBezTo>
                      <a:pt x="1255" y="405"/>
                      <a:pt x="1258" y="405"/>
                      <a:pt x="1257" y="407"/>
                    </a:cubicBezTo>
                    <a:cubicBezTo>
                      <a:pt x="1253" y="407"/>
                      <a:pt x="1253" y="410"/>
                      <a:pt x="1251" y="412"/>
                    </a:cubicBezTo>
                    <a:cubicBezTo>
                      <a:pt x="1256" y="414"/>
                      <a:pt x="1259" y="407"/>
                      <a:pt x="1267" y="409"/>
                    </a:cubicBezTo>
                    <a:close/>
                    <a:moveTo>
                      <a:pt x="1230" y="407"/>
                    </a:moveTo>
                    <a:cubicBezTo>
                      <a:pt x="1229" y="408"/>
                      <a:pt x="1226" y="408"/>
                      <a:pt x="1226" y="406"/>
                    </a:cubicBezTo>
                    <a:cubicBezTo>
                      <a:pt x="1226" y="404"/>
                      <a:pt x="1230" y="405"/>
                      <a:pt x="1230" y="403"/>
                    </a:cubicBezTo>
                    <a:cubicBezTo>
                      <a:pt x="1229" y="403"/>
                      <a:pt x="1229" y="401"/>
                      <a:pt x="1229" y="400"/>
                    </a:cubicBezTo>
                    <a:cubicBezTo>
                      <a:pt x="1226" y="401"/>
                      <a:pt x="1224" y="401"/>
                      <a:pt x="1223" y="399"/>
                    </a:cubicBezTo>
                    <a:cubicBezTo>
                      <a:pt x="1220" y="402"/>
                      <a:pt x="1210" y="404"/>
                      <a:pt x="1218" y="404"/>
                    </a:cubicBezTo>
                    <a:cubicBezTo>
                      <a:pt x="1216" y="405"/>
                      <a:pt x="1214" y="405"/>
                      <a:pt x="1214" y="408"/>
                    </a:cubicBezTo>
                    <a:cubicBezTo>
                      <a:pt x="1216" y="408"/>
                      <a:pt x="1217" y="407"/>
                      <a:pt x="1217" y="408"/>
                    </a:cubicBezTo>
                    <a:cubicBezTo>
                      <a:pt x="1217" y="411"/>
                      <a:pt x="1214" y="412"/>
                      <a:pt x="1214" y="415"/>
                    </a:cubicBezTo>
                    <a:cubicBezTo>
                      <a:pt x="1219" y="416"/>
                      <a:pt x="1229" y="415"/>
                      <a:pt x="1230" y="407"/>
                    </a:cubicBezTo>
                    <a:close/>
                    <a:moveTo>
                      <a:pt x="1230" y="406"/>
                    </a:moveTo>
                    <a:cubicBezTo>
                      <a:pt x="1230" y="406"/>
                      <a:pt x="1230" y="407"/>
                      <a:pt x="1230" y="407"/>
                    </a:cubicBezTo>
                    <a:cubicBezTo>
                      <a:pt x="1230" y="407"/>
                      <a:pt x="1230" y="406"/>
                      <a:pt x="1230" y="406"/>
                    </a:cubicBezTo>
                    <a:close/>
                    <a:moveTo>
                      <a:pt x="1245" y="418"/>
                    </a:moveTo>
                    <a:cubicBezTo>
                      <a:pt x="1244" y="416"/>
                      <a:pt x="1245" y="414"/>
                      <a:pt x="1246" y="414"/>
                    </a:cubicBezTo>
                    <a:cubicBezTo>
                      <a:pt x="1249" y="415"/>
                      <a:pt x="1250" y="410"/>
                      <a:pt x="1248" y="413"/>
                    </a:cubicBezTo>
                    <a:cubicBezTo>
                      <a:pt x="1243" y="414"/>
                      <a:pt x="1239" y="417"/>
                      <a:pt x="1234" y="419"/>
                    </a:cubicBezTo>
                    <a:cubicBezTo>
                      <a:pt x="1238" y="422"/>
                      <a:pt x="1241" y="415"/>
                      <a:pt x="1245" y="418"/>
                    </a:cubicBezTo>
                    <a:close/>
                    <a:moveTo>
                      <a:pt x="1167" y="425"/>
                    </a:moveTo>
                    <a:cubicBezTo>
                      <a:pt x="1171" y="423"/>
                      <a:pt x="1175" y="421"/>
                      <a:pt x="1178" y="418"/>
                    </a:cubicBezTo>
                    <a:cubicBezTo>
                      <a:pt x="1174" y="420"/>
                      <a:pt x="1169" y="421"/>
                      <a:pt x="1167" y="425"/>
                    </a:cubicBezTo>
                    <a:close/>
                    <a:moveTo>
                      <a:pt x="1136" y="429"/>
                    </a:moveTo>
                    <a:cubicBezTo>
                      <a:pt x="1130" y="428"/>
                      <a:pt x="1127" y="435"/>
                      <a:pt x="1123" y="432"/>
                    </a:cubicBezTo>
                    <a:cubicBezTo>
                      <a:pt x="1123" y="429"/>
                      <a:pt x="1128" y="430"/>
                      <a:pt x="1128" y="427"/>
                    </a:cubicBezTo>
                    <a:cubicBezTo>
                      <a:pt x="1123" y="425"/>
                      <a:pt x="1110" y="427"/>
                      <a:pt x="1108" y="434"/>
                    </a:cubicBezTo>
                    <a:cubicBezTo>
                      <a:pt x="1111" y="435"/>
                      <a:pt x="1116" y="438"/>
                      <a:pt x="1114" y="441"/>
                    </a:cubicBezTo>
                    <a:cubicBezTo>
                      <a:pt x="1117" y="442"/>
                      <a:pt x="1120" y="438"/>
                      <a:pt x="1121" y="440"/>
                    </a:cubicBezTo>
                    <a:cubicBezTo>
                      <a:pt x="1120" y="441"/>
                      <a:pt x="1119" y="442"/>
                      <a:pt x="1118" y="443"/>
                    </a:cubicBezTo>
                    <a:cubicBezTo>
                      <a:pt x="1114" y="440"/>
                      <a:pt x="1108" y="449"/>
                      <a:pt x="1104" y="452"/>
                    </a:cubicBezTo>
                    <a:cubicBezTo>
                      <a:pt x="1107" y="452"/>
                      <a:pt x="1110" y="451"/>
                      <a:pt x="1109" y="455"/>
                    </a:cubicBezTo>
                    <a:cubicBezTo>
                      <a:pt x="1106" y="455"/>
                      <a:pt x="1105" y="452"/>
                      <a:pt x="1103" y="455"/>
                    </a:cubicBezTo>
                    <a:cubicBezTo>
                      <a:pt x="1103" y="458"/>
                      <a:pt x="1103" y="460"/>
                      <a:pt x="1105" y="462"/>
                    </a:cubicBezTo>
                    <a:cubicBezTo>
                      <a:pt x="1110" y="457"/>
                      <a:pt x="1118" y="457"/>
                      <a:pt x="1120" y="450"/>
                    </a:cubicBezTo>
                    <a:cubicBezTo>
                      <a:pt x="1123" y="450"/>
                      <a:pt x="1127" y="446"/>
                      <a:pt x="1124" y="445"/>
                    </a:cubicBezTo>
                    <a:cubicBezTo>
                      <a:pt x="1122" y="447"/>
                      <a:pt x="1120" y="449"/>
                      <a:pt x="1117" y="450"/>
                    </a:cubicBezTo>
                    <a:cubicBezTo>
                      <a:pt x="1117" y="449"/>
                      <a:pt x="1116" y="449"/>
                      <a:pt x="1116" y="448"/>
                    </a:cubicBezTo>
                    <a:cubicBezTo>
                      <a:pt x="1117" y="447"/>
                      <a:pt x="1117" y="446"/>
                      <a:pt x="1118" y="445"/>
                    </a:cubicBezTo>
                    <a:cubicBezTo>
                      <a:pt x="1119" y="448"/>
                      <a:pt x="1121" y="444"/>
                      <a:pt x="1124" y="445"/>
                    </a:cubicBezTo>
                    <a:cubicBezTo>
                      <a:pt x="1124" y="442"/>
                      <a:pt x="1124" y="442"/>
                      <a:pt x="1126" y="439"/>
                    </a:cubicBezTo>
                    <a:cubicBezTo>
                      <a:pt x="1124" y="437"/>
                      <a:pt x="1122" y="439"/>
                      <a:pt x="1122" y="438"/>
                    </a:cubicBezTo>
                    <a:cubicBezTo>
                      <a:pt x="1125" y="433"/>
                      <a:pt x="1132" y="433"/>
                      <a:pt x="1136" y="429"/>
                    </a:cubicBezTo>
                    <a:close/>
                    <a:moveTo>
                      <a:pt x="1094" y="442"/>
                    </a:moveTo>
                    <a:cubicBezTo>
                      <a:pt x="1090" y="444"/>
                      <a:pt x="1079" y="444"/>
                      <a:pt x="1080" y="448"/>
                    </a:cubicBezTo>
                    <a:cubicBezTo>
                      <a:pt x="1085" y="447"/>
                      <a:pt x="1095" y="442"/>
                      <a:pt x="1094" y="442"/>
                    </a:cubicBezTo>
                    <a:close/>
                    <a:moveTo>
                      <a:pt x="1002" y="455"/>
                    </a:moveTo>
                    <a:cubicBezTo>
                      <a:pt x="999" y="456"/>
                      <a:pt x="995" y="456"/>
                      <a:pt x="995" y="460"/>
                    </a:cubicBezTo>
                    <a:cubicBezTo>
                      <a:pt x="999" y="460"/>
                      <a:pt x="999" y="456"/>
                      <a:pt x="1002" y="455"/>
                    </a:cubicBezTo>
                    <a:close/>
                    <a:moveTo>
                      <a:pt x="1126" y="464"/>
                    </a:moveTo>
                    <a:cubicBezTo>
                      <a:pt x="1127" y="462"/>
                      <a:pt x="1129" y="462"/>
                      <a:pt x="1131" y="462"/>
                    </a:cubicBezTo>
                    <a:cubicBezTo>
                      <a:pt x="1131" y="457"/>
                      <a:pt x="1126" y="460"/>
                      <a:pt x="1125" y="462"/>
                    </a:cubicBezTo>
                    <a:cubicBezTo>
                      <a:pt x="1127" y="462"/>
                      <a:pt x="1125" y="464"/>
                      <a:pt x="1126" y="464"/>
                    </a:cubicBezTo>
                    <a:close/>
                    <a:moveTo>
                      <a:pt x="1234" y="521"/>
                    </a:moveTo>
                    <a:cubicBezTo>
                      <a:pt x="1230" y="525"/>
                      <a:pt x="1219" y="527"/>
                      <a:pt x="1218" y="531"/>
                    </a:cubicBezTo>
                    <a:cubicBezTo>
                      <a:pt x="1216" y="534"/>
                      <a:pt x="1197" y="535"/>
                      <a:pt x="1192" y="546"/>
                    </a:cubicBezTo>
                    <a:cubicBezTo>
                      <a:pt x="1199" y="545"/>
                      <a:pt x="1205" y="540"/>
                      <a:pt x="1212" y="536"/>
                    </a:cubicBezTo>
                    <a:cubicBezTo>
                      <a:pt x="1220" y="532"/>
                      <a:pt x="1232" y="529"/>
                      <a:pt x="1234" y="521"/>
                    </a:cubicBezTo>
                    <a:close/>
                    <a:moveTo>
                      <a:pt x="162" y="592"/>
                    </a:moveTo>
                    <a:cubicBezTo>
                      <a:pt x="153" y="594"/>
                      <a:pt x="146" y="599"/>
                      <a:pt x="141" y="605"/>
                    </a:cubicBezTo>
                    <a:cubicBezTo>
                      <a:pt x="144" y="605"/>
                      <a:pt x="145" y="604"/>
                      <a:pt x="147" y="607"/>
                    </a:cubicBezTo>
                    <a:cubicBezTo>
                      <a:pt x="147" y="609"/>
                      <a:pt x="143" y="611"/>
                      <a:pt x="145" y="612"/>
                    </a:cubicBezTo>
                    <a:cubicBezTo>
                      <a:pt x="146" y="609"/>
                      <a:pt x="150" y="609"/>
                      <a:pt x="152" y="608"/>
                    </a:cubicBezTo>
                    <a:cubicBezTo>
                      <a:pt x="152" y="605"/>
                      <a:pt x="150" y="603"/>
                      <a:pt x="151" y="599"/>
                    </a:cubicBezTo>
                    <a:cubicBezTo>
                      <a:pt x="152" y="599"/>
                      <a:pt x="152" y="598"/>
                      <a:pt x="153" y="598"/>
                    </a:cubicBezTo>
                    <a:cubicBezTo>
                      <a:pt x="157" y="600"/>
                      <a:pt x="162" y="596"/>
                      <a:pt x="162" y="592"/>
                    </a:cubicBezTo>
                    <a:close/>
                    <a:moveTo>
                      <a:pt x="202" y="660"/>
                    </a:moveTo>
                    <a:cubicBezTo>
                      <a:pt x="200" y="659"/>
                      <a:pt x="200" y="657"/>
                      <a:pt x="197" y="658"/>
                    </a:cubicBezTo>
                    <a:cubicBezTo>
                      <a:pt x="197" y="659"/>
                      <a:pt x="195" y="663"/>
                      <a:pt x="196" y="663"/>
                    </a:cubicBezTo>
                    <a:cubicBezTo>
                      <a:pt x="196" y="659"/>
                      <a:pt x="201" y="662"/>
                      <a:pt x="202" y="660"/>
                    </a:cubicBezTo>
                    <a:close/>
                    <a:moveTo>
                      <a:pt x="1186" y="672"/>
                    </a:moveTo>
                    <a:cubicBezTo>
                      <a:pt x="1184" y="675"/>
                      <a:pt x="1182" y="676"/>
                      <a:pt x="1178" y="677"/>
                    </a:cubicBezTo>
                    <a:cubicBezTo>
                      <a:pt x="1178" y="676"/>
                      <a:pt x="1177" y="675"/>
                      <a:pt x="1177" y="675"/>
                    </a:cubicBezTo>
                    <a:cubicBezTo>
                      <a:pt x="1178" y="672"/>
                      <a:pt x="1178" y="670"/>
                      <a:pt x="1178" y="666"/>
                    </a:cubicBezTo>
                    <a:cubicBezTo>
                      <a:pt x="1172" y="668"/>
                      <a:pt x="1168" y="672"/>
                      <a:pt x="1164" y="676"/>
                    </a:cubicBezTo>
                    <a:cubicBezTo>
                      <a:pt x="1165" y="679"/>
                      <a:pt x="1171" y="677"/>
                      <a:pt x="1173" y="678"/>
                    </a:cubicBezTo>
                    <a:cubicBezTo>
                      <a:pt x="1173" y="683"/>
                      <a:pt x="1173" y="683"/>
                      <a:pt x="1173" y="683"/>
                    </a:cubicBezTo>
                    <a:cubicBezTo>
                      <a:pt x="1179" y="681"/>
                      <a:pt x="1186" y="676"/>
                      <a:pt x="1186" y="672"/>
                    </a:cubicBezTo>
                    <a:close/>
                    <a:moveTo>
                      <a:pt x="1169" y="675"/>
                    </a:moveTo>
                    <a:cubicBezTo>
                      <a:pt x="1169" y="671"/>
                      <a:pt x="1173" y="671"/>
                      <a:pt x="1176" y="670"/>
                    </a:cubicBezTo>
                    <a:cubicBezTo>
                      <a:pt x="1176" y="673"/>
                      <a:pt x="1175" y="673"/>
                      <a:pt x="1175" y="676"/>
                    </a:cubicBezTo>
                    <a:cubicBezTo>
                      <a:pt x="1173" y="676"/>
                      <a:pt x="1171" y="676"/>
                      <a:pt x="1169" y="675"/>
                    </a:cubicBezTo>
                    <a:close/>
                    <a:moveTo>
                      <a:pt x="1045" y="783"/>
                    </a:moveTo>
                    <a:cubicBezTo>
                      <a:pt x="1045" y="786"/>
                      <a:pt x="1040" y="792"/>
                      <a:pt x="1038" y="787"/>
                    </a:cubicBezTo>
                    <a:cubicBezTo>
                      <a:pt x="1035" y="787"/>
                      <a:pt x="1035" y="790"/>
                      <a:pt x="1034" y="792"/>
                    </a:cubicBezTo>
                    <a:cubicBezTo>
                      <a:pt x="1037" y="790"/>
                      <a:pt x="1034" y="795"/>
                      <a:pt x="1037" y="795"/>
                    </a:cubicBezTo>
                    <a:cubicBezTo>
                      <a:pt x="1037" y="792"/>
                      <a:pt x="1040" y="793"/>
                      <a:pt x="1042" y="793"/>
                    </a:cubicBezTo>
                    <a:cubicBezTo>
                      <a:pt x="1040" y="788"/>
                      <a:pt x="1043" y="786"/>
                      <a:pt x="1048" y="786"/>
                    </a:cubicBezTo>
                    <a:cubicBezTo>
                      <a:pt x="1048" y="785"/>
                      <a:pt x="1049" y="784"/>
                      <a:pt x="1049" y="783"/>
                    </a:cubicBezTo>
                    <a:cubicBezTo>
                      <a:pt x="1047" y="784"/>
                      <a:pt x="1048" y="784"/>
                      <a:pt x="1045" y="783"/>
                    </a:cubicBezTo>
                    <a:close/>
                    <a:moveTo>
                      <a:pt x="1192" y="801"/>
                    </a:moveTo>
                    <a:cubicBezTo>
                      <a:pt x="1193" y="799"/>
                      <a:pt x="1191" y="795"/>
                      <a:pt x="1196" y="794"/>
                    </a:cubicBezTo>
                    <a:cubicBezTo>
                      <a:pt x="1194" y="792"/>
                      <a:pt x="1191" y="795"/>
                      <a:pt x="1190" y="796"/>
                    </a:cubicBezTo>
                    <a:cubicBezTo>
                      <a:pt x="1191" y="797"/>
                      <a:pt x="1189" y="798"/>
                      <a:pt x="1190" y="799"/>
                    </a:cubicBezTo>
                    <a:cubicBezTo>
                      <a:pt x="1191" y="800"/>
                      <a:pt x="1192" y="800"/>
                      <a:pt x="1192" y="801"/>
                    </a:cubicBezTo>
                    <a:close/>
                    <a:moveTo>
                      <a:pt x="1191" y="802"/>
                    </a:moveTo>
                    <a:cubicBezTo>
                      <a:pt x="1192" y="802"/>
                      <a:pt x="1192" y="801"/>
                      <a:pt x="1192" y="801"/>
                    </a:cubicBezTo>
                    <a:cubicBezTo>
                      <a:pt x="1192" y="801"/>
                      <a:pt x="1191" y="801"/>
                      <a:pt x="1191" y="802"/>
                    </a:cubicBezTo>
                    <a:close/>
                    <a:moveTo>
                      <a:pt x="1192" y="801"/>
                    </a:moveTo>
                    <a:cubicBezTo>
                      <a:pt x="1192" y="801"/>
                      <a:pt x="1192" y="801"/>
                      <a:pt x="1192" y="801"/>
                    </a:cubicBezTo>
                    <a:cubicBezTo>
                      <a:pt x="1192" y="801"/>
                      <a:pt x="1192" y="801"/>
                      <a:pt x="1192" y="801"/>
                    </a:cubicBezTo>
                    <a:cubicBezTo>
                      <a:pt x="1192" y="801"/>
                      <a:pt x="1192" y="801"/>
                      <a:pt x="1192" y="801"/>
                    </a:cubicBezTo>
                    <a:close/>
                    <a:moveTo>
                      <a:pt x="1117" y="848"/>
                    </a:moveTo>
                    <a:cubicBezTo>
                      <a:pt x="1117" y="847"/>
                      <a:pt x="1117" y="846"/>
                      <a:pt x="1118" y="846"/>
                    </a:cubicBezTo>
                    <a:cubicBezTo>
                      <a:pt x="1117" y="846"/>
                      <a:pt x="1117" y="846"/>
                      <a:pt x="1117" y="846"/>
                    </a:cubicBezTo>
                    <a:lnTo>
                      <a:pt x="1117" y="848"/>
                    </a:lnTo>
                    <a:close/>
                    <a:moveTo>
                      <a:pt x="1138" y="833"/>
                    </a:moveTo>
                    <a:cubicBezTo>
                      <a:pt x="1136" y="833"/>
                      <a:pt x="1136" y="831"/>
                      <a:pt x="1136" y="831"/>
                    </a:cubicBezTo>
                    <a:cubicBezTo>
                      <a:pt x="1133" y="838"/>
                      <a:pt x="1121" y="840"/>
                      <a:pt x="1118" y="846"/>
                    </a:cubicBezTo>
                    <a:cubicBezTo>
                      <a:pt x="1124" y="846"/>
                      <a:pt x="1124" y="846"/>
                      <a:pt x="1124" y="846"/>
                    </a:cubicBezTo>
                    <a:cubicBezTo>
                      <a:pt x="1127" y="843"/>
                      <a:pt x="1131" y="834"/>
                      <a:pt x="1136" y="838"/>
                    </a:cubicBezTo>
                    <a:cubicBezTo>
                      <a:pt x="1135" y="835"/>
                      <a:pt x="1139" y="836"/>
                      <a:pt x="1138" y="833"/>
                    </a:cubicBezTo>
                    <a:close/>
                    <a:moveTo>
                      <a:pt x="117" y="847"/>
                    </a:moveTo>
                    <a:cubicBezTo>
                      <a:pt x="113" y="845"/>
                      <a:pt x="109" y="848"/>
                      <a:pt x="108" y="851"/>
                    </a:cubicBezTo>
                    <a:cubicBezTo>
                      <a:pt x="113" y="849"/>
                      <a:pt x="117" y="847"/>
                      <a:pt x="121" y="846"/>
                    </a:cubicBezTo>
                    <a:cubicBezTo>
                      <a:pt x="130" y="844"/>
                      <a:pt x="129" y="845"/>
                      <a:pt x="134" y="836"/>
                    </a:cubicBezTo>
                    <a:cubicBezTo>
                      <a:pt x="134" y="836"/>
                      <a:pt x="136" y="837"/>
                      <a:pt x="136" y="835"/>
                    </a:cubicBezTo>
                    <a:cubicBezTo>
                      <a:pt x="133" y="837"/>
                      <a:pt x="134" y="833"/>
                      <a:pt x="131" y="834"/>
                    </a:cubicBezTo>
                    <a:cubicBezTo>
                      <a:pt x="126" y="837"/>
                      <a:pt x="121" y="841"/>
                      <a:pt x="117" y="847"/>
                    </a:cubicBezTo>
                    <a:close/>
                    <a:moveTo>
                      <a:pt x="167" y="840"/>
                    </a:moveTo>
                    <a:cubicBezTo>
                      <a:pt x="167" y="844"/>
                      <a:pt x="160" y="841"/>
                      <a:pt x="160" y="845"/>
                    </a:cubicBezTo>
                    <a:cubicBezTo>
                      <a:pt x="163" y="845"/>
                      <a:pt x="163" y="843"/>
                      <a:pt x="165" y="845"/>
                    </a:cubicBezTo>
                    <a:cubicBezTo>
                      <a:pt x="164" y="842"/>
                      <a:pt x="170" y="842"/>
                      <a:pt x="167" y="840"/>
                    </a:cubicBezTo>
                    <a:close/>
                    <a:moveTo>
                      <a:pt x="149" y="845"/>
                    </a:moveTo>
                    <a:cubicBezTo>
                      <a:pt x="142" y="845"/>
                      <a:pt x="132" y="851"/>
                      <a:pt x="129" y="858"/>
                    </a:cubicBezTo>
                    <a:cubicBezTo>
                      <a:pt x="126" y="858"/>
                      <a:pt x="125" y="857"/>
                      <a:pt x="123" y="857"/>
                    </a:cubicBezTo>
                    <a:cubicBezTo>
                      <a:pt x="114" y="866"/>
                      <a:pt x="103" y="873"/>
                      <a:pt x="93" y="882"/>
                    </a:cubicBezTo>
                    <a:cubicBezTo>
                      <a:pt x="105" y="872"/>
                      <a:pt x="122" y="871"/>
                      <a:pt x="133" y="860"/>
                    </a:cubicBezTo>
                    <a:cubicBezTo>
                      <a:pt x="132" y="860"/>
                      <a:pt x="130" y="860"/>
                      <a:pt x="130" y="858"/>
                    </a:cubicBezTo>
                    <a:cubicBezTo>
                      <a:pt x="135" y="852"/>
                      <a:pt x="145" y="851"/>
                      <a:pt x="149" y="845"/>
                    </a:cubicBezTo>
                    <a:close/>
                    <a:moveTo>
                      <a:pt x="1051" y="939"/>
                    </a:moveTo>
                    <a:cubicBezTo>
                      <a:pt x="1054" y="938"/>
                      <a:pt x="1056" y="936"/>
                      <a:pt x="1058" y="934"/>
                    </a:cubicBezTo>
                    <a:cubicBezTo>
                      <a:pt x="1062" y="934"/>
                      <a:pt x="1062" y="937"/>
                      <a:pt x="1062" y="939"/>
                    </a:cubicBezTo>
                    <a:cubicBezTo>
                      <a:pt x="1063" y="936"/>
                      <a:pt x="1066" y="938"/>
                      <a:pt x="1068" y="939"/>
                    </a:cubicBezTo>
                    <a:cubicBezTo>
                      <a:pt x="1068" y="936"/>
                      <a:pt x="1070" y="935"/>
                      <a:pt x="1070" y="932"/>
                    </a:cubicBezTo>
                    <a:cubicBezTo>
                      <a:pt x="1066" y="927"/>
                      <a:pt x="1075" y="910"/>
                      <a:pt x="1082" y="916"/>
                    </a:cubicBezTo>
                    <a:cubicBezTo>
                      <a:pt x="1082" y="922"/>
                      <a:pt x="1072" y="926"/>
                      <a:pt x="1076" y="930"/>
                    </a:cubicBezTo>
                    <a:cubicBezTo>
                      <a:pt x="1081" y="925"/>
                      <a:pt x="1097" y="922"/>
                      <a:pt x="1097" y="913"/>
                    </a:cubicBezTo>
                    <a:cubicBezTo>
                      <a:pt x="1095" y="914"/>
                      <a:pt x="1097" y="910"/>
                      <a:pt x="1094" y="910"/>
                    </a:cubicBezTo>
                    <a:cubicBezTo>
                      <a:pt x="1096" y="907"/>
                      <a:pt x="1093" y="906"/>
                      <a:pt x="1097" y="905"/>
                    </a:cubicBezTo>
                    <a:cubicBezTo>
                      <a:pt x="1097" y="903"/>
                      <a:pt x="1095" y="902"/>
                      <a:pt x="1096" y="900"/>
                    </a:cubicBezTo>
                    <a:cubicBezTo>
                      <a:pt x="1093" y="901"/>
                      <a:pt x="1094" y="897"/>
                      <a:pt x="1092" y="897"/>
                    </a:cubicBezTo>
                    <a:cubicBezTo>
                      <a:pt x="1091" y="902"/>
                      <a:pt x="1088" y="905"/>
                      <a:pt x="1084" y="910"/>
                    </a:cubicBezTo>
                    <a:cubicBezTo>
                      <a:pt x="1082" y="907"/>
                      <a:pt x="1081" y="912"/>
                      <a:pt x="1078" y="912"/>
                    </a:cubicBezTo>
                    <a:cubicBezTo>
                      <a:pt x="1078" y="909"/>
                      <a:pt x="1078" y="908"/>
                      <a:pt x="1077" y="907"/>
                    </a:cubicBezTo>
                    <a:cubicBezTo>
                      <a:pt x="1094" y="892"/>
                      <a:pt x="1113" y="879"/>
                      <a:pt x="1135" y="870"/>
                    </a:cubicBezTo>
                    <a:cubicBezTo>
                      <a:pt x="1133" y="867"/>
                      <a:pt x="1137" y="866"/>
                      <a:pt x="1135" y="865"/>
                    </a:cubicBezTo>
                    <a:cubicBezTo>
                      <a:pt x="1135" y="867"/>
                      <a:pt x="1130" y="867"/>
                      <a:pt x="1132" y="864"/>
                    </a:cubicBezTo>
                    <a:cubicBezTo>
                      <a:pt x="1129" y="865"/>
                      <a:pt x="1125" y="870"/>
                      <a:pt x="1121" y="867"/>
                    </a:cubicBezTo>
                    <a:cubicBezTo>
                      <a:pt x="1120" y="864"/>
                      <a:pt x="1122" y="865"/>
                      <a:pt x="1123" y="863"/>
                    </a:cubicBezTo>
                    <a:cubicBezTo>
                      <a:pt x="1119" y="863"/>
                      <a:pt x="1115" y="868"/>
                      <a:pt x="1114" y="861"/>
                    </a:cubicBezTo>
                    <a:cubicBezTo>
                      <a:pt x="1116" y="862"/>
                      <a:pt x="1115" y="864"/>
                      <a:pt x="1118" y="863"/>
                    </a:cubicBezTo>
                    <a:cubicBezTo>
                      <a:pt x="1118" y="862"/>
                      <a:pt x="1117" y="861"/>
                      <a:pt x="1117" y="860"/>
                    </a:cubicBezTo>
                    <a:cubicBezTo>
                      <a:pt x="1115" y="859"/>
                      <a:pt x="1113" y="859"/>
                      <a:pt x="1112" y="860"/>
                    </a:cubicBezTo>
                    <a:cubicBezTo>
                      <a:pt x="1111" y="858"/>
                      <a:pt x="1109" y="857"/>
                      <a:pt x="1109" y="855"/>
                    </a:cubicBezTo>
                    <a:cubicBezTo>
                      <a:pt x="1111" y="853"/>
                      <a:pt x="1111" y="849"/>
                      <a:pt x="1114" y="848"/>
                    </a:cubicBezTo>
                    <a:cubicBezTo>
                      <a:pt x="1107" y="845"/>
                      <a:pt x="1101" y="858"/>
                      <a:pt x="1096" y="851"/>
                    </a:cubicBezTo>
                    <a:cubicBezTo>
                      <a:pt x="1095" y="854"/>
                      <a:pt x="1098" y="854"/>
                      <a:pt x="1097" y="857"/>
                    </a:cubicBezTo>
                    <a:cubicBezTo>
                      <a:pt x="1093" y="860"/>
                      <a:pt x="1086" y="858"/>
                      <a:pt x="1084" y="866"/>
                    </a:cubicBezTo>
                    <a:cubicBezTo>
                      <a:pt x="1088" y="864"/>
                      <a:pt x="1087" y="868"/>
                      <a:pt x="1087" y="872"/>
                    </a:cubicBezTo>
                    <a:cubicBezTo>
                      <a:pt x="1092" y="870"/>
                      <a:pt x="1091" y="872"/>
                      <a:pt x="1092" y="874"/>
                    </a:cubicBezTo>
                    <a:cubicBezTo>
                      <a:pt x="1093" y="871"/>
                      <a:pt x="1095" y="874"/>
                      <a:pt x="1095" y="876"/>
                    </a:cubicBezTo>
                    <a:cubicBezTo>
                      <a:pt x="1092" y="880"/>
                      <a:pt x="1089" y="883"/>
                      <a:pt x="1084" y="883"/>
                    </a:cubicBezTo>
                    <a:cubicBezTo>
                      <a:pt x="1085" y="879"/>
                      <a:pt x="1084" y="876"/>
                      <a:pt x="1081" y="874"/>
                    </a:cubicBezTo>
                    <a:cubicBezTo>
                      <a:pt x="1081" y="876"/>
                      <a:pt x="1079" y="875"/>
                      <a:pt x="1079" y="876"/>
                    </a:cubicBezTo>
                    <a:cubicBezTo>
                      <a:pt x="1082" y="882"/>
                      <a:pt x="1075" y="894"/>
                      <a:pt x="1067" y="894"/>
                    </a:cubicBezTo>
                    <a:cubicBezTo>
                      <a:pt x="1067" y="891"/>
                      <a:pt x="1066" y="889"/>
                      <a:pt x="1065" y="887"/>
                    </a:cubicBezTo>
                    <a:cubicBezTo>
                      <a:pt x="1063" y="891"/>
                      <a:pt x="1067" y="891"/>
                      <a:pt x="1066" y="896"/>
                    </a:cubicBezTo>
                    <a:cubicBezTo>
                      <a:pt x="1063" y="898"/>
                      <a:pt x="1058" y="898"/>
                      <a:pt x="1058" y="902"/>
                    </a:cubicBezTo>
                    <a:cubicBezTo>
                      <a:pt x="1058" y="904"/>
                      <a:pt x="1061" y="902"/>
                      <a:pt x="1061" y="904"/>
                    </a:cubicBezTo>
                    <a:cubicBezTo>
                      <a:pt x="1058" y="906"/>
                      <a:pt x="1058" y="910"/>
                      <a:pt x="1056" y="913"/>
                    </a:cubicBezTo>
                    <a:cubicBezTo>
                      <a:pt x="1061" y="913"/>
                      <a:pt x="1063" y="917"/>
                      <a:pt x="1064" y="921"/>
                    </a:cubicBezTo>
                    <a:cubicBezTo>
                      <a:pt x="1059" y="928"/>
                      <a:pt x="1049" y="929"/>
                      <a:pt x="1051" y="939"/>
                    </a:cubicBezTo>
                    <a:close/>
                    <a:moveTo>
                      <a:pt x="1103" y="880"/>
                    </a:moveTo>
                    <a:cubicBezTo>
                      <a:pt x="1103" y="876"/>
                      <a:pt x="1106" y="876"/>
                      <a:pt x="1108" y="874"/>
                    </a:cubicBezTo>
                    <a:cubicBezTo>
                      <a:pt x="1111" y="877"/>
                      <a:pt x="1106" y="880"/>
                      <a:pt x="1103" y="880"/>
                    </a:cubicBezTo>
                    <a:close/>
                    <a:moveTo>
                      <a:pt x="1092" y="868"/>
                    </a:moveTo>
                    <a:cubicBezTo>
                      <a:pt x="1092" y="865"/>
                      <a:pt x="1090" y="866"/>
                      <a:pt x="1091" y="863"/>
                    </a:cubicBezTo>
                    <a:cubicBezTo>
                      <a:pt x="1093" y="866"/>
                      <a:pt x="1096" y="861"/>
                      <a:pt x="1096" y="865"/>
                    </a:cubicBezTo>
                    <a:cubicBezTo>
                      <a:pt x="1099" y="865"/>
                      <a:pt x="1100" y="863"/>
                      <a:pt x="1101" y="860"/>
                    </a:cubicBezTo>
                    <a:cubicBezTo>
                      <a:pt x="1100" y="861"/>
                      <a:pt x="1099" y="862"/>
                      <a:pt x="1098" y="863"/>
                    </a:cubicBezTo>
                    <a:cubicBezTo>
                      <a:pt x="1095" y="862"/>
                      <a:pt x="1102" y="856"/>
                      <a:pt x="1102" y="860"/>
                    </a:cubicBezTo>
                    <a:cubicBezTo>
                      <a:pt x="1104" y="858"/>
                      <a:pt x="1103" y="856"/>
                      <a:pt x="1107" y="854"/>
                    </a:cubicBezTo>
                    <a:cubicBezTo>
                      <a:pt x="1110" y="857"/>
                      <a:pt x="1105" y="858"/>
                      <a:pt x="1103" y="860"/>
                    </a:cubicBezTo>
                    <a:cubicBezTo>
                      <a:pt x="1104" y="863"/>
                      <a:pt x="1108" y="860"/>
                      <a:pt x="1111" y="860"/>
                    </a:cubicBezTo>
                    <a:cubicBezTo>
                      <a:pt x="1110" y="863"/>
                      <a:pt x="1112" y="864"/>
                      <a:pt x="1112" y="867"/>
                    </a:cubicBezTo>
                    <a:cubicBezTo>
                      <a:pt x="1105" y="872"/>
                      <a:pt x="1103" y="871"/>
                      <a:pt x="1098" y="874"/>
                    </a:cubicBezTo>
                    <a:cubicBezTo>
                      <a:pt x="1100" y="869"/>
                      <a:pt x="1096" y="869"/>
                      <a:pt x="1092" y="868"/>
                    </a:cubicBezTo>
                    <a:close/>
                    <a:moveTo>
                      <a:pt x="1102" y="878"/>
                    </a:moveTo>
                    <a:cubicBezTo>
                      <a:pt x="1102" y="881"/>
                      <a:pt x="1100" y="882"/>
                      <a:pt x="1099" y="884"/>
                    </a:cubicBezTo>
                    <a:cubicBezTo>
                      <a:pt x="1095" y="883"/>
                      <a:pt x="1096" y="883"/>
                      <a:pt x="1092" y="884"/>
                    </a:cubicBezTo>
                    <a:cubicBezTo>
                      <a:pt x="1094" y="889"/>
                      <a:pt x="1088" y="892"/>
                      <a:pt x="1083" y="893"/>
                    </a:cubicBezTo>
                    <a:cubicBezTo>
                      <a:pt x="1084" y="883"/>
                      <a:pt x="1093" y="880"/>
                      <a:pt x="1102" y="878"/>
                    </a:cubicBezTo>
                    <a:close/>
                    <a:moveTo>
                      <a:pt x="1070" y="897"/>
                    </a:moveTo>
                    <a:cubicBezTo>
                      <a:pt x="1070" y="900"/>
                      <a:pt x="1069" y="902"/>
                      <a:pt x="1066" y="902"/>
                    </a:cubicBezTo>
                    <a:cubicBezTo>
                      <a:pt x="1065" y="898"/>
                      <a:pt x="1068" y="897"/>
                      <a:pt x="1070" y="897"/>
                    </a:cubicBezTo>
                    <a:close/>
                    <a:moveTo>
                      <a:pt x="178" y="865"/>
                    </a:moveTo>
                    <a:cubicBezTo>
                      <a:pt x="183" y="865"/>
                      <a:pt x="185" y="864"/>
                      <a:pt x="190" y="862"/>
                    </a:cubicBezTo>
                    <a:cubicBezTo>
                      <a:pt x="188" y="859"/>
                      <a:pt x="184" y="855"/>
                      <a:pt x="179" y="858"/>
                    </a:cubicBezTo>
                    <a:cubicBezTo>
                      <a:pt x="180" y="861"/>
                      <a:pt x="177" y="867"/>
                      <a:pt x="178" y="865"/>
                    </a:cubicBezTo>
                    <a:close/>
                    <a:moveTo>
                      <a:pt x="1114" y="952"/>
                    </a:moveTo>
                    <a:cubicBezTo>
                      <a:pt x="1115" y="948"/>
                      <a:pt x="1119" y="947"/>
                      <a:pt x="1118" y="941"/>
                    </a:cubicBezTo>
                    <a:cubicBezTo>
                      <a:pt x="1121" y="942"/>
                      <a:pt x="1120" y="940"/>
                      <a:pt x="1122" y="939"/>
                    </a:cubicBezTo>
                    <a:cubicBezTo>
                      <a:pt x="1127" y="942"/>
                      <a:pt x="1129" y="936"/>
                      <a:pt x="1133" y="934"/>
                    </a:cubicBezTo>
                    <a:cubicBezTo>
                      <a:pt x="1130" y="928"/>
                      <a:pt x="1146" y="928"/>
                      <a:pt x="1142" y="921"/>
                    </a:cubicBezTo>
                    <a:cubicBezTo>
                      <a:pt x="1136" y="923"/>
                      <a:pt x="1134" y="928"/>
                      <a:pt x="1129" y="926"/>
                    </a:cubicBezTo>
                    <a:cubicBezTo>
                      <a:pt x="1127" y="933"/>
                      <a:pt x="1121" y="935"/>
                      <a:pt x="1115" y="938"/>
                    </a:cubicBezTo>
                    <a:cubicBezTo>
                      <a:pt x="1115" y="937"/>
                      <a:pt x="1115" y="937"/>
                      <a:pt x="1114" y="936"/>
                    </a:cubicBezTo>
                    <a:cubicBezTo>
                      <a:pt x="1117" y="933"/>
                      <a:pt x="1116" y="929"/>
                      <a:pt x="1115" y="925"/>
                    </a:cubicBezTo>
                    <a:cubicBezTo>
                      <a:pt x="1114" y="924"/>
                      <a:pt x="1111" y="926"/>
                      <a:pt x="1111" y="924"/>
                    </a:cubicBezTo>
                    <a:cubicBezTo>
                      <a:pt x="1114" y="919"/>
                      <a:pt x="1107" y="921"/>
                      <a:pt x="1108" y="916"/>
                    </a:cubicBezTo>
                    <a:cubicBezTo>
                      <a:pt x="1110" y="919"/>
                      <a:pt x="1113" y="916"/>
                      <a:pt x="1114" y="913"/>
                    </a:cubicBezTo>
                    <a:cubicBezTo>
                      <a:pt x="1109" y="914"/>
                      <a:pt x="1104" y="917"/>
                      <a:pt x="1104" y="922"/>
                    </a:cubicBezTo>
                    <a:cubicBezTo>
                      <a:pt x="1110" y="919"/>
                      <a:pt x="1106" y="927"/>
                      <a:pt x="1110" y="926"/>
                    </a:cubicBezTo>
                    <a:cubicBezTo>
                      <a:pt x="1107" y="930"/>
                      <a:pt x="1107" y="933"/>
                      <a:pt x="1105" y="939"/>
                    </a:cubicBezTo>
                    <a:cubicBezTo>
                      <a:pt x="1107" y="940"/>
                      <a:pt x="1108" y="938"/>
                      <a:pt x="1108" y="939"/>
                    </a:cubicBezTo>
                    <a:cubicBezTo>
                      <a:pt x="1105" y="942"/>
                      <a:pt x="1109" y="950"/>
                      <a:pt x="1111" y="950"/>
                    </a:cubicBezTo>
                    <a:cubicBezTo>
                      <a:pt x="1111" y="952"/>
                      <a:pt x="1111" y="952"/>
                      <a:pt x="1111" y="952"/>
                    </a:cubicBezTo>
                    <a:cubicBezTo>
                      <a:pt x="1105" y="949"/>
                      <a:pt x="1107" y="954"/>
                      <a:pt x="1103" y="955"/>
                    </a:cubicBezTo>
                    <a:cubicBezTo>
                      <a:pt x="1103" y="953"/>
                      <a:pt x="1104" y="950"/>
                      <a:pt x="1102" y="950"/>
                    </a:cubicBezTo>
                    <a:cubicBezTo>
                      <a:pt x="1100" y="952"/>
                      <a:pt x="1096" y="952"/>
                      <a:pt x="1095" y="956"/>
                    </a:cubicBezTo>
                    <a:cubicBezTo>
                      <a:pt x="1099" y="956"/>
                      <a:pt x="1099" y="953"/>
                      <a:pt x="1103" y="953"/>
                    </a:cubicBezTo>
                    <a:cubicBezTo>
                      <a:pt x="1103" y="956"/>
                      <a:pt x="1101" y="956"/>
                      <a:pt x="1102" y="958"/>
                    </a:cubicBezTo>
                    <a:cubicBezTo>
                      <a:pt x="1103" y="960"/>
                      <a:pt x="1103" y="958"/>
                      <a:pt x="1106" y="958"/>
                    </a:cubicBezTo>
                    <a:cubicBezTo>
                      <a:pt x="1106" y="953"/>
                      <a:pt x="1111" y="952"/>
                      <a:pt x="1114" y="952"/>
                    </a:cubicBezTo>
                    <a:close/>
                    <a:moveTo>
                      <a:pt x="1019" y="927"/>
                    </a:moveTo>
                    <a:cubicBezTo>
                      <a:pt x="1022" y="924"/>
                      <a:pt x="1025" y="921"/>
                      <a:pt x="1031" y="921"/>
                    </a:cubicBezTo>
                    <a:cubicBezTo>
                      <a:pt x="1032" y="917"/>
                      <a:pt x="1029" y="919"/>
                      <a:pt x="1029" y="916"/>
                    </a:cubicBezTo>
                    <a:cubicBezTo>
                      <a:pt x="1025" y="918"/>
                      <a:pt x="1019" y="924"/>
                      <a:pt x="1019" y="927"/>
                    </a:cubicBezTo>
                    <a:close/>
                    <a:moveTo>
                      <a:pt x="157" y="919"/>
                    </a:moveTo>
                    <a:cubicBezTo>
                      <a:pt x="149" y="918"/>
                      <a:pt x="147" y="925"/>
                      <a:pt x="143" y="928"/>
                    </a:cubicBezTo>
                    <a:cubicBezTo>
                      <a:pt x="149" y="926"/>
                      <a:pt x="154" y="924"/>
                      <a:pt x="157" y="919"/>
                    </a:cubicBezTo>
                    <a:close/>
                    <a:moveTo>
                      <a:pt x="986" y="921"/>
                    </a:moveTo>
                    <a:cubicBezTo>
                      <a:pt x="985" y="923"/>
                      <a:pt x="982" y="919"/>
                      <a:pt x="982" y="923"/>
                    </a:cubicBezTo>
                    <a:cubicBezTo>
                      <a:pt x="984" y="922"/>
                      <a:pt x="984" y="924"/>
                      <a:pt x="986" y="924"/>
                    </a:cubicBezTo>
                    <a:cubicBezTo>
                      <a:pt x="986" y="922"/>
                      <a:pt x="988" y="921"/>
                      <a:pt x="986" y="921"/>
                    </a:cubicBezTo>
                    <a:close/>
                    <a:moveTo>
                      <a:pt x="786" y="1120"/>
                    </a:moveTo>
                    <a:cubicBezTo>
                      <a:pt x="787" y="1118"/>
                      <a:pt x="785" y="1117"/>
                      <a:pt x="786" y="1117"/>
                    </a:cubicBezTo>
                    <a:cubicBezTo>
                      <a:pt x="796" y="1115"/>
                      <a:pt x="807" y="1109"/>
                      <a:pt x="817" y="1109"/>
                    </a:cubicBezTo>
                    <a:cubicBezTo>
                      <a:pt x="821" y="1103"/>
                      <a:pt x="831" y="1106"/>
                      <a:pt x="834" y="1098"/>
                    </a:cubicBezTo>
                    <a:cubicBezTo>
                      <a:pt x="835" y="1096"/>
                      <a:pt x="831" y="1094"/>
                      <a:pt x="833" y="1090"/>
                    </a:cubicBezTo>
                    <a:cubicBezTo>
                      <a:pt x="839" y="1086"/>
                      <a:pt x="848" y="1084"/>
                      <a:pt x="853" y="1083"/>
                    </a:cubicBezTo>
                    <a:cubicBezTo>
                      <a:pt x="852" y="1085"/>
                      <a:pt x="852" y="1087"/>
                      <a:pt x="852" y="1089"/>
                    </a:cubicBezTo>
                    <a:cubicBezTo>
                      <a:pt x="856" y="1089"/>
                      <a:pt x="858" y="1090"/>
                      <a:pt x="859" y="1092"/>
                    </a:cubicBezTo>
                    <a:cubicBezTo>
                      <a:pt x="854" y="1096"/>
                      <a:pt x="847" y="1099"/>
                      <a:pt x="842" y="1104"/>
                    </a:cubicBezTo>
                    <a:cubicBezTo>
                      <a:pt x="836" y="1100"/>
                      <a:pt x="826" y="1109"/>
                      <a:pt x="822" y="1114"/>
                    </a:cubicBezTo>
                    <a:cubicBezTo>
                      <a:pt x="835" y="1111"/>
                      <a:pt x="846" y="1106"/>
                      <a:pt x="858" y="1102"/>
                    </a:cubicBezTo>
                    <a:cubicBezTo>
                      <a:pt x="857" y="1094"/>
                      <a:pt x="862" y="1089"/>
                      <a:pt x="867" y="1084"/>
                    </a:cubicBezTo>
                    <a:cubicBezTo>
                      <a:pt x="865" y="1084"/>
                      <a:pt x="862" y="1087"/>
                      <a:pt x="861" y="1084"/>
                    </a:cubicBezTo>
                    <a:cubicBezTo>
                      <a:pt x="870" y="1074"/>
                      <a:pt x="889" y="1072"/>
                      <a:pt x="900" y="1063"/>
                    </a:cubicBezTo>
                    <a:cubicBezTo>
                      <a:pt x="898" y="1061"/>
                      <a:pt x="893" y="1064"/>
                      <a:pt x="891" y="1061"/>
                    </a:cubicBezTo>
                    <a:cubicBezTo>
                      <a:pt x="895" y="1052"/>
                      <a:pt x="908" y="1051"/>
                      <a:pt x="917" y="1046"/>
                    </a:cubicBezTo>
                    <a:cubicBezTo>
                      <a:pt x="915" y="1044"/>
                      <a:pt x="916" y="1042"/>
                      <a:pt x="917" y="1040"/>
                    </a:cubicBezTo>
                    <a:cubicBezTo>
                      <a:pt x="912" y="1041"/>
                      <a:pt x="908" y="1044"/>
                      <a:pt x="903" y="1045"/>
                    </a:cubicBezTo>
                    <a:cubicBezTo>
                      <a:pt x="906" y="1038"/>
                      <a:pt x="917" y="1038"/>
                      <a:pt x="922" y="1032"/>
                    </a:cubicBezTo>
                    <a:cubicBezTo>
                      <a:pt x="919" y="1032"/>
                      <a:pt x="923" y="1029"/>
                      <a:pt x="922" y="1028"/>
                    </a:cubicBezTo>
                    <a:cubicBezTo>
                      <a:pt x="916" y="1028"/>
                      <a:pt x="918" y="1036"/>
                      <a:pt x="911" y="1036"/>
                    </a:cubicBezTo>
                    <a:cubicBezTo>
                      <a:pt x="911" y="1032"/>
                      <a:pt x="911" y="1032"/>
                      <a:pt x="911" y="1032"/>
                    </a:cubicBezTo>
                    <a:cubicBezTo>
                      <a:pt x="904" y="1034"/>
                      <a:pt x="903" y="1042"/>
                      <a:pt x="895" y="1044"/>
                    </a:cubicBezTo>
                    <a:cubicBezTo>
                      <a:pt x="896" y="1041"/>
                      <a:pt x="897" y="1040"/>
                      <a:pt x="895" y="1038"/>
                    </a:cubicBezTo>
                    <a:cubicBezTo>
                      <a:pt x="891" y="1039"/>
                      <a:pt x="888" y="1042"/>
                      <a:pt x="885" y="1045"/>
                    </a:cubicBezTo>
                    <a:cubicBezTo>
                      <a:pt x="882" y="1041"/>
                      <a:pt x="878" y="1047"/>
                      <a:pt x="875" y="1044"/>
                    </a:cubicBezTo>
                    <a:cubicBezTo>
                      <a:pt x="888" y="1031"/>
                      <a:pt x="913" y="1030"/>
                      <a:pt x="924" y="1015"/>
                    </a:cubicBezTo>
                    <a:cubicBezTo>
                      <a:pt x="915" y="1018"/>
                      <a:pt x="909" y="1024"/>
                      <a:pt x="900" y="1028"/>
                    </a:cubicBezTo>
                    <a:cubicBezTo>
                      <a:pt x="900" y="1026"/>
                      <a:pt x="897" y="1027"/>
                      <a:pt x="897" y="1025"/>
                    </a:cubicBezTo>
                    <a:cubicBezTo>
                      <a:pt x="917" y="1012"/>
                      <a:pt x="940" y="1004"/>
                      <a:pt x="958" y="990"/>
                    </a:cubicBezTo>
                    <a:cubicBezTo>
                      <a:pt x="956" y="989"/>
                      <a:pt x="954" y="990"/>
                      <a:pt x="954" y="989"/>
                    </a:cubicBezTo>
                    <a:cubicBezTo>
                      <a:pt x="954" y="982"/>
                      <a:pt x="958" y="980"/>
                      <a:pt x="963" y="979"/>
                    </a:cubicBezTo>
                    <a:cubicBezTo>
                      <a:pt x="962" y="981"/>
                      <a:pt x="962" y="982"/>
                      <a:pt x="963" y="983"/>
                    </a:cubicBezTo>
                    <a:cubicBezTo>
                      <a:pt x="976" y="982"/>
                      <a:pt x="994" y="976"/>
                      <a:pt x="995" y="969"/>
                    </a:cubicBezTo>
                    <a:cubicBezTo>
                      <a:pt x="1005" y="970"/>
                      <a:pt x="1010" y="961"/>
                      <a:pt x="1017" y="960"/>
                    </a:cubicBezTo>
                    <a:cubicBezTo>
                      <a:pt x="1017" y="963"/>
                      <a:pt x="1019" y="963"/>
                      <a:pt x="1020" y="964"/>
                    </a:cubicBezTo>
                    <a:cubicBezTo>
                      <a:pt x="1021" y="963"/>
                      <a:pt x="1021" y="962"/>
                      <a:pt x="1022" y="961"/>
                    </a:cubicBezTo>
                    <a:cubicBezTo>
                      <a:pt x="1028" y="962"/>
                      <a:pt x="1039" y="953"/>
                      <a:pt x="1043" y="946"/>
                    </a:cubicBezTo>
                    <a:cubicBezTo>
                      <a:pt x="1041" y="946"/>
                      <a:pt x="1040" y="945"/>
                      <a:pt x="1040" y="943"/>
                    </a:cubicBezTo>
                    <a:cubicBezTo>
                      <a:pt x="1043" y="942"/>
                      <a:pt x="1044" y="944"/>
                      <a:pt x="1048" y="942"/>
                    </a:cubicBezTo>
                    <a:cubicBezTo>
                      <a:pt x="1048" y="940"/>
                      <a:pt x="1050" y="938"/>
                      <a:pt x="1047" y="938"/>
                    </a:cubicBezTo>
                    <a:cubicBezTo>
                      <a:pt x="1048" y="940"/>
                      <a:pt x="1043" y="942"/>
                      <a:pt x="1042" y="939"/>
                    </a:cubicBezTo>
                    <a:cubicBezTo>
                      <a:pt x="1041" y="936"/>
                      <a:pt x="1047" y="939"/>
                      <a:pt x="1047" y="935"/>
                    </a:cubicBezTo>
                    <a:cubicBezTo>
                      <a:pt x="1041" y="932"/>
                      <a:pt x="1035" y="943"/>
                      <a:pt x="1028" y="944"/>
                    </a:cubicBezTo>
                    <a:cubicBezTo>
                      <a:pt x="1026" y="935"/>
                      <a:pt x="1036" y="930"/>
                      <a:pt x="1040" y="923"/>
                    </a:cubicBezTo>
                    <a:cubicBezTo>
                      <a:pt x="1031" y="925"/>
                      <a:pt x="1016" y="930"/>
                      <a:pt x="1021" y="940"/>
                    </a:cubicBezTo>
                    <a:cubicBezTo>
                      <a:pt x="1015" y="941"/>
                      <a:pt x="1013" y="946"/>
                      <a:pt x="1008" y="948"/>
                    </a:cubicBezTo>
                    <a:cubicBezTo>
                      <a:pt x="1007" y="946"/>
                      <a:pt x="1010" y="943"/>
                      <a:pt x="1005" y="943"/>
                    </a:cubicBezTo>
                    <a:cubicBezTo>
                      <a:pt x="1006" y="950"/>
                      <a:pt x="1003" y="951"/>
                      <a:pt x="999" y="952"/>
                    </a:cubicBezTo>
                    <a:cubicBezTo>
                      <a:pt x="998" y="949"/>
                      <a:pt x="1000" y="949"/>
                      <a:pt x="1001" y="947"/>
                    </a:cubicBezTo>
                    <a:cubicBezTo>
                      <a:pt x="993" y="949"/>
                      <a:pt x="994" y="956"/>
                      <a:pt x="985" y="954"/>
                    </a:cubicBezTo>
                    <a:cubicBezTo>
                      <a:pt x="979" y="959"/>
                      <a:pt x="974" y="965"/>
                      <a:pt x="968" y="969"/>
                    </a:cubicBezTo>
                    <a:cubicBezTo>
                      <a:pt x="967" y="968"/>
                      <a:pt x="967" y="967"/>
                      <a:pt x="967" y="965"/>
                    </a:cubicBezTo>
                    <a:cubicBezTo>
                      <a:pt x="962" y="967"/>
                      <a:pt x="955" y="973"/>
                      <a:pt x="949" y="971"/>
                    </a:cubicBezTo>
                    <a:cubicBezTo>
                      <a:pt x="952" y="967"/>
                      <a:pt x="956" y="963"/>
                      <a:pt x="961" y="960"/>
                    </a:cubicBezTo>
                    <a:cubicBezTo>
                      <a:pt x="959" y="957"/>
                      <a:pt x="958" y="955"/>
                      <a:pt x="956" y="953"/>
                    </a:cubicBezTo>
                    <a:cubicBezTo>
                      <a:pt x="959" y="954"/>
                      <a:pt x="958" y="951"/>
                      <a:pt x="961" y="952"/>
                    </a:cubicBezTo>
                    <a:cubicBezTo>
                      <a:pt x="960" y="953"/>
                      <a:pt x="959" y="953"/>
                      <a:pt x="960" y="955"/>
                    </a:cubicBezTo>
                    <a:cubicBezTo>
                      <a:pt x="977" y="960"/>
                      <a:pt x="979" y="944"/>
                      <a:pt x="991" y="940"/>
                    </a:cubicBezTo>
                    <a:cubicBezTo>
                      <a:pt x="991" y="937"/>
                      <a:pt x="988" y="936"/>
                      <a:pt x="989" y="931"/>
                    </a:cubicBezTo>
                    <a:cubicBezTo>
                      <a:pt x="986" y="932"/>
                      <a:pt x="985" y="934"/>
                      <a:pt x="985" y="938"/>
                    </a:cubicBezTo>
                    <a:cubicBezTo>
                      <a:pt x="990" y="941"/>
                      <a:pt x="980" y="946"/>
                      <a:pt x="977" y="944"/>
                    </a:cubicBezTo>
                    <a:cubicBezTo>
                      <a:pt x="977" y="942"/>
                      <a:pt x="980" y="943"/>
                      <a:pt x="980" y="941"/>
                    </a:cubicBezTo>
                    <a:cubicBezTo>
                      <a:pt x="978" y="941"/>
                      <a:pt x="975" y="942"/>
                      <a:pt x="975" y="940"/>
                    </a:cubicBezTo>
                    <a:cubicBezTo>
                      <a:pt x="976" y="939"/>
                      <a:pt x="977" y="938"/>
                      <a:pt x="980" y="939"/>
                    </a:cubicBezTo>
                    <a:cubicBezTo>
                      <a:pt x="979" y="935"/>
                      <a:pt x="978" y="934"/>
                      <a:pt x="979" y="930"/>
                    </a:cubicBezTo>
                    <a:cubicBezTo>
                      <a:pt x="975" y="931"/>
                      <a:pt x="973" y="933"/>
                      <a:pt x="971" y="930"/>
                    </a:cubicBezTo>
                    <a:cubicBezTo>
                      <a:pt x="962" y="942"/>
                      <a:pt x="947" y="948"/>
                      <a:pt x="935" y="956"/>
                    </a:cubicBezTo>
                    <a:cubicBezTo>
                      <a:pt x="933" y="956"/>
                      <a:pt x="931" y="955"/>
                      <a:pt x="928" y="955"/>
                    </a:cubicBezTo>
                    <a:cubicBezTo>
                      <a:pt x="926" y="957"/>
                      <a:pt x="924" y="958"/>
                      <a:pt x="924" y="962"/>
                    </a:cubicBezTo>
                    <a:cubicBezTo>
                      <a:pt x="926" y="962"/>
                      <a:pt x="928" y="962"/>
                      <a:pt x="928" y="964"/>
                    </a:cubicBezTo>
                    <a:cubicBezTo>
                      <a:pt x="921" y="972"/>
                      <a:pt x="911" y="979"/>
                      <a:pt x="897" y="972"/>
                    </a:cubicBezTo>
                    <a:cubicBezTo>
                      <a:pt x="896" y="975"/>
                      <a:pt x="891" y="976"/>
                      <a:pt x="889" y="978"/>
                    </a:cubicBezTo>
                    <a:cubicBezTo>
                      <a:pt x="893" y="979"/>
                      <a:pt x="894" y="978"/>
                      <a:pt x="897" y="978"/>
                    </a:cubicBezTo>
                    <a:cubicBezTo>
                      <a:pt x="894" y="983"/>
                      <a:pt x="900" y="979"/>
                      <a:pt x="901" y="983"/>
                    </a:cubicBezTo>
                    <a:cubicBezTo>
                      <a:pt x="897" y="984"/>
                      <a:pt x="892" y="988"/>
                      <a:pt x="894" y="991"/>
                    </a:cubicBezTo>
                    <a:cubicBezTo>
                      <a:pt x="895" y="987"/>
                      <a:pt x="899" y="991"/>
                      <a:pt x="900" y="988"/>
                    </a:cubicBezTo>
                    <a:cubicBezTo>
                      <a:pt x="900" y="989"/>
                      <a:pt x="902" y="989"/>
                      <a:pt x="902" y="991"/>
                    </a:cubicBezTo>
                    <a:cubicBezTo>
                      <a:pt x="899" y="993"/>
                      <a:pt x="900" y="993"/>
                      <a:pt x="901" y="996"/>
                    </a:cubicBezTo>
                    <a:cubicBezTo>
                      <a:pt x="895" y="998"/>
                      <a:pt x="894" y="1005"/>
                      <a:pt x="890" y="1009"/>
                    </a:cubicBezTo>
                    <a:cubicBezTo>
                      <a:pt x="887" y="1010"/>
                      <a:pt x="887" y="1008"/>
                      <a:pt x="885" y="1008"/>
                    </a:cubicBezTo>
                    <a:cubicBezTo>
                      <a:pt x="879" y="1011"/>
                      <a:pt x="877" y="1015"/>
                      <a:pt x="873" y="1017"/>
                    </a:cubicBezTo>
                    <a:cubicBezTo>
                      <a:pt x="865" y="1023"/>
                      <a:pt x="855" y="1022"/>
                      <a:pt x="850" y="1030"/>
                    </a:cubicBezTo>
                    <a:cubicBezTo>
                      <a:pt x="858" y="1032"/>
                      <a:pt x="859" y="1028"/>
                      <a:pt x="864" y="1024"/>
                    </a:cubicBezTo>
                    <a:cubicBezTo>
                      <a:pt x="873" y="1018"/>
                      <a:pt x="888" y="1014"/>
                      <a:pt x="895" y="1011"/>
                    </a:cubicBezTo>
                    <a:cubicBezTo>
                      <a:pt x="892" y="1017"/>
                      <a:pt x="886" y="1020"/>
                      <a:pt x="880" y="1024"/>
                    </a:cubicBezTo>
                    <a:cubicBezTo>
                      <a:pt x="879" y="1023"/>
                      <a:pt x="880" y="1020"/>
                      <a:pt x="878" y="1020"/>
                    </a:cubicBezTo>
                    <a:cubicBezTo>
                      <a:pt x="872" y="1029"/>
                      <a:pt x="860" y="1033"/>
                      <a:pt x="849" y="1039"/>
                    </a:cubicBezTo>
                    <a:cubicBezTo>
                      <a:pt x="838" y="1044"/>
                      <a:pt x="822" y="1053"/>
                      <a:pt x="813" y="1052"/>
                    </a:cubicBezTo>
                    <a:cubicBezTo>
                      <a:pt x="813" y="1053"/>
                      <a:pt x="813" y="1055"/>
                      <a:pt x="812" y="1056"/>
                    </a:cubicBezTo>
                    <a:cubicBezTo>
                      <a:pt x="804" y="1054"/>
                      <a:pt x="800" y="1059"/>
                      <a:pt x="792" y="1061"/>
                    </a:cubicBezTo>
                    <a:cubicBezTo>
                      <a:pt x="792" y="1064"/>
                      <a:pt x="794" y="1064"/>
                      <a:pt x="795" y="1066"/>
                    </a:cubicBezTo>
                    <a:cubicBezTo>
                      <a:pt x="792" y="1066"/>
                      <a:pt x="790" y="1069"/>
                      <a:pt x="791" y="1070"/>
                    </a:cubicBezTo>
                    <a:cubicBezTo>
                      <a:pt x="803" y="1066"/>
                      <a:pt x="820" y="1061"/>
                      <a:pt x="836" y="1053"/>
                    </a:cubicBezTo>
                    <a:cubicBezTo>
                      <a:pt x="838" y="1044"/>
                      <a:pt x="849" y="1046"/>
                      <a:pt x="855" y="1043"/>
                    </a:cubicBezTo>
                    <a:cubicBezTo>
                      <a:pt x="856" y="1045"/>
                      <a:pt x="853" y="1044"/>
                      <a:pt x="853" y="1047"/>
                    </a:cubicBezTo>
                    <a:cubicBezTo>
                      <a:pt x="856" y="1047"/>
                      <a:pt x="858" y="1049"/>
                      <a:pt x="856" y="1051"/>
                    </a:cubicBezTo>
                    <a:cubicBezTo>
                      <a:pt x="863" y="1052"/>
                      <a:pt x="870" y="1040"/>
                      <a:pt x="874" y="1047"/>
                    </a:cubicBezTo>
                    <a:cubicBezTo>
                      <a:pt x="867" y="1048"/>
                      <a:pt x="858" y="1052"/>
                      <a:pt x="853" y="1058"/>
                    </a:cubicBezTo>
                    <a:cubicBezTo>
                      <a:pt x="857" y="1057"/>
                      <a:pt x="860" y="1058"/>
                      <a:pt x="861" y="1061"/>
                    </a:cubicBezTo>
                    <a:cubicBezTo>
                      <a:pt x="859" y="1061"/>
                      <a:pt x="859" y="1063"/>
                      <a:pt x="858" y="1063"/>
                    </a:cubicBezTo>
                    <a:cubicBezTo>
                      <a:pt x="854" y="1058"/>
                      <a:pt x="847" y="1064"/>
                      <a:pt x="844" y="1063"/>
                    </a:cubicBezTo>
                    <a:cubicBezTo>
                      <a:pt x="843" y="1059"/>
                      <a:pt x="849" y="1063"/>
                      <a:pt x="849" y="1059"/>
                    </a:cubicBezTo>
                    <a:cubicBezTo>
                      <a:pt x="846" y="1056"/>
                      <a:pt x="845" y="1061"/>
                      <a:pt x="841" y="1060"/>
                    </a:cubicBezTo>
                    <a:cubicBezTo>
                      <a:pt x="842" y="1058"/>
                      <a:pt x="842" y="1056"/>
                      <a:pt x="840" y="1056"/>
                    </a:cubicBezTo>
                    <a:cubicBezTo>
                      <a:pt x="830" y="1061"/>
                      <a:pt x="823" y="1069"/>
                      <a:pt x="811" y="1070"/>
                    </a:cubicBezTo>
                    <a:cubicBezTo>
                      <a:pt x="811" y="1071"/>
                      <a:pt x="812" y="1072"/>
                      <a:pt x="812" y="1073"/>
                    </a:cubicBezTo>
                    <a:cubicBezTo>
                      <a:pt x="810" y="1074"/>
                      <a:pt x="808" y="1076"/>
                      <a:pt x="805" y="1076"/>
                    </a:cubicBezTo>
                    <a:cubicBezTo>
                      <a:pt x="805" y="1075"/>
                      <a:pt x="806" y="1074"/>
                      <a:pt x="807" y="1073"/>
                    </a:cubicBezTo>
                    <a:cubicBezTo>
                      <a:pt x="803" y="1073"/>
                      <a:pt x="799" y="1074"/>
                      <a:pt x="797" y="1077"/>
                    </a:cubicBezTo>
                    <a:cubicBezTo>
                      <a:pt x="800" y="1078"/>
                      <a:pt x="802" y="1074"/>
                      <a:pt x="804" y="1077"/>
                    </a:cubicBezTo>
                    <a:cubicBezTo>
                      <a:pt x="798" y="1079"/>
                      <a:pt x="787" y="1088"/>
                      <a:pt x="782" y="1082"/>
                    </a:cubicBezTo>
                    <a:cubicBezTo>
                      <a:pt x="777" y="1083"/>
                      <a:pt x="772" y="1085"/>
                      <a:pt x="768" y="1088"/>
                    </a:cubicBezTo>
                    <a:cubicBezTo>
                      <a:pt x="771" y="1088"/>
                      <a:pt x="773" y="1088"/>
                      <a:pt x="774" y="1090"/>
                    </a:cubicBezTo>
                    <a:cubicBezTo>
                      <a:pt x="767" y="1091"/>
                      <a:pt x="761" y="1092"/>
                      <a:pt x="758" y="1096"/>
                    </a:cubicBezTo>
                    <a:cubicBezTo>
                      <a:pt x="757" y="1095"/>
                      <a:pt x="755" y="1094"/>
                      <a:pt x="753" y="1095"/>
                    </a:cubicBezTo>
                    <a:cubicBezTo>
                      <a:pt x="751" y="1098"/>
                      <a:pt x="747" y="1098"/>
                      <a:pt x="746" y="1101"/>
                    </a:cubicBezTo>
                    <a:cubicBezTo>
                      <a:pt x="749" y="1100"/>
                      <a:pt x="747" y="1104"/>
                      <a:pt x="749" y="1104"/>
                    </a:cubicBezTo>
                    <a:cubicBezTo>
                      <a:pt x="749" y="1103"/>
                      <a:pt x="751" y="1103"/>
                      <a:pt x="752" y="1102"/>
                    </a:cubicBezTo>
                    <a:cubicBezTo>
                      <a:pt x="751" y="1105"/>
                      <a:pt x="755" y="1104"/>
                      <a:pt x="754" y="1108"/>
                    </a:cubicBezTo>
                    <a:cubicBezTo>
                      <a:pt x="750" y="1106"/>
                      <a:pt x="752" y="1112"/>
                      <a:pt x="750" y="1112"/>
                    </a:cubicBezTo>
                    <a:cubicBezTo>
                      <a:pt x="745" y="1115"/>
                      <a:pt x="743" y="1109"/>
                      <a:pt x="738" y="1109"/>
                    </a:cubicBezTo>
                    <a:cubicBezTo>
                      <a:pt x="737" y="1113"/>
                      <a:pt x="732" y="1117"/>
                      <a:pt x="728" y="1115"/>
                    </a:cubicBezTo>
                    <a:cubicBezTo>
                      <a:pt x="728" y="1114"/>
                      <a:pt x="730" y="1114"/>
                      <a:pt x="730" y="1112"/>
                    </a:cubicBezTo>
                    <a:cubicBezTo>
                      <a:pt x="711" y="1113"/>
                      <a:pt x="700" y="1127"/>
                      <a:pt x="684" y="1122"/>
                    </a:cubicBezTo>
                    <a:cubicBezTo>
                      <a:pt x="681" y="1133"/>
                      <a:pt x="662" y="1127"/>
                      <a:pt x="657" y="1136"/>
                    </a:cubicBezTo>
                    <a:cubicBezTo>
                      <a:pt x="660" y="1138"/>
                      <a:pt x="664" y="1137"/>
                      <a:pt x="666" y="1138"/>
                    </a:cubicBezTo>
                    <a:cubicBezTo>
                      <a:pt x="666" y="1141"/>
                      <a:pt x="663" y="1140"/>
                      <a:pt x="664" y="1144"/>
                    </a:cubicBezTo>
                    <a:cubicBezTo>
                      <a:pt x="667" y="1145"/>
                      <a:pt x="665" y="1141"/>
                      <a:pt x="667" y="1140"/>
                    </a:cubicBezTo>
                    <a:cubicBezTo>
                      <a:pt x="683" y="1140"/>
                      <a:pt x="694" y="1136"/>
                      <a:pt x="706" y="1133"/>
                    </a:cubicBezTo>
                    <a:cubicBezTo>
                      <a:pt x="714" y="1130"/>
                      <a:pt x="726" y="1131"/>
                      <a:pt x="727" y="1122"/>
                    </a:cubicBezTo>
                    <a:cubicBezTo>
                      <a:pt x="726" y="1122"/>
                      <a:pt x="724" y="1123"/>
                      <a:pt x="724" y="1122"/>
                    </a:cubicBezTo>
                    <a:cubicBezTo>
                      <a:pt x="727" y="1120"/>
                      <a:pt x="731" y="1119"/>
                      <a:pt x="736" y="1120"/>
                    </a:cubicBezTo>
                    <a:cubicBezTo>
                      <a:pt x="736" y="1122"/>
                      <a:pt x="736" y="1122"/>
                      <a:pt x="736" y="1122"/>
                    </a:cubicBezTo>
                    <a:cubicBezTo>
                      <a:pt x="752" y="1118"/>
                      <a:pt x="767" y="1111"/>
                      <a:pt x="783" y="1109"/>
                    </a:cubicBezTo>
                    <a:cubicBezTo>
                      <a:pt x="775" y="1110"/>
                      <a:pt x="774" y="1116"/>
                      <a:pt x="768" y="1118"/>
                    </a:cubicBezTo>
                    <a:cubicBezTo>
                      <a:pt x="761" y="1120"/>
                      <a:pt x="760" y="1128"/>
                      <a:pt x="753" y="1125"/>
                    </a:cubicBezTo>
                    <a:cubicBezTo>
                      <a:pt x="747" y="1132"/>
                      <a:pt x="733" y="1131"/>
                      <a:pt x="728" y="1139"/>
                    </a:cubicBezTo>
                    <a:cubicBezTo>
                      <a:pt x="725" y="1136"/>
                      <a:pt x="722" y="1138"/>
                      <a:pt x="719" y="1139"/>
                    </a:cubicBezTo>
                    <a:cubicBezTo>
                      <a:pt x="717" y="1141"/>
                      <a:pt x="719" y="1141"/>
                      <a:pt x="720" y="1143"/>
                    </a:cubicBezTo>
                    <a:cubicBezTo>
                      <a:pt x="717" y="1143"/>
                      <a:pt x="715" y="1144"/>
                      <a:pt x="715" y="1147"/>
                    </a:cubicBezTo>
                    <a:cubicBezTo>
                      <a:pt x="731" y="1148"/>
                      <a:pt x="734" y="1136"/>
                      <a:pt x="749" y="1136"/>
                    </a:cubicBezTo>
                    <a:cubicBezTo>
                      <a:pt x="751" y="1135"/>
                      <a:pt x="749" y="1135"/>
                      <a:pt x="751" y="1134"/>
                    </a:cubicBezTo>
                    <a:cubicBezTo>
                      <a:pt x="752" y="1135"/>
                      <a:pt x="752" y="1133"/>
                      <a:pt x="755" y="1134"/>
                    </a:cubicBezTo>
                    <a:cubicBezTo>
                      <a:pt x="755" y="1135"/>
                      <a:pt x="755" y="1136"/>
                      <a:pt x="754" y="1136"/>
                    </a:cubicBezTo>
                    <a:cubicBezTo>
                      <a:pt x="769" y="1135"/>
                      <a:pt x="774" y="1124"/>
                      <a:pt x="786" y="1120"/>
                    </a:cubicBezTo>
                    <a:close/>
                    <a:moveTo>
                      <a:pt x="1029" y="945"/>
                    </a:moveTo>
                    <a:cubicBezTo>
                      <a:pt x="1032" y="946"/>
                      <a:pt x="1032" y="943"/>
                      <a:pt x="1035" y="944"/>
                    </a:cubicBezTo>
                    <a:cubicBezTo>
                      <a:pt x="1034" y="946"/>
                      <a:pt x="1036" y="946"/>
                      <a:pt x="1036" y="945"/>
                    </a:cubicBezTo>
                    <a:cubicBezTo>
                      <a:pt x="1037" y="944"/>
                      <a:pt x="1034" y="954"/>
                      <a:pt x="1030" y="954"/>
                    </a:cubicBezTo>
                    <a:cubicBezTo>
                      <a:pt x="1030" y="951"/>
                      <a:pt x="1029" y="949"/>
                      <a:pt x="1029" y="945"/>
                    </a:cubicBezTo>
                    <a:close/>
                    <a:moveTo>
                      <a:pt x="971" y="944"/>
                    </a:moveTo>
                    <a:cubicBezTo>
                      <a:pt x="969" y="946"/>
                      <a:pt x="967" y="952"/>
                      <a:pt x="963" y="950"/>
                    </a:cubicBezTo>
                    <a:cubicBezTo>
                      <a:pt x="966" y="948"/>
                      <a:pt x="967" y="945"/>
                      <a:pt x="971" y="944"/>
                    </a:cubicBezTo>
                    <a:close/>
                    <a:moveTo>
                      <a:pt x="930" y="993"/>
                    </a:moveTo>
                    <a:cubicBezTo>
                      <a:pt x="932" y="991"/>
                      <a:pt x="928" y="991"/>
                      <a:pt x="930" y="988"/>
                    </a:cubicBezTo>
                    <a:cubicBezTo>
                      <a:pt x="938" y="987"/>
                      <a:pt x="942" y="984"/>
                      <a:pt x="949" y="983"/>
                    </a:cubicBezTo>
                    <a:cubicBezTo>
                      <a:pt x="944" y="988"/>
                      <a:pt x="939" y="993"/>
                      <a:pt x="930" y="993"/>
                    </a:cubicBezTo>
                    <a:close/>
                    <a:moveTo>
                      <a:pt x="945" y="957"/>
                    </a:moveTo>
                    <a:cubicBezTo>
                      <a:pt x="949" y="959"/>
                      <a:pt x="945" y="964"/>
                      <a:pt x="941" y="964"/>
                    </a:cubicBezTo>
                    <a:cubicBezTo>
                      <a:pt x="944" y="961"/>
                      <a:pt x="944" y="961"/>
                      <a:pt x="945" y="957"/>
                    </a:cubicBezTo>
                    <a:close/>
                    <a:moveTo>
                      <a:pt x="925" y="971"/>
                    </a:moveTo>
                    <a:cubicBezTo>
                      <a:pt x="926" y="971"/>
                      <a:pt x="926" y="973"/>
                      <a:pt x="926" y="974"/>
                    </a:cubicBezTo>
                    <a:cubicBezTo>
                      <a:pt x="926" y="973"/>
                      <a:pt x="927" y="973"/>
                      <a:pt x="928" y="973"/>
                    </a:cubicBezTo>
                    <a:cubicBezTo>
                      <a:pt x="926" y="966"/>
                      <a:pt x="937" y="965"/>
                      <a:pt x="939" y="962"/>
                    </a:cubicBezTo>
                    <a:cubicBezTo>
                      <a:pt x="942" y="963"/>
                      <a:pt x="935" y="969"/>
                      <a:pt x="932" y="969"/>
                    </a:cubicBezTo>
                    <a:cubicBezTo>
                      <a:pt x="934" y="972"/>
                      <a:pt x="936" y="966"/>
                      <a:pt x="938" y="969"/>
                    </a:cubicBezTo>
                    <a:cubicBezTo>
                      <a:pt x="937" y="971"/>
                      <a:pt x="936" y="973"/>
                      <a:pt x="934" y="975"/>
                    </a:cubicBezTo>
                    <a:cubicBezTo>
                      <a:pt x="931" y="971"/>
                      <a:pt x="929" y="975"/>
                      <a:pt x="925" y="976"/>
                    </a:cubicBezTo>
                    <a:cubicBezTo>
                      <a:pt x="925" y="973"/>
                      <a:pt x="923" y="973"/>
                      <a:pt x="925" y="971"/>
                    </a:cubicBezTo>
                    <a:close/>
                    <a:moveTo>
                      <a:pt x="913" y="1004"/>
                    </a:moveTo>
                    <a:cubicBezTo>
                      <a:pt x="911" y="999"/>
                      <a:pt x="918" y="996"/>
                      <a:pt x="924" y="996"/>
                    </a:cubicBezTo>
                    <a:cubicBezTo>
                      <a:pt x="922" y="1001"/>
                      <a:pt x="916" y="1000"/>
                      <a:pt x="913" y="1004"/>
                    </a:cubicBezTo>
                    <a:close/>
                    <a:moveTo>
                      <a:pt x="918" y="976"/>
                    </a:moveTo>
                    <a:cubicBezTo>
                      <a:pt x="922" y="981"/>
                      <a:pt x="911" y="983"/>
                      <a:pt x="906" y="987"/>
                    </a:cubicBezTo>
                    <a:cubicBezTo>
                      <a:pt x="908" y="979"/>
                      <a:pt x="916" y="981"/>
                      <a:pt x="918" y="976"/>
                    </a:cubicBezTo>
                    <a:close/>
                    <a:moveTo>
                      <a:pt x="914" y="986"/>
                    </a:moveTo>
                    <a:cubicBezTo>
                      <a:pt x="918" y="989"/>
                      <a:pt x="909" y="993"/>
                      <a:pt x="904" y="992"/>
                    </a:cubicBezTo>
                    <a:cubicBezTo>
                      <a:pt x="906" y="989"/>
                      <a:pt x="911" y="989"/>
                      <a:pt x="914" y="986"/>
                    </a:cubicBezTo>
                    <a:close/>
                    <a:moveTo>
                      <a:pt x="885" y="1027"/>
                    </a:moveTo>
                    <a:cubicBezTo>
                      <a:pt x="888" y="1030"/>
                      <a:pt x="891" y="1028"/>
                      <a:pt x="895" y="1027"/>
                    </a:cubicBezTo>
                    <a:cubicBezTo>
                      <a:pt x="893" y="1033"/>
                      <a:pt x="887" y="1035"/>
                      <a:pt x="881" y="1036"/>
                    </a:cubicBezTo>
                    <a:cubicBezTo>
                      <a:pt x="882" y="1032"/>
                      <a:pt x="886" y="1032"/>
                      <a:pt x="885" y="1027"/>
                    </a:cubicBezTo>
                    <a:close/>
                    <a:moveTo>
                      <a:pt x="865" y="1045"/>
                    </a:moveTo>
                    <a:cubicBezTo>
                      <a:pt x="864" y="1048"/>
                      <a:pt x="867" y="1040"/>
                      <a:pt x="870" y="1041"/>
                    </a:cubicBezTo>
                    <a:cubicBezTo>
                      <a:pt x="871" y="1045"/>
                      <a:pt x="867" y="1044"/>
                      <a:pt x="865" y="1045"/>
                    </a:cubicBezTo>
                    <a:close/>
                    <a:moveTo>
                      <a:pt x="837" y="1067"/>
                    </a:moveTo>
                    <a:cubicBezTo>
                      <a:pt x="837" y="1070"/>
                      <a:pt x="834" y="1071"/>
                      <a:pt x="831" y="1071"/>
                    </a:cubicBezTo>
                    <a:cubicBezTo>
                      <a:pt x="830" y="1069"/>
                      <a:pt x="832" y="1066"/>
                      <a:pt x="837" y="1067"/>
                    </a:cubicBezTo>
                    <a:close/>
                    <a:moveTo>
                      <a:pt x="821" y="1093"/>
                    </a:moveTo>
                    <a:cubicBezTo>
                      <a:pt x="822" y="1092"/>
                      <a:pt x="825" y="1092"/>
                      <a:pt x="827" y="1092"/>
                    </a:cubicBezTo>
                    <a:cubicBezTo>
                      <a:pt x="826" y="1094"/>
                      <a:pt x="825" y="1095"/>
                      <a:pt x="823" y="1096"/>
                    </a:cubicBezTo>
                    <a:cubicBezTo>
                      <a:pt x="821" y="1096"/>
                      <a:pt x="821" y="1095"/>
                      <a:pt x="821" y="1093"/>
                    </a:cubicBezTo>
                    <a:close/>
                    <a:moveTo>
                      <a:pt x="785" y="1113"/>
                    </a:moveTo>
                    <a:cubicBezTo>
                      <a:pt x="786" y="1110"/>
                      <a:pt x="794" y="1108"/>
                      <a:pt x="798" y="1109"/>
                    </a:cubicBezTo>
                    <a:cubicBezTo>
                      <a:pt x="795" y="1111"/>
                      <a:pt x="790" y="1112"/>
                      <a:pt x="785" y="1113"/>
                    </a:cubicBezTo>
                    <a:close/>
                    <a:moveTo>
                      <a:pt x="815" y="1075"/>
                    </a:moveTo>
                    <a:cubicBezTo>
                      <a:pt x="815" y="1079"/>
                      <a:pt x="815" y="1079"/>
                      <a:pt x="815" y="1079"/>
                    </a:cubicBezTo>
                    <a:cubicBezTo>
                      <a:pt x="810" y="1081"/>
                      <a:pt x="806" y="1077"/>
                      <a:pt x="805" y="1082"/>
                    </a:cubicBezTo>
                    <a:cubicBezTo>
                      <a:pt x="802" y="1077"/>
                      <a:pt x="810" y="1075"/>
                      <a:pt x="815" y="1075"/>
                    </a:cubicBezTo>
                    <a:close/>
                    <a:moveTo>
                      <a:pt x="800" y="1089"/>
                    </a:moveTo>
                    <a:cubicBezTo>
                      <a:pt x="800" y="1080"/>
                      <a:pt x="809" y="1084"/>
                      <a:pt x="814" y="1083"/>
                    </a:cubicBezTo>
                    <a:cubicBezTo>
                      <a:pt x="810" y="1092"/>
                      <a:pt x="790" y="1102"/>
                      <a:pt x="784" y="1094"/>
                    </a:cubicBezTo>
                    <a:cubicBezTo>
                      <a:pt x="786" y="1089"/>
                      <a:pt x="795" y="1091"/>
                      <a:pt x="800" y="1089"/>
                    </a:cubicBezTo>
                    <a:close/>
                    <a:moveTo>
                      <a:pt x="40" y="932"/>
                    </a:moveTo>
                    <a:cubicBezTo>
                      <a:pt x="40" y="932"/>
                      <a:pt x="40" y="932"/>
                      <a:pt x="41" y="932"/>
                    </a:cubicBezTo>
                    <a:cubicBezTo>
                      <a:pt x="42" y="932"/>
                      <a:pt x="41" y="935"/>
                      <a:pt x="43" y="935"/>
                    </a:cubicBezTo>
                    <a:cubicBezTo>
                      <a:pt x="44" y="930"/>
                      <a:pt x="51" y="930"/>
                      <a:pt x="51" y="925"/>
                    </a:cubicBezTo>
                    <a:cubicBezTo>
                      <a:pt x="48" y="928"/>
                      <a:pt x="41" y="930"/>
                      <a:pt x="40" y="932"/>
                    </a:cubicBezTo>
                    <a:close/>
                    <a:moveTo>
                      <a:pt x="227" y="928"/>
                    </a:moveTo>
                    <a:cubicBezTo>
                      <a:pt x="228" y="926"/>
                      <a:pt x="229" y="927"/>
                      <a:pt x="231" y="927"/>
                    </a:cubicBezTo>
                    <a:cubicBezTo>
                      <a:pt x="231" y="925"/>
                      <a:pt x="231" y="925"/>
                      <a:pt x="231" y="925"/>
                    </a:cubicBezTo>
                    <a:cubicBezTo>
                      <a:pt x="229" y="924"/>
                      <a:pt x="229" y="926"/>
                      <a:pt x="227" y="926"/>
                    </a:cubicBezTo>
                    <a:cubicBezTo>
                      <a:pt x="227" y="927"/>
                      <a:pt x="225" y="928"/>
                      <a:pt x="227" y="928"/>
                    </a:cubicBezTo>
                    <a:close/>
                    <a:moveTo>
                      <a:pt x="1158" y="939"/>
                    </a:moveTo>
                    <a:cubicBezTo>
                      <a:pt x="1155" y="941"/>
                      <a:pt x="1154" y="938"/>
                      <a:pt x="1152" y="938"/>
                    </a:cubicBezTo>
                    <a:cubicBezTo>
                      <a:pt x="1155" y="941"/>
                      <a:pt x="1150" y="945"/>
                      <a:pt x="1153" y="947"/>
                    </a:cubicBezTo>
                    <a:cubicBezTo>
                      <a:pt x="1162" y="947"/>
                      <a:pt x="1170" y="939"/>
                      <a:pt x="1176" y="933"/>
                    </a:cubicBezTo>
                    <a:cubicBezTo>
                      <a:pt x="1172" y="932"/>
                      <a:pt x="1168" y="933"/>
                      <a:pt x="1168" y="929"/>
                    </a:cubicBezTo>
                    <a:cubicBezTo>
                      <a:pt x="1166" y="927"/>
                      <a:pt x="1172" y="927"/>
                      <a:pt x="1169" y="926"/>
                    </a:cubicBezTo>
                    <a:cubicBezTo>
                      <a:pt x="1162" y="927"/>
                      <a:pt x="1162" y="935"/>
                      <a:pt x="1158" y="939"/>
                    </a:cubicBezTo>
                    <a:close/>
                    <a:moveTo>
                      <a:pt x="214" y="934"/>
                    </a:moveTo>
                    <a:cubicBezTo>
                      <a:pt x="212" y="935"/>
                      <a:pt x="205" y="937"/>
                      <a:pt x="207" y="939"/>
                    </a:cubicBezTo>
                    <a:cubicBezTo>
                      <a:pt x="209" y="938"/>
                      <a:pt x="216" y="936"/>
                      <a:pt x="214" y="934"/>
                    </a:cubicBezTo>
                    <a:close/>
                    <a:moveTo>
                      <a:pt x="130" y="938"/>
                    </a:moveTo>
                    <a:cubicBezTo>
                      <a:pt x="133" y="938"/>
                      <a:pt x="134" y="936"/>
                      <a:pt x="134" y="934"/>
                    </a:cubicBezTo>
                    <a:cubicBezTo>
                      <a:pt x="123" y="930"/>
                      <a:pt x="117" y="944"/>
                      <a:pt x="109" y="949"/>
                    </a:cubicBezTo>
                    <a:cubicBezTo>
                      <a:pt x="114" y="946"/>
                      <a:pt x="119" y="944"/>
                      <a:pt x="125" y="942"/>
                    </a:cubicBezTo>
                    <a:cubicBezTo>
                      <a:pt x="125" y="944"/>
                      <a:pt x="125" y="946"/>
                      <a:pt x="126" y="946"/>
                    </a:cubicBezTo>
                    <a:cubicBezTo>
                      <a:pt x="129" y="946"/>
                      <a:pt x="134" y="941"/>
                      <a:pt x="130" y="938"/>
                    </a:cubicBezTo>
                    <a:close/>
                    <a:moveTo>
                      <a:pt x="1092" y="954"/>
                    </a:moveTo>
                    <a:cubicBezTo>
                      <a:pt x="1089" y="958"/>
                      <a:pt x="1088" y="956"/>
                      <a:pt x="1086" y="958"/>
                    </a:cubicBezTo>
                    <a:cubicBezTo>
                      <a:pt x="1090" y="958"/>
                      <a:pt x="1085" y="962"/>
                      <a:pt x="1089" y="962"/>
                    </a:cubicBezTo>
                    <a:cubicBezTo>
                      <a:pt x="1091" y="959"/>
                      <a:pt x="1091" y="957"/>
                      <a:pt x="1092" y="954"/>
                    </a:cubicBezTo>
                    <a:close/>
                    <a:moveTo>
                      <a:pt x="972" y="962"/>
                    </a:moveTo>
                    <a:cubicBezTo>
                      <a:pt x="972" y="959"/>
                      <a:pt x="974" y="963"/>
                      <a:pt x="975" y="961"/>
                    </a:cubicBezTo>
                    <a:cubicBezTo>
                      <a:pt x="975" y="958"/>
                      <a:pt x="975" y="958"/>
                      <a:pt x="975" y="958"/>
                    </a:cubicBezTo>
                    <a:cubicBezTo>
                      <a:pt x="973" y="958"/>
                      <a:pt x="970" y="961"/>
                      <a:pt x="972" y="962"/>
                    </a:cubicBezTo>
                    <a:close/>
                    <a:moveTo>
                      <a:pt x="1072" y="960"/>
                    </a:moveTo>
                    <a:cubicBezTo>
                      <a:pt x="1076" y="961"/>
                      <a:pt x="1077" y="966"/>
                      <a:pt x="1076" y="959"/>
                    </a:cubicBezTo>
                    <a:cubicBezTo>
                      <a:pt x="1076" y="959"/>
                      <a:pt x="1077" y="958"/>
                      <a:pt x="1076" y="958"/>
                    </a:cubicBezTo>
                    <a:cubicBezTo>
                      <a:pt x="1077" y="961"/>
                      <a:pt x="1072" y="957"/>
                      <a:pt x="1072" y="960"/>
                    </a:cubicBezTo>
                    <a:close/>
                    <a:moveTo>
                      <a:pt x="1114" y="963"/>
                    </a:moveTo>
                    <a:cubicBezTo>
                      <a:pt x="1112" y="961"/>
                      <a:pt x="1108" y="963"/>
                      <a:pt x="1107" y="963"/>
                    </a:cubicBezTo>
                    <a:cubicBezTo>
                      <a:pt x="1108" y="963"/>
                      <a:pt x="1108" y="964"/>
                      <a:pt x="1107" y="965"/>
                    </a:cubicBezTo>
                    <a:cubicBezTo>
                      <a:pt x="1110" y="962"/>
                      <a:pt x="1113" y="966"/>
                      <a:pt x="1114" y="963"/>
                    </a:cubicBezTo>
                    <a:close/>
                    <a:moveTo>
                      <a:pt x="26" y="975"/>
                    </a:moveTo>
                    <a:cubicBezTo>
                      <a:pt x="28" y="971"/>
                      <a:pt x="29" y="976"/>
                      <a:pt x="34" y="975"/>
                    </a:cubicBezTo>
                    <a:cubicBezTo>
                      <a:pt x="37" y="971"/>
                      <a:pt x="36" y="968"/>
                      <a:pt x="38" y="964"/>
                    </a:cubicBezTo>
                    <a:cubicBezTo>
                      <a:pt x="32" y="965"/>
                      <a:pt x="27" y="972"/>
                      <a:pt x="26" y="975"/>
                    </a:cubicBezTo>
                    <a:close/>
                    <a:moveTo>
                      <a:pt x="1040" y="979"/>
                    </a:moveTo>
                    <a:cubicBezTo>
                      <a:pt x="1039" y="979"/>
                      <a:pt x="1038" y="978"/>
                      <a:pt x="1038" y="978"/>
                    </a:cubicBezTo>
                    <a:cubicBezTo>
                      <a:pt x="1028" y="984"/>
                      <a:pt x="1017" y="989"/>
                      <a:pt x="1009" y="997"/>
                    </a:cubicBezTo>
                    <a:cubicBezTo>
                      <a:pt x="1000" y="995"/>
                      <a:pt x="992" y="1002"/>
                      <a:pt x="987" y="1007"/>
                    </a:cubicBezTo>
                    <a:cubicBezTo>
                      <a:pt x="989" y="1007"/>
                      <a:pt x="989" y="1008"/>
                      <a:pt x="988" y="1009"/>
                    </a:cubicBezTo>
                    <a:cubicBezTo>
                      <a:pt x="1000" y="1009"/>
                      <a:pt x="1004" y="997"/>
                      <a:pt x="1014" y="998"/>
                    </a:cubicBezTo>
                    <a:cubicBezTo>
                      <a:pt x="1018" y="994"/>
                      <a:pt x="1024" y="991"/>
                      <a:pt x="1027" y="986"/>
                    </a:cubicBezTo>
                    <a:cubicBezTo>
                      <a:pt x="1033" y="986"/>
                      <a:pt x="1033" y="986"/>
                      <a:pt x="1033" y="986"/>
                    </a:cubicBezTo>
                    <a:cubicBezTo>
                      <a:pt x="1031" y="978"/>
                      <a:pt x="1039" y="983"/>
                      <a:pt x="1040" y="979"/>
                    </a:cubicBezTo>
                    <a:close/>
                    <a:moveTo>
                      <a:pt x="928" y="1013"/>
                    </a:moveTo>
                    <a:cubicBezTo>
                      <a:pt x="930" y="1010"/>
                      <a:pt x="933" y="1014"/>
                      <a:pt x="935" y="1014"/>
                    </a:cubicBezTo>
                    <a:cubicBezTo>
                      <a:pt x="938" y="1007"/>
                      <a:pt x="947" y="1006"/>
                      <a:pt x="950" y="999"/>
                    </a:cubicBezTo>
                    <a:cubicBezTo>
                      <a:pt x="942" y="1003"/>
                      <a:pt x="932" y="1008"/>
                      <a:pt x="928" y="1013"/>
                    </a:cubicBezTo>
                    <a:close/>
                    <a:moveTo>
                      <a:pt x="233" y="1024"/>
                    </a:moveTo>
                    <a:cubicBezTo>
                      <a:pt x="231" y="1027"/>
                      <a:pt x="227" y="1027"/>
                      <a:pt x="225" y="1030"/>
                    </a:cubicBezTo>
                    <a:cubicBezTo>
                      <a:pt x="229" y="1030"/>
                      <a:pt x="234" y="1026"/>
                      <a:pt x="233" y="1024"/>
                    </a:cubicBezTo>
                    <a:close/>
                    <a:moveTo>
                      <a:pt x="89" y="1041"/>
                    </a:moveTo>
                    <a:cubicBezTo>
                      <a:pt x="86" y="1044"/>
                      <a:pt x="85" y="1040"/>
                      <a:pt x="84" y="1040"/>
                    </a:cubicBezTo>
                    <a:cubicBezTo>
                      <a:pt x="76" y="1046"/>
                      <a:pt x="66" y="1047"/>
                      <a:pt x="58" y="1055"/>
                    </a:cubicBezTo>
                    <a:cubicBezTo>
                      <a:pt x="59" y="1056"/>
                      <a:pt x="61" y="1056"/>
                      <a:pt x="63" y="1057"/>
                    </a:cubicBezTo>
                    <a:cubicBezTo>
                      <a:pt x="66" y="1047"/>
                      <a:pt x="79" y="1051"/>
                      <a:pt x="84" y="1044"/>
                    </a:cubicBezTo>
                    <a:cubicBezTo>
                      <a:pt x="86" y="1044"/>
                      <a:pt x="87" y="1045"/>
                      <a:pt x="88" y="1045"/>
                    </a:cubicBezTo>
                    <a:cubicBezTo>
                      <a:pt x="87" y="1042"/>
                      <a:pt x="92" y="1042"/>
                      <a:pt x="89" y="1041"/>
                    </a:cubicBezTo>
                    <a:close/>
                    <a:moveTo>
                      <a:pt x="224" y="1053"/>
                    </a:moveTo>
                    <a:cubicBezTo>
                      <a:pt x="225" y="1048"/>
                      <a:pt x="222" y="1048"/>
                      <a:pt x="221" y="1045"/>
                    </a:cubicBezTo>
                    <a:cubicBezTo>
                      <a:pt x="222" y="1043"/>
                      <a:pt x="225" y="1043"/>
                      <a:pt x="224" y="1040"/>
                    </a:cubicBezTo>
                    <a:cubicBezTo>
                      <a:pt x="218" y="1039"/>
                      <a:pt x="223" y="1047"/>
                      <a:pt x="215" y="1045"/>
                    </a:cubicBezTo>
                    <a:cubicBezTo>
                      <a:pt x="214" y="1051"/>
                      <a:pt x="206" y="1050"/>
                      <a:pt x="205" y="1056"/>
                    </a:cubicBezTo>
                    <a:cubicBezTo>
                      <a:pt x="206" y="1056"/>
                      <a:pt x="209" y="1056"/>
                      <a:pt x="210" y="1057"/>
                    </a:cubicBezTo>
                    <a:cubicBezTo>
                      <a:pt x="218" y="1074"/>
                      <a:pt x="194" y="1065"/>
                      <a:pt x="192" y="1077"/>
                    </a:cubicBezTo>
                    <a:cubicBezTo>
                      <a:pt x="195" y="1078"/>
                      <a:pt x="192" y="1074"/>
                      <a:pt x="195" y="1074"/>
                    </a:cubicBezTo>
                    <a:cubicBezTo>
                      <a:pt x="195" y="1077"/>
                      <a:pt x="199" y="1076"/>
                      <a:pt x="200" y="1079"/>
                    </a:cubicBezTo>
                    <a:cubicBezTo>
                      <a:pt x="196" y="1087"/>
                      <a:pt x="206" y="1075"/>
                      <a:pt x="208" y="1073"/>
                    </a:cubicBezTo>
                    <a:cubicBezTo>
                      <a:pt x="210" y="1074"/>
                      <a:pt x="210" y="1074"/>
                      <a:pt x="210" y="1076"/>
                    </a:cubicBezTo>
                    <a:cubicBezTo>
                      <a:pt x="209" y="1080"/>
                      <a:pt x="205" y="1081"/>
                      <a:pt x="207" y="1084"/>
                    </a:cubicBezTo>
                    <a:cubicBezTo>
                      <a:pt x="209" y="1081"/>
                      <a:pt x="214" y="1082"/>
                      <a:pt x="213" y="1077"/>
                    </a:cubicBezTo>
                    <a:cubicBezTo>
                      <a:pt x="217" y="1077"/>
                      <a:pt x="220" y="1077"/>
                      <a:pt x="220" y="1073"/>
                    </a:cubicBezTo>
                    <a:cubicBezTo>
                      <a:pt x="220" y="1071"/>
                      <a:pt x="216" y="1073"/>
                      <a:pt x="217" y="1070"/>
                    </a:cubicBezTo>
                    <a:cubicBezTo>
                      <a:pt x="220" y="1059"/>
                      <a:pt x="230" y="1064"/>
                      <a:pt x="237" y="1062"/>
                    </a:cubicBezTo>
                    <a:cubicBezTo>
                      <a:pt x="235" y="1059"/>
                      <a:pt x="233" y="1057"/>
                      <a:pt x="232" y="1052"/>
                    </a:cubicBezTo>
                    <a:cubicBezTo>
                      <a:pt x="230" y="1053"/>
                      <a:pt x="227" y="1053"/>
                      <a:pt x="224" y="1053"/>
                    </a:cubicBezTo>
                    <a:close/>
                    <a:moveTo>
                      <a:pt x="949" y="1049"/>
                    </a:moveTo>
                    <a:cubicBezTo>
                      <a:pt x="947" y="1051"/>
                      <a:pt x="940" y="1048"/>
                      <a:pt x="940" y="1053"/>
                    </a:cubicBezTo>
                    <a:cubicBezTo>
                      <a:pt x="943" y="1052"/>
                      <a:pt x="951" y="1049"/>
                      <a:pt x="949" y="1049"/>
                    </a:cubicBezTo>
                    <a:close/>
                    <a:moveTo>
                      <a:pt x="103" y="1058"/>
                    </a:moveTo>
                    <a:cubicBezTo>
                      <a:pt x="104" y="1062"/>
                      <a:pt x="99" y="1060"/>
                      <a:pt x="99" y="1063"/>
                    </a:cubicBezTo>
                    <a:cubicBezTo>
                      <a:pt x="103" y="1063"/>
                      <a:pt x="103" y="1063"/>
                      <a:pt x="103" y="1063"/>
                    </a:cubicBezTo>
                    <a:cubicBezTo>
                      <a:pt x="101" y="1060"/>
                      <a:pt x="107" y="1059"/>
                      <a:pt x="103" y="1058"/>
                    </a:cubicBezTo>
                    <a:close/>
                    <a:moveTo>
                      <a:pt x="1003" y="1090"/>
                    </a:moveTo>
                    <a:cubicBezTo>
                      <a:pt x="1009" y="1089"/>
                      <a:pt x="1011" y="1085"/>
                      <a:pt x="1018" y="1085"/>
                    </a:cubicBezTo>
                    <a:cubicBezTo>
                      <a:pt x="1017" y="1090"/>
                      <a:pt x="1011" y="1088"/>
                      <a:pt x="1009" y="1092"/>
                    </a:cubicBezTo>
                    <a:cubicBezTo>
                      <a:pt x="1021" y="1091"/>
                      <a:pt x="1020" y="1078"/>
                      <a:pt x="1034" y="1079"/>
                    </a:cubicBezTo>
                    <a:cubicBezTo>
                      <a:pt x="1036" y="1077"/>
                      <a:pt x="1033" y="1077"/>
                      <a:pt x="1035" y="1076"/>
                    </a:cubicBezTo>
                    <a:cubicBezTo>
                      <a:pt x="1045" y="1073"/>
                      <a:pt x="1060" y="1066"/>
                      <a:pt x="1059" y="1060"/>
                    </a:cubicBezTo>
                    <a:cubicBezTo>
                      <a:pt x="1042" y="1070"/>
                      <a:pt x="1018" y="1077"/>
                      <a:pt x="1003" y="1090"/>
                    </a:cubicBezTo>
                    <a:close/>
                    <a:moveTo>
                      <a:pt x="938" y="1063"/>
                    </a:moveTo>
                    <a:cubicBezTo>
                      <a:pt x="933" y="1062"/>
                      <a:pt x="925" y="1068"/>
                      <a:pt x="924" y="1070"/>
                    </a:cubicBezTo>
                    <a:cubicBezTo>
                      <a:pt x="927" y="1066"/>
                      <a:pt x="935" y="1067"/>
                      <a:pt x="938" y="1063"/>
                    </a:cubicBezTo>
                    <a:close/>
                    <a:moveTo>
                      <a:pt x="912" y="1070"/>
                    </a:moveTo>
                    <a:cubicBezTo>
                      <a:pt x="907" y="1075"/>
                      <a:pt x="901" y="1075"/>
                      <a:pt x="895" y="1070"/>
                    </a:cubicBezTo>
                    <a:cubicBezTo>
                      <a:pt x="888" y="1078"/>
                      <a:pt x="875" y="1077"/>
                      <a:pt x="870" y="1086"/>
                    </a:cubicBezTo>
                    <a:cubicBezTo>
                      <a:pt x="871" y="1089"/>
                      <a:pt x="872" y="1088"/>
                      <a:pt x="871" y="1092"/>
                    </a:cubicBezTo>
                    <a:cubicBezTo>
                      <a:pt x="880" y="1093"/>
                      <a:pt x="881" y="1087"/>
                      <a:pt x="886" y="1084"/>
                    </a:cubicBezTo>
                    <a:cubicBezTo>
                      <a:pt x="883" y="1084"/>
                      <a:pt x="880" y="1087"/>
                      <a:pt x="878" y="1085"/>
                    </a:cubicBezTo>
                    <a:cubicBezTo>
                      <a:pt x="885" y="1085"/>
                      <a:pt x="885" y="1078"/>
                      <a:pt x="893" y="1079"/>
                    </a:cubicBezTo>
                    <a:cubicBezTo>
                      <a:pt x="893" y="1081"/>
                      <a:pt x="892" y="1081"/>
                      <a:pt x="892" y="1083"/>
                    </a:cubicBezTo>
                    <a:cubicBezTo>
                      <a:pt x="901" y="1081"/>
                      <a:pt x="911" y="1078"/>
                      <a:pt x="917" y="1072"/>
                    </a:cubicBezTo>
                    <a:cubicBezTo>
                      <a:pt x="914" y="1072"/>
                      <a:pt x="909" y="1073"/>
                      <a:pt x="912" y="1070"/>
                    </a:cubicBezTo>
                    <a:close/>
                    <a:moveTo>
                      <a:pt x="720" y="1088"/>
                    </a:moveTo>
                    <a:cubicBezTo>
                      <a:pt x="720" y="1088"/>
                      <a:pt x="726" y="1085"/>
                      <a:pt x="725" y="1084"/>
                    </a:cubicBezTo>
                    <a:cubicBezTo>
                      <a:pt x="723" y="1085"/>
                      <a:pt x="717" y="1086"/>
                      <a:pt x="720" y="1088"/>
                    </a:cubicBezTo>
                    <a:close/>
                    <a:moveTo>
                      <a:pt x="960" y="1100"/>
                    </a:moveTo>
                    <a:cubicBezTo>
                      <a:pt x="964" y="1100"/>
                      <a:pt x="967" y="1098"/>
                      <a:pt x="971" y="1096"/>
                    </a:cubicBezTo>
                    <a:cubicBezTo>
                      <a:pt x="971" y="1094"/>
                      <a:pt x="969" y="1094"/>
                      <a:pt x="971" y="1092"/>
                    </a:cubicBezTo>
                    <a:cubicBezTo>
                      <a:pt x="968" y="1094"/>
                      <a:pt x="966" y="1090"/>
                      <a:pt x="966" y="1094"/>
                    </a:cubicBezTo>
                    <a:cubicBezTo>
                      <a:pt x="965" y="1096"/>
                      <a:pt x="970" y="1093"/>
                      <a:pt x="970" y="1096"/>
                    </a:cubicBezTo>
                    <a:cubicBezTo>
                      <a:pt x="966" y="1097"/>
                      <a:pt x="963" y="1098"/>
                      <a:pt x="960" y="1100"/>
                    </a:cubicBezTo>
                    <a:close/>
                    <a:moveTo>
                      <a:pt x="915" y="1103"/>
                    </a:moveTo>
                    <a:cubicBezTo>
                      <a:pt x="922" y="1100"/>
                      <a:pt x="929" y="1098"/>
                      <a:pt x="935" y="1094"/>
                    </a:cubicBezTo>
                    <a:cubicBezTo>
                      <a:pt x="927" y="1095"/>
                      <a:pt x="918" y="1100"/>
                      <a:pt x="915" y="1103"/>
                    </a:cubicBezTo>
                    <a:close/>
                    <a:moveTo>
                      <a:pt x="903" y="1095"/>
                    </a:moveTo>
                    <a:cubicBezTo>
                      <a:pt x="900" y="1094"/>
                      <a:pt x="899" y="1096"/>
                      <a:pt x="897" y="1095"/>
                    </a:cubicBezTo>
                    <a:cubicBezTo>
                      <a:pt x="897" y="1099"/>
                      <a:pt x="891" y="1096"/>
                      <a:pt x="893" y="1099"/>
                    </a:cubicBezTo>
                    <a:cubicBezTo>
                      <a:pt x="895" y="1097"/>
                      <a:pt x="901" y="1098"/>
                      <a:pt x="903" y="1095"/>
                    </a:cubicBezTo>
                    <a:close/>
                    <a:moveTo>
                      <a:pt x="974" y="1099"/>
                    </a:moveTo>
                    <a:cubicBezTo>
                      <a:pt x="970" y="1100"/>
                      <a:pt x="967" y="1102"/>
                      <a:pt x="964" y="1104"/>
                    </a:cubicBezTo>
                    <a:cubicBezTo>
                      <a:pt x="969" y="1104"/>
                      <a:pt x="972" y="1101"/>
                      <a:pt x="974" y="1099"/>
                    </a:cubicBezTo>
                    <a:close/>
                    <a:moveTo>
                      <a:pt x="878" y="1116"/>
                    </a:moveTo>
                    <a:cubicBezTo>
                      <a:pt x="887" y="1110"/>
                      <a:pt x="906" y="1109"/>
                      <a:pt x="911" y="1103"/>
                    </a:cubicBezTo>
                    <a:cubicBezTo>
                      <a:pt x="910" y="1104"/>
                      <a:pt x="903" y="1105"/>
                      <a:pt x="903" y="1104"/>
                    </a:cubicBezTo>
                    <a:cubicBezTo>
                      <a:pt x="904" y="1103"/>
                      <a:pt x="907" y="1101"/>
                      <a:pt x="904" y="1100"/>
                    </a:cubicBezTo>
                    <a:cubicBezTo>
                      <a:pt x="893" y="1105"/>
                      <a:pt x="883" y="1108"/>
                      <a:pt x="873" y="1113"/>
                    </a:cubicBezTo>
                    <a:cubicBezTo>
                      <a:pt x="876" y="1113"/>
                      <a:pt x="875" y="1116"/>
                      <a:pt x="878" y="1116"/>
                    </a:cubicBezTo>
                    <a:close/>
                    <a:moveTo>
                      <a:pt x="812" y="1117"/>
                    </a:moveTo>
                    <a:cubicBezTo>
                      <a:pt x="814" y="1114"/>
                      <a:pt x="820" y="1121"/>
                      <a:pt x="820" y="1116"/>
                    </a:cubicBezTo>
                    <a:cubicBezTo>
                      <a:pt x="819" y="1114"/>
                      <a:pt x="810" y="1115"/>
                      <a:pt x="812" y="1117"/>
                    </a:cubicBezTo>
                    <a:close/>
                    <a:moveTo>
                      <a:pt x="925" y="1142"/>
                    </a:moveTo>
                    <a:cubicBezTo>
                      <a:pt x="920" y="1144"/>
                      <a:pt x="916" y="1147"/>
                      <a:pt x="911" y="1149"/>
                    </a:cubicBezTo>
                    <a:cubicBezTo>
                      <a:pt x="917" y="1148"/>
                      <a:pt x="921" y="1146"/>
                      <a:pt x="925" y="1142"/>
                    </a:cubicBezTo>
                    <a:close/>
                    <a:moveTo>
                      <a:pt x="713" y="1155"/>
                    </a:moveTo>
                    <a:cubicBezTo>
                      <a:pt x="717" y="1153"/>
                      <a:pt x="721" y="1152"/>
                      <a:pt x="724" y="1149"/>
                    </a:cubicBezTo>
                    <a:cubicBezTo>
                      <a:pt x="721" y="1151"/>
                      <a:pt x="712" y="1152"/>
                      <a:pt x="713" y="1155"/>
                    </a:cubicBezTo>
                    <a:close/>
                    <a:moveTo>
                      <a:pt x="872" y="1168"/>
                    </a:moveTo>
                    <a:cubicBezTo>
                      <a:pt x="880" y="1167"/>
                      <a:pt x="885" y="1163"/>
                      <a:pt x="890" y="1159"/>
                    </a:cubicBezTo>
                    <a:cubicBezTo>
                      <a:pt x="897" y="1157"/>
                      <a:pt x="908" y="1154"/>
                      <a:pt x="909" y="1149"/>
                    </a:cubicBezTo>
                    <a:cubicBezTo>
                      <a:pt x="902" y="1152"/>
                      <a:pt x="893" y="1157"/>
                      <a:pt x="885" y="1158"/>
                    </a:cubicBezTo>
                    <a:cubicBezTo>
                      <a:pt x="886" y="1163"/>
                      <a:pt x="874" y="1163"/>
                      <a:pt x="872" y="1168"/>
                    </a:cubicBezTo>
                    <a:close/>
                    <a:moveTo>
                      <a:pt x="1138" y="208"/>
                    </a:moveTo>
                    <a:cubicBezTo>
                      <a:pt x="1129" y="210"/>
                      <a:pt x="1123" y="214"/>
                      <a:pt x="1123" y="223"/>
                    </a:cubicBezTo>
                    <a:cubicBezTo>
                      <a:pt x="1124" y="224"/>
                      <a:pt x="1126" y="226"/>
                      <a:pt x="1129" y="225"/>
                    </a:cubicBezTo>
                    <a:cubicBezTo>
                      <a:pt x="1131" y="223"/>
                      <a:pt x="1128" y="220"/>
                      <a:pt x="1132" y="219"/>
                    </a:cubicBezTo>
                    <a:cubicBezTo>
                      <a:pt x="1132" y="221"/>
                      <a:pt x="1132" y="221"/>
                      <a:pt x="1132" y="221"/>
                    </a:cubicBezTo>
                    <a:cubicBezTo>
                      <a:pt x="1136" y="219"/>
                      <a:pt x="1139" y="213"/>
                      <a:pt x="1138" y="208"/>
                    </a:cubicBezTo>
                    <a:close/>
                    <a:moveTo>
                      <a:pt x="1097" y="931"/>
                    </a:moveTo>
                    <a:cubicBezTo>
                      <a:pt x="1098" y="929"/>
                      <a:pt x="1096" y="925"/>
                      <a:pt x="1099" y="923"/>
                    </a:cubicBezTo>
                    <a:cubicBezTo>
                      <a:pt x="1097" y="922"/>
                      <a:pt x="1096" y="921"/>
                      <a:pt x="1095" y="920"/>
                    </a:cubicBezTo>
                    <a:cubicBezTo>
                      <a:pt x="1093" y="926"/>
                      <a:pt x="1082" y="928"/>
                      <a:pt x="1085" y="936"/>
                    </a:cubicBezTo>
                    <a:cubicBezTo>
                      <a:pt x="1087" y="931"/>
                      <a:pt x="1091" y="928"/>
                      <a:pt x="1097" y="931"/>
                    </a:cubicBezTo>
                    <a:close/>
                    <a:moveTo>
                      <a:pt x="1152" y="971"/>
                    </a:moveTo>
                    <a:cubicBezTo>
                      <a:pt x="1156" y="976"/>
                      <a:pt x="1150" y="978"/>
                      <a:pt x="1151" y="981"/>
                    </a:cubicBezTo>
                    <a:cubicBezTo>
                      <a:pt x="1154" y="978"/>
                      <a:pt x="1161" y="979"/>
                      <a:pt x="1160" y="972"/>
                    </a:cubicBezTo>
                    <a:cubicBezTo>
                      <a:pt x="1157" y="971"/>
                      <a:pt x="1154" y="971"/>
                      <a:pt x="1152" y="971"/>
                    </a:cubicBezTo>
                    <a:close/>
                    <a:moveTo>
                      <a:pt x="1069" y="974"/>
                    </a:moveTo>
                    <a:cubicBezTo>
                      <a:pt x="1067" y="975"/>
                      <a:pt x="1066" y="977"/>
                      <a:pt x="1065" y="979"/>
                    </a:cubicBezTo>
                    <a:cubicBezTo>
                      <a:pt x="1064" y="978"/>
                      <a:pt x="1063" y="977"/>
                      <a:pt x="1060" y="977"/>
                    </a:cubicBezTo>
                    <a:cubicBezTo>
                      <a:pt x="1062" y="985"/>
                      <a:pt x="1073" y="982"/>
                      <a:pt x="1077" y="977"/>
                    </a:cubicBezTo>
                    <a:cubicBezTo>
                      <a:pt x="1073" y="979"/>
                      <a:pt x="1073" y="974"/>
                      <a:pt x="1069" y="974"/>
                    </a:cubicBezTo>
                    <a:close/>
                    <a:moveTo>
                      <a:pt x="1015" y="1019"/>
                    </a:moveTo>
                    <a:cubicBezTo>
                      <a:pt x="1015" y="1021"/>
                      <a:pt x="1010" y="1023"/>
                      <a:pt x="1013" y="1024"/>
                    </a:cubicBezTo>
                    <a:cubicBezTo>
                      <a:pt x="1014" y="1021"/>
                      <a:pt x="1019" y="1022"/>
                      <a:pt x="1021" y="1020"/>
                    </a:cubicBezTo>
                    <a:cubicBezTo>
                      <a:pt x="1022" y="1016"/>
                      <a:pt x="1015" y="1018"/>
                      <a:pt x="1016" y="1014"/>
                    </a:cubicBezTo>
                    <a:cubicBezTo>
                      <a:pt x="1023" y="1013"/>
                      <a:pt x="1021" y="1005"/>
                      <a:pt x="1027" y="1005"/>
                    </a:cubicBezTo>
                    <a:cubicBezTo>
                      <a:pt x="1028" y="1001"/>
                      <a:pt x="1026" y="1000"/>
                      <a:pt x="1024" y="999"/>
                    </a:cubicBezTo>
                    <a:cubicBezTo>
                      <a:pt x="1020" y="1003"/>
                      <a:pt x="1016" y="1007"/>
                      <a:pt x="1012" y="1012"/>
                    </a:cubicBezTo>
                    <a:cubicBezTo>
                      <a:pt x="1010" y="1012"/>
                      <a:pt x="1011" y="1008"/>
                      <a:pt x="1009" y="1008"/>
                    </a:cubicBezTo>
                    <a:cubicBezTo>
                      <a:pt x="1004" y="1017"/>
                      <a:pt x="990" y="1020"/>
                      <a:pt x="984" y="1030"/>
                    </a:cubicBezTo>
                    <a:cubicBezTo>
                      <a:pt x="988" y="1032"/>
                      <a:pt x="987" y="1027"/>
                      <a:pt x="989" y="1027"/>
                    </a:cubicBezTo>
                    <a:cubicBezTo>
                      <a:pt x="998" y="1028"/>
                      <a:pt x="1005" y="1014"/>
                      <a:pt x="1015" y="1019"/>
                    </a:cubicBezTo>
                    <a:close/>
                    <a:moveTo>
                      <a:pt x="910" y="1114"/>
                    </a:moveTo>
                    <a:cubicBezTo>
                      <a:pt x="897" y="1124"/>
                      <a:pt x="876" y="1122"/>
                      <a:pt x="863" y="1132"/>
                    </a:cubicBezTo>
                    <a:cubicBezTo>
                      <a:pt x="857" y="1129"/>
                      <a:pt x="843" y="1133"/>
                      <a:pt x="841" y="1139"/>
                    </a:cubicBezTo>
                    <a:cubicBezTo>
                      <a:pt x="839" y="1138"/>
                      <a:pt x="836" y="1137"/>
                      <a:pt x="836" y="1134"/>
                    </a:cubicBezTo>
                    <a:cubicBezTo>
                      <a:pt x="838" y="1129"/>
                      <a:pt x="849" y="1134"/>
                      <a:pt x="848" y="1126"/>
                    </a:cubicBezTo>
                    <a:cubicBezTo>
                      <a:pt x="841" y="1128"/>
                      <a:pt x="829" y="1131"/>
                      <a:pt x="831" y="1137"/>
                    </a:cubicBezTo>
                    <a:cubicBezTo>
                      <a:pt x="829" y="1137"/>
                      <a:pt x="829" y="1139"/>
                      <a:pt x="827" y="1138"/>
                    </a:cubicBezTo>
                    <a:cubicBezTo>
                      <a:pt x="827" y="1142"/>
                      <a:pt x="831" y="1141"/>
                      <a:pt x="830" y="1145"/>
                    </a:cubicBezTo>
                    <a:cubicBezTo>
                      <a:pt x="828" y="1146"/>
                      <a:pt x="825" y="1147"/>
                      <a:pt x="822" y="1148"/>
                    </a:cubicBezTo>
                    <a:cubicBezTo>
                      <a:pt x="821" y="1152"/>
                      <a:pt x="827" y="1149"/>
                      <a:pt x="828" y="1151"/>
                    </a:cubicBezTo>
                    <a:cubicBezTo>
                      <a:pt x="824" y="1157"/>
                      <a:pt x="822" y="1166"/>
                      <a:pt x="813" y="1168"/>
                    </a:cubicBezTo>
                    <a:cubicBezTo>
                      <a:pt x="815" y="1171"/>
                      <a:pt x="819" y="1167"/>
                      <a:pt x="819" y="1169"/>
                    </a:cubicBezTo>
                    <a:cubicBezTo>
                      <a:pt x="814" y="1172"/>
                      <a:pt x="807" y="1182"/>
                      <a:pt x="798" y="1176"/>
                    </a:cubicBezTo>
                    <a:cubicBezTo>
                      <a:pt x="800" y="1170"/>
                      <a:pt x="804" y="1165"/>
                      <a:pt x="810" y="1162"/>
                    </a:cubicBezTo>
                    <a:cubicBezTo>
                      <a:pt x="807" y="1160"/>
                      <a:pt x="811" y="1156"/>
                      <a:pt x="809" y="1153"/>
                    </a:cubicBezTo>
                    <a:cubicBezTo>
                      <a:pt x="802" y="1152"/>
                      <a:pt x="790" y="1156"/>
                      <a:pt x="784" y="1161"/>
                    </a:cubicBezTo>
                    <a:cubicBezTo>
                      <a:pt x="770" y="1155"/>
                      <a:pt x="771" y="1176"/>
                      <a:pt x="773" y="1184"/>
                    </a:cubicBezTo>
                    <a:cubicBezTo>
                      <a:pt x="778" y="1178"/>
                      <a:pt x="783" y="1191"/>
                      <a:pt x="788" y="1194"/>
                    </a:cubicBezTo>
                    <a:cubicBezTo>
                      <a:pt x="797" y="1185"/>
                      <a:pt x="809" y="1181"/>
                      <a:pt x="821" y="1176"/>
                    </a:cubicBezTo>
                    <a:cubicBezTo>
                      <a:pt x="823" y="1167"/>
                      <a:pt x="835" y="1169"/>
                      <a:pt x="835" y="1159"/>
                    </a:cubicBezTo>
                    <a:cubicBezTo>
                      <a:pt x="846" y="1154"/>
                      <a:pt x="857" y="1150"/>
                      <a:pt x="866" y="1143"/>
                    </a:cubicBezTo>
                    <a:cubicBezTo>
                      <a:pt x="866" y="1141"/>
                      <a:pt x="861" y="1143"/>
                      <a:pt x="862" y="1139"/>
                    </a:cubicBezTo>
                    <a:cubicBezTo>
                      <a:pt x="869" y="1135"/>
                      <a:pt x="879" y="1137"/>
                      <a:pt x="886" y="1135"/>
                    </a:cubicBezTo>
                    <a:cubicBezTo>
                      <a:pt x="899" y="1126"/>
                      <a:pt x="914" y="1127"/>
                      <a:pt x="930" y="1121"/>
                    </a:cubicBezTo>
                    <a:cubicBezTo>
                      <a:pt x="930" y="1118"/>
                      <a:pt x="932" y="1118"/>
                      <a:pt x="932" y="1116"/>
                    </a:cubicBezTo>
                    <a:cubicBezTo>
                      <a:pt x="925" y="1119"/>
                      <a:pt x="920" y="1120"/>
                      <a:pt x="910" y="1122"/>
                    </a:cubicBezTo>
                    <a:cubicBezTo>
                      <a:pt x="911" y="1120"/>
                      <a:pt x="913" y="1115"/>
                      <a:pt x="910" y="1114"/>
                    </a:cubicBezTo>
                    <a:close/>
                    <a:moveTo>
                      <a:pt x="856" y="1146"/>
                    </a:moveTo>
                    <a:cubicBezTo>
                      <a:pt x="851" y="1147"/>
                      <a:pt x="846" y="1149"/>
                      <a:pt x="840" y="1148"/>
                    </a:cubicBezTo>
                    <a:cubicBezTo>
                      <a:pt x="845" y="1146"/>
                      <a:pt x="851" y="1140"/>
                      <a:pt x="857" y="1141"/>
                    </a:cubicBezTo>
                    <a:cubicBezTo>
                      <a:pt x="857" y="1143"/>
                      <a:pt x="855" y="1143"/>
                      <a:pt x="856" y="1146"/>
                    </a:cubicBezTo>
                    <a:close/>
                    <a:moveTo>
                      <a:pt x="645" y="1128"/>
                    </a:moveTo>
                    <a:cubicBezTo>
                      <a:pt x="633" y="1130"/>
                      <a:pt x="623" y="1134"/>
                      <a:pt x="613" y="1138"/>
                    </a:cubicBezTo>
                    <a:cubicBezTo>
                      <a:pt x="617" y="1140"/>
                      <a:pt x="619" y="1140"/>
                      <a:pt x="616" y="1143"/>
                    </a:cubicBezTo>
                    <a:cubicBezTo>
                      <a:pt x="616" y="1144"/>
                      <a:pt x="618" y="1144"/>
                      <a:pt x="618" y="1146"/>
                    </a:cubicBezTo>
                    <a:cubicBezTo>
                      <a:pt x="627" y="1143"/>
                      <a:pt x="633" y="1139"/>
                      <a:pt x="641" y="1136"/>
                    </a:cubicBezTo>
                    <a:cubicBezTo>
                      <a:pt x="641" y="1133"/>
                      <a:pt x="642" y="1130"/>
                      <a:pt x="645" y="1128"/>
                    </a:cubicBezTo>
                    <a:close/>
                    <a:moveTo>
                      <a:pt x="619" y="1141"/>
                    </a:moveTo>
                    <a:cubicBezTo>
                      <a:pt x="619" y="1137"/>
                      <a:pt x="625" y="1139"/>
                      <a:pt x="627" y="1137"/>
                    </a:cubicBezTo>
                    <a:cubicBezTo>
                      <a:pt x="626" y="1141"/>
                      <a:pt x="622" y="1140"/>
                      <a:pt x="619" y="114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350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633182" y="2503291"/>
                <a:ext cx="640894" cy="737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3500" dirty="0">
                    <a:solidFill>
                      <a:schemeClr val="bg1"/>
                    </a:solidFill>
                    <a:latin typeface="楷体" panose="02010609060101010101" charset="-122"/>
                    <a:ea typeface="楷体" panose="02010609060101010101" charset="-122"/>
                  </a:rPr>
                  <a:t>贰</a:t>
                </a:r>
                <a:endParaRPr lang="zh-CN" altLang="en-US" sz="35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918210" y="4371975"/>
            <a:ext cx="10982325" cy="745680"/>
            <a:chOff x="1545784" y="2610609"/>
            <a:chExt cx="9135958" cy="746190"/>
          </a:xfrm>
        </p:grpSpPr>
        <p:sp>
          <p:nvSpPr>
            <p:cNvPr id="26" name="矩形 25"/>
            <p:cNvSpPr/>
            <p:nvPr/>
          </p:nvSpPr>
          <p:spPr>
            <a:xfrm>
              <a:off x="2498300" y="2726448"/>
              <a:ext cx="8183442" cy="6303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5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屐齿</a:t>
              </a:r>
              <a:r>
                <a:rPr lang="zh-CN" altLang="en-US" sz="350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：</a:t>
              </a:r>
              <a:r>
                <a:rPr lang="zh-CN" altLang="en-US" sz="35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屐是木鞋，鞋底前后都有高跟儿，叫屐齿。</a:t>
              </a:r>
              <a:endParaRPr lang="zh-CN" altLang="en-US" sz="3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545784" y="2610609"/>
              <a:ext cx="728292" cy="630351"/>
              <a:chOff x="1545784" y="2610609"/>
              <a:chExt cx="728292" cy="630351"/>
            </a:xfrm>
          </p:grpSpPr>
          <p:sp>
            <p:nvSpPr>
              <p:cNvPr id="28" name="Freeform 9"/>
              <p:cNvSpPr>
                <a:spLocks noEditPoints="1"/>
              </p:cNvSpPr>
              <p:nvPr/>
            </p:nvSpPr>
            <p:spPr bwMode="auto">
              <a:xfrm flipV="1">
                <a:off x="1545784" y="2612145"/>
                <a:ext cx="699706" cy="628779"/>
              </a:xfrm>
              <a:custGeom>
                <a:avLst/>
                <a:gdLst>
                  <a:gd name="T0" fmla="*/ 604 w 1329"/>
                  <a:gd name="T1" fmla="*/ 170 h 1194"/>
                  <a:gd name="T2" fmla="*/ 1162 w 1329"/>
                  <a:gd name="T3" fmla="*/ 327 h 1194"/>
                  <a:gd name="T4" fmla="*/ 1149 w 1329"/>
                  <a:gd name="T5" fmla="*/ 421 h 1194"/>
                  <a:gd name="T6" fmla="*/ 1156 w 1329"/>
                  <a:gd name="T7" fmla="*/ 484 h 1194"/>
                  <a:gd name="T8" fmla="*/ 229 w 1329"/>
                  <a:gd name="T9" fmla="*/ 618 h 1194"/>
                  <a:gd name="T10" fmla="*/ 176 w 1329"/>
                  <a:gd name="T11" fmla="*/ 780 h 1194"/>
                  <a:gd name="T12" fmla="*/ 970 w 1329"/>
                  <a:gd name="T13" fmla="*/ 857 h 1194"/>
                  <a:gd name="T14" fmla="*/ 1161 w 1329"/>
                  <a:gd name="T15" fmla="*/ 921 h 1194"/>
                  <a:gd name="T16" fmla="*/ 1072 w 1329"/>
                  <a:gd name="T17" fmla="*/ 944 h 1194"/>
                  <a:gd name="T18" fmla="*/ 1190 w 1329"/>
                  <a:gd name="T19" fmla="*/ 976 h 1194"/>
                  <a:gd name="T20" fmla="*/ 825 w 1329"/>
                  <a:gd name="T21" fmla="*/ 1024 h 1194"/>
                  <a:gd name="T22" fmla="*/ 718 w 1329"/>
                  <a:gd name="T23" fmla="*/ 1059 h 1194"/>
                  <a:gd name="T24" fmla="*/ 697 w 1329"/>
                  <a:gd name="T25" fmla="*/ 1113 h 1194"/>
                  <a:gd name="T26" fmla="*/ 569 w 1329"/>
                  <a:gd name="T27" fmla="*/ 1181 h 1194"/>
                  <a:gd name="T28" fmla="*/ 1207 w 1329"/>
                  <a:gd name="T29" fmla="*/ 61 h 1194"/>
                  <a:gd name="T30" fmla="*/ 1238 w 1329"/>
                  <a:gd name="T31" fmla="*/ 471 h 1194"/>
                  <a:gd name="T32" fmla="*/ 1086 w 1329"/>
                  <a:gd name="T33" fmla="*/ 508 h 1194"/>
                  <a:gd name="T34" fmla="*/ 1092 w 1329"/>
                  <a:gd name="T35" fmla="*/ 407 h 1194"/>
                  <a:gd name="T36" fmla="*/ 1102 w 1329"/>
                  <a:gd name="T37" fmla="*/ 321 h 1194"/>
                  <a:gd name="T38" fmla="*/ 1004 w 1329"/>
                  <a:gd name="T39" fmla="*/ 192 h 1194"/>
                  <a:gd name="T40" fmla="*/ 814 w 1329"/>
                  <a:gd name="T41" fmla="*/ 113 h 1194"/>
                  <a:gd name="T42" fmla="*/ 270 w 1329"/>
                  <a:gd name="T43" fmla="*/ 179 h 1194"/>
                  <a:gd name="T44" fmla="*/ 181 w 1329"/>
                  <a:gd name="T45" fmla="*/ 539 h 1194"/>
                  <a:gd name="T46" fmla="*/ 191 w 1329"/>
                  <a:gd name="T47" fmla="*/ 774 h 1194"/>
                  <a:gd name="T48" fmla="*/ 174 w 1329"/>
                  <a:gd name="T49" fmla="*/ 943 h 1194"/>
                  <a:gd name="T50" fmla="*/ 234 w 1329"/>
                  <a:gd name="T51" fmla="*/ 1036 h 1194"/>
                  <a:gd name="T52" fmla="*/ 531 w 1329"/>
                  <a:gd name="T53" fmla="*/ 1101 h 1194"/>
                  <a:gd name="T54" fmla="*/ 736 w 1329"/>
                  <a:gd name="T55" fmla="*/ 1035 h 1194"/>
                  <a:gd name="T56" fmla="*/ 1027 w 1329"/>
                  <a:gd name="T57" fmla="*/ 896 h 1194"/>
                  <a:gd name="T58" fmla="*/ 1140 w 1329"/>
                  <a:gd name="T59" fmla="*/ 840 h 1194"/>
                  <a:gd name="T60" fmla="*/ 1222 w 1329"/>
                  <a:gd name="T61" fmla="*/ 812 h 1194"/>
                  <a:gd name="T62" fmla="*/ 1200 w 1329"/>
                  <a:gd name="T63" fmla="*/ 772 h 1194"/>
                  <a:gd name="T64" fmla="*/ 1135 w 1329"/>
                  <a:gd name="T65" fmla="*/ 676 h 1194"/>
                  <a:gd name="T66" fmla="*/ 1181 w 1329"/>
                  <a:gd name="T67" fmla="*/ 550 h 1194"/>
                  <a:gd name="T68" fmla="*/ 168 w 1329"/>
                  <a:gd name="T69" fmla="*/ 817 h 1194"/>
                  <a:gd name="T70" fmla="*/ 270 w 1329"/>
                  <a:gd name="T71" fmla="*/ 942 h 1194"/>
                  <a:gd name="T72" fmla="*/ 583 w 1329"/>
                  <a:gd name="T73" fmla="*/ 198 h 1194"/>
                  <a:gd name="T74" fmla="*/ 736 w 1329"/>
                  <a:gd name="T75" fmla="*/ 965 h 1194"/>
                  <a:gd name="T76" fmla="*/ 1192 w 1329"/>
                  <a:gd name="T77" fmla="*/ 759 h 1194"/>
                  <a:gd name="T78" fmla="*/ 1000 w 1329"/>
                  <a:gd name="T79" fmla="*/ 751 h 1194"/>
                  <a:gd name="T80" fmla="*/ 949 w 1329"/>
                  <a:gd name="T81" fmla="*/ 732 h 1194"/>
                  <a:gd name="T82" fmla="*/ 915 w 1329"/>
                  <a:gd name="T83" fmla="*/ 739 h 1194"/>
                  <a:gd name="T84" fmla="*/ 868 w 1329"/>
                  <a:gd name="T85" fmla="*/ 781 h 1194"/>
                  <a:gd name="T86" fmla="*/ 1033 w 1329"/>
                  <a:gd name="T87" fmla="*/ 827 h 1194"/>
                  <a:gd name="T88" fmla="*/ 968 w 1329"/>
                  <a:gd name="T89" fmla="*/ 836 h 1194"/>
                  <a:gd name="T90" fmla="*/ 1026 w 1329"/>
                  <a:gd name="T91" fmla="*/ 784 h 1194"/>
                  <a:gd name="T92" fmla="*/ 1111 w 1329"/>
                  <a:gd name="T93" fmla="*/ 821 h 1194"/>
                  <a:gd name="T94" fmla="*/ 1113 w 1329"/>
                  <a:gd name="T95" fmla="*/ 772 h 1194"/>
                  <a:gd name="T96" fmla="*/ 1031 w 1329"/>
                  <a:gd name="T97" fmla="*/ 716 h 1194"/>
                  <a:gd name="T98" fmla="*/ 1175 w 1329"/>
                  <a:gd name="T99" fmla="*/ 552 h 1194"/>
                  <a:gd name="T100" fmla="*/ 1255 w 1329"/>
                  <a:gd name="T101" fmla="*/ 404 h 1194"/>
                  <a:gd name="T102" fmla="*/ 1125 w 1329"/>
                  <a:gd name="T103" fmla="*/ 462 h 1194"/>
                  <a:gd name="T104" fmla="*/ 1117 w 1329"/>
                  <a:gd name="T105" fmla="*/ 846 h 1194"/>
                  <a:gd name="T106" fmla="*/ 1097 w 1329"/>
                  <a:gd name="T107" fmla="*/ 857 h 1194"/>
                  <a:gd name="T108" fmla="*/ 1108 w 1329"/>
                  <a:gd name="T109" fmla="*/ 916 h 1194"/>
                  <a:gd name="T110" fmla="*/ 900 w 1329"/>
                  <a:gd name="T111" fmla="*/ 1028 h 1194"/>
                  <a:gd name="T112" fmla="*/ 885 w 1329"/>
                  <a:gd name="T113" fmla="*/ 1008 h 1194"/>
                  <a:gd name="T114" fmla="*/ 736 w 1329"/>
                  <a:gd name="T115" fmla="*/ 1122 h 1194"/>
                  <a:gd name="T116" fmla="*/ 837 w 1329"/>
                  <a:gd name="T117" fmla="*/ 1067 h 1194"/>
                  <a:gd name="T118" fmla="*/ 1076 w 1329"/>
                  <a:gd name="T119" fmla="*/ 959 h 1194"/>
                  <a:gd name="T120" fmla="*/ 940 w 1329"/>
                  <a:gd name="T121" fmla="*/ 1053 h 1194"/>
                  <a:gd name="T122" fmla="*/ 812 w 1329"/>
                  <a:gd name="T123" fmla="*/ 1117 h 1194"/>
                  <a:gd name="T124" fmla="*/ 813 w 1329"/>
                  <a:gd name="T125" fmla="*/ 1168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29" h="1194">
                    <a:moveTo>
                      <a:pt x="1270" y="436"/>
                    </a:moveTo>
                    <a:cubicBezTo>
                      <a:pt x="1273" y="435"/>
                      <a:pt x="1279" y="433"/>
                      <a:pt x="1278" y="430"/>
                    </a:cubicBezTo>
                    <a:cubicBezTo>
                      <a:pt x="1275" y="432"/>
                      <a:pt x="1271" y="433"/>
                      <a:pt x="1270" y="436"/>
                    </a:cubicBezTo>
                    <a:close/>
                    <a:moveTo>
                      <a:pt x="1304" y="441"/>
                    </a:moveTo>
                    <a:cubicBezTo>
                      <a:pt x="1304" y="439"/>
                      <a:pt x="1303" y="438"/>
                      <a:pt x="1302" y="438"/>
                    </a:cubicBezTo>
                    <a:cubicBezTo>
                      <a:pt x="1302" y="439"/>
                      <a:pt x="1300" y="440"/>
                      <a:pt x="1299" y="440"/>
                    </a:cubicBezTo>
                    <a:cubicBezTo>
                      <a:pt x="1298" y="444"/>
                      <a:pt x="1302" y="442"/>
                      <a:pt x="1304" y="441"/>
                    </a:cubicBezTo>
                    <a:close/>
                    <a:moveTo>
                      <a:pt x="1283" y="495"/>
                    </a:moveTo>
                    <a:cubicBezTo>
                      <a:pt x="1283" y="498"/>
                      <a:pt x="1276" y="498"/>
                      <a:pt x="1279" y="501"/>
                    </a:cubicBezTo>
                    <a:cubicBezTo>
                      <a:pt x="1280" y="499"/>
                      <a:pt x="1286" y="498"/>
                      <a:pt x="1283" y="495"/>
                    </a:cubicBezTo>
                    <a:close/>
                    <a:moveTo>
                      <a:pt x="1286" y="505"/>
                    </a:moveTo>
                    <a:cubicBezTo>
                      <a:pt x="1291" y="500"/>
                      <a:pt x="1293" y="502"/>
                      <a:pt x="1301" y="503"/>
                    </a:cubicBezTo>
                    <a:cubicBezTo>
                      <a:pt x="1302" y="501"/>
                      <a:pt x="1305" y="501"/>
                      <a:pt x="1304" y="498"/>
                    </a:cubicBezTo>
                    <a:cubicBezTo>
                      <a:pt x="1296" y="495"/>
                      <a:pt x="1288" y="498"/>
                      <a:pt x="1286" y="505"/>
                    </a:cubicBezTo>
                    <a:close/>
                    <a:moveTo>
                      <a:pt x="1327" y="419"/>
                    </a:moveTo>
                    <a:cubicBezTo>
                      <a:pt x="1326" y="420"/>
                      <a:pt x="1322" y="423"/>
                      <a:pt x="1325" y="425"/>
                    </a:cubicBezTo>
                    <a:cubicBezTo>
                      <a:pt x="1325" y="423"/>
                      <a:pt x="1329" y="420"/>
                      <a:pt x="1327" y="419"/>
                    </a:cubicBezTo>
                    <a:close/>
                    <a:moveTo>
                      <a:pt x="1216" y="25"/>
                    </a:moveTo>
                    <a:cubicBezTo>
                      <a:pt x="1211" y="25"/>
                      <a:pt x="1209" y="27"/>
                      <a:pt x="1208" y="30"/>
                    </a:cubicBezTo>
                    <a:cubicBezTo>
                      <a:pt x="1212" y="30"/>
                      <a:pt x="1217" y="30"/>
                      <a:pt x="1216" y="25"/>
                    </a:cubicBezTo>
                    <a:close/>
                    <a:moveTo>
                      <a:pt x="982" y="81"/>
                    </a:moveTo>
                    <a:cubicBezTo>
                      <a:pt x="976" y="80"/>
                      <a:pt x="972" y="85"/>
                      <a:pt x="973" y="89"/>
                    </a:cubicBezTo>
                    <a:cubicBezTo>
                      <a:pt x="976" y="86"/>
                      <a:pt x="980" y="84"/>
                      <a:pt x="982" y="81"/>
                    </a:cubicBezTo>
                    <a:close/>
                    <a:moveTo>
                      <a:pt x="731" y="93"/>
                    </a:moveTo>
                    <a:cubicBezTo>
                      <a:pt x="728" y="93"/>
                      <a:pt x="726" y="93"/>
                      <a:pt x="726" y="95"/>
                    </a:cubicBezTo>
                    <a:cubicBezTo>
                      <a:pt x="727" y="97"/>
                      <a:pt x="731" y="96"/>
                      <a:pt x="731" y="93"/>
                    </a:cubicBezTo>
                    <a:close/>
                    <a:moveTo>
                      <a:pt x="827" y="111"/>
                    </a:moveTo>
                    <a:cubicBezTo>
                      <a:pt x="826" y="112"/>
                      <a:pt x="823" y="112"/>
                      <a:pt x="823" y="114"/>
                    </a:cubicBezTo>
                    <a:cubicBezTo>
                      <a:pt x="827" y="113"/>
                      <a:pt x="829" y="110"/>
                      <a:pt x="830" y="107"/>
                    </a:cubicBezTo>
                    <a:cubicBezTo>
                      <a:pt x="827" y="108"/>
                      <a:pt x="821" y="107"/>
                      <a:pt x="820" y="111"/>
                    </a:cubicBezTo>
                    <a:cubicBezTo>
                      <a:pt x="822" y="111"/>
                      <a:pt x="826" y="108"/>
                      <a:pt x="827" y="111"/>
                    </a:cubicBezTo>
                    <a:close/>
                    <a:moveTo>
                      <a:pt x="1020" y="108"/>
                    </a:moveTo>
                    <a:cubicBezTo>
                      <a:pt x="1017" y="108"/>
                      <a:pt x="1017" y="110"/>
                      <a:pt x="1016" y="112"/>
                    </a:cubicBezTo>
                    <a:cubicBezTo>
                      <a:pt x="1019" y="113"/>
                      <a:pt x="1019" y="110"/>
                      <a:pt x="1020" y="108"/>
                    </a:cubicBezTo>
                    <a:close/>
                    <a:moveTo>
                      <a:pt x="552" y="137"/>
                    </a:moveTo>
                    <a:cubicBezTo>
                      <a:pt x="553" y="133"/>
                      <a:pt x="559" y="133"/>
                      <a:pt x="558" y="127"/>
                    </a:cubicBezTo>
                    <a:cubicBezTo>
                      <a:pt x="553" y="122"/>
                      <a:pt x="545" y="134"/>
                      <a:pt x="552" y="137"/>
                    </a:cubicBezTo>
                    <a:close/>
                    <a:moveTo>
                      <a:pt x="343" y="134"/>
                    </a:moveTo>
                    <a:cubicBezTo>
                      <a:pt x="338" y="134"/>
                      <a:pt x="336" y="136"/>
                      <a:pt x="335" y="139"/>
                    </a:cubicBezTo>
                    <a:cubicBezTo>
                      <a:pt x="340" y="140"/>
                      <a:pt x="342" y="137"/>
                      <a:pt x="343" y="134"/>
                    </a:cubicBezTo>
                    <a:close/>
                    <a:moveTo>
                      <a:pt x="1239" y="143"/>
                    </a:moveTo>
                    <a:cubicBezTo>
                      <a:pt x="1235" y="146"/>
                      <a:pt x="1230" y="147"/>
                      <a:pt x="1227" y="151"/>
                    </a:cubicBezTo>
                    <a:cubicBezTo>
                      <a:pt x="1233" y="150"/>
                      <a:pt x="1232" y="148"/>
                      <a:pt x="1238" y="147"/>
                    </a:cubicBezTo>
                    <a:cubicBezTo>
                      <a:pt x="1238" y="145"/>
                      <a:pt x="1239" y="145"/>
                      <a:pt x="1239" y="143"/>
                    </a:cubicBezTo>
                    <a:close/>
                    <a:moveTo>
                      <a:pt x="1168" y="160"/>
                    </a:moveTo>
                    <a:cubicBezTo>
                      <a:pt x="1165" y="157"/>
                      <a:pt x="1158" y="159"/>
                      <a:pt x="1158" y="163"/>
                    </a:cubicBezTo>
                    <a:cubicBezTo>
                      <a:pt x="1160" y="166"/>
                      <a:pt x="1166" y="163"/>
                      <a:pt x="1168" y="160"/>
                    </a:cubicBezTo>
                    <a:close/>
                    <a:moveTo>
                      <a:pt x="1005" y="166"/>
                    </a:moveTo>
                    <a:cubicBezTo>
                      <a:pt x="1009" y="167"/>
                      <a:pt x="1012" y="164"/>
                      <a:pt x="1014" y="162"/>
                    </a:cubicBezTo>
                    <a:cubicBezTo>
                      <a:pt x="1011" y="160"/>
                      <a:pt x="1006" y="162"/>
                      <a:pt x="1005" y="166"/>
                    </a:cubicBezTo>
                    <a:close/>
                    <a:moveTo>
                      <a:pt x="611" y="163"/>
                    </a:moveTo>
                    <a:cubicBezTo>
                      <a:pt x="608" y="164"/>
                      <a:pt x="605" y="163"/>
                      <a:pt x="603" y="165"/>
                    </a:cubicBezTo>
                    <a:cubicBezTo>
                      <a:pt x="603" y="167"/>
                      <a:pt x="603" y="169"/>
                      <a:pt x="604" y="170"/>
                    </a:cubicBezTo>
                    <a:cubicBezTo>
                      <a:pt x="607" y="169"/>
                      <a:pt x="610" y="167"/>
                      <a:pt x="611" y="163"/>
                    </a:cubicBezTo>
                    <a:close/>
                    <a:moveTo>
                      <a:pt x="1165" y="179"/>
                    </a:moveTo>
                    <a:cubicBezTo>
                      <a:pt x="1168" y="177"/>
                      <a:pt x="1168" y="173"/>
                      <a:pt x="1171" y="171"/>
                    </a:cubicBezTo>
                    <a:cubicBezTo>
                      <a:pt x="1165" y="170"/>
                      <a:pt x="1171" y="167"/>
                      <a:pt x="1170" y="163"/>
                    </a:cubicBezTo>
                    <a:cubicBezTo>
                      <a:pt x="1163" y="165"/>
                      <a:pt x="1159" y="170"/>
                      <a:pt x="1157" y="177"/>
                    </a:cubicBezTo>
                    <a:cubicBezTo>
                      <a:pt x="1160" y="176"/>
                      <a:pt x="1160" y="180"/>
                      <a:pt x="1165" y="179"/>
                    </a:cubicBezTo>
                    <a:close/>
                    <a:moveTo>
                      <a:pt x="1070" y="192"/>
                    </a:moveTo>
                    <a:cubicBezTo>
                      <a:pt x="1075" y="192"/>
                      <a:pt x="1078" y="189"/>
                      <a:pt x="1085" y="188"/>
                    </a:cubicBezTo>
                    <a:cubicBezTo>
                      <a:pt x="1086" y="186"/>
                      <a:pt x="1088" y="185"/>
                      <a:pt x="1087" y="181"/>
                    </a:cubicBezTo>
                    <a:cubicBezTo>
                      <a:pt x="1083" y="181"/>
                      <a:pt x="1080" y="184"/>
                      <a:pt x="1079" y="181"/>
                    </a:cubicBezTo>
                    <a:cubicBezTo>
                      <a:pt x="1079" y="179"/>
                      <a:pt x="1080" y="178"/>
                      <a:pt x="1081" y="177"/>
                    </a:cubicBezTo>
                    <a:cubicBezTo>
                      <a:pt x="1072" y="167"/>
                      <a:pt x="1059" y="185"/>
                      <a:pt x="1070" y="192"/>
                    </a:cubicBezTo>
                    <a:close/>
                    <a:moveTo>
                      <a:pt x="262" y="175"/>
                    </a:moveTo>
                    <a:cubicBezTo>
                      <a:pt x="259" y="175"/>
                      <a:pt x="259" y="179"/>
                      <a:pt x="257" y="181"/>
                    </a:cubicBezTo>
                    <a:cubicBezTo>
                      <a:pt x="260" y="180"/>
                      <a:pt x="263" y="179"/>
                      <a:pt x="262" y="175"/>
                    </a:cubicBezTo>
                    <a:close/>
                    <a:moveTo>
                      <a:pt x="1056" y="194"/>
                    </a:moveTo>
                    <a:cubicBezTo>
                      <a:pt x="1056" y="191"/>
                      <a:pt x="1054" y="191"/>
                      <a:pt x="1053" y="190"/>
                    </a:cubicBezTo>
                    <a:cubicBezTo>
                      <a:pt x="1051" y="193"/>
                      <a:pt x="1044" y="192"/>
                      <a:pt x="1043" y="196"/>
                    </a:cubicBezTo>
                    <a:cubicBezTo>
                      <a:pt x="1049" y="197"/>
                      <a:pt x="1051" y="194"/>
                      <a:pt x="1056" y="194"/>
                    </a:cubicBezTo>
                    <a:close/>
                    <a:moveTo>
                      <a:pt x="1041" y="196"/>
                    </a:moveTo>
                    <a:cubicBezTo>
                      <a:pt x="1036" y="197"/>
                      <a:pt x="1038" y="200"/>
                      <a:pt x="1037" y="203"/>
                    </a:cubicBezTo>
                    <a:cubicBezTo>
                      <a:pt x="1041" y="202"/>
                      <a:pt x="1040" y="199"/>
                      <a:pt x="1041" y="196"/>
                    </a:cubicBezTo>
                    <a:close/>
                    <a:moveTo>
                      <a:pt x="1106" y="201"/>
                    </a:moveTo>
                    <a:cubicBezTo>
                      <a:pt x="1106" y="204"/>
                      <a:pt x="1106" y="206"/>
                      <a:pt x="1109" y="206"/>
                    </a:cubicBezTo>
                    <a:cubicBezTo>
                      <a:pt x="1109" y="203"/>
                      <a:pt x="1113" y="201"/>
                      <a:pt x="1109" y="200"/>
                    </a:cubicBezTo>
                    <a:cubicBezTo>
                      <a:pt x="1109" y="201"/>
                      <a:pt x="1108" y="201"/>
                      <a:pt x="1106" y="201"/>
                    </a:cubicBezTo>
                    <a:close/>
                    <a:moveTo>
                      <a:pt x="1023" y="204"/>
                    </a:moveTo>
                    <a:cubicBezTo>
                      <a:pt x="1021" y="206"/>
                      <a:pt x="1018" y="206"/>
                      <a:pt x="1018" y="209"/>
                    </a:cubicBezTo>
                    <a:cubicBezTo>
                      <a:pt x="1020" y="209"/>
                      <a:pt x="1020" y="210"/>
                      <a:pt x="1021" y="210"/>
                    </a:cubicBezTo>
                    <a:cubicBezTo>
                      <a:pt x="1020" y="207"/>
                      <a:pt x="1026" y="207"/>
                      <a:pt x="1023" y="204"/>
                    </a:cubicBezTo>
                    <a:close/>
                    <a:moveTo>
                      <a:pt x="1001" y="222"/>
                    </a:moveTo>
                    <a:cubicBezTo>
                      <a:pt x="1004" y="223"/>
                      <a:pt x="1011" y="220"/>
                      <a:pt x="1013" y="216"/>
                    </a:cubicBezTo>
                    <a:cubicBezTo>
                      <a:pt x="1008" y="217"/>
                      <a:pt x="1002" y="217"/>
                      <a:pt x="1001" y="222"/>
                    </a:cubicBezTo>
                    <a:close/>
                    <a:moveTo>
                      <a:pt x="985" y="221"/>
                    </a:moveTo>
                    <a:cubicBezTo>
                      <a:pt x="981" y="221"/>
                      <a:pt x="979" y="223"/>
                      <a:pt x="977" y="225"/>
                    </a:cubicBezTo>
                    <a:cubicBezTo>
                      <a:pt x="980" y="224"/>
                      <a:pt x="985" y="226"/>
                      <a:pt x="985" y="221"/>
                    </a:cubicBezTo>
                    <a:close/>
                    <a:moveTo>
                      <a:pt x="1122" y="240"/>
                    </a:moveTo>
                    <a:cubicBezTo>
                      <a:pt x="1124" y="240"/>
                      <a:pt x="1124" y="243"/>
                      <a:pt x="1126" y="244"/>
                    </a:cubicBezTo>
                    <a:cubicBezTo>
                      <a:pt x="1127" y="243"/>
                      <a:pt x="1128" y="243"/>
                      <a:pt x="1129" y="243"/>
                    </a:cubicBezTo>
                    <a:cubicBezTo>
                      <a:pt x="1129" y="241"/>
                      <a:pt x="1129" y="239"/>
                      <a:pt x="1128" y="239"/>
                    </a:cubicBezTo>
                    <a:cubicBezTo>
                      <a:pt x="1128" y="241"/>
                      <a:pt x="1126" y="237"/>
                      <a:pt x="1126" y="236"/>
                    </a:cubicBezTo>
                    <a:cubicBezTo>
                      <a:pt x="1128" y="237"/>
                      <a:pt x="1129" y="235"/>
                      <a:pt x="1127" y="234"/>
                    </a:cubicBezTo>
                    <a:cubicBezTo>
                      <a:pt x="1126" y="236"/>
                      <a:pt x="1124" y="236"/>
                      <a:pt x="1124" y="238"/>
                    </a:cubicBezTo>
                    <a:cubicBezTo>
                      <a:pt x="1127" y="241"/>
                      <a:pt x="1122" y="238"/>
                      <a:pt x="1122" y="240"/>
                    </a:cubicBezTo>
                    <a:close/>
                    <a:moveTo>
                      <a:pt x="1145" y="258"/>
                    </a:moveTo>
                    <a:cubicBezTo>
                      <a:pt x="1141" y="259"/>
                      <a:pt x="1141" y="256"/>
                      <a:pt x="1138" y="256"/>
                    </a:cubicBezTo>
                    <a:cubicBezTo>
                      <a:pt x="1138" y="257"/>
                      <a:pt x="1138" y="259"/>
                      <a:pt x="1137" y="259"/>
                    </a:cubicBezTo>
                    <a:cubicBezTo>
                      <a:pt x="1141" y="260"/>
                      <a:pt x="1143" y="259"/>
                      <a:pt x="1145" y="258"/>
                    </a:cubicBezTo>
                    <a:close/>
                    <a:moveTo>
                      <a:pt x="1140" y="326"/>
                    </a:moveTo>
                    <a:cubicBezTo>
                      <a:pt x="1136" y="328"/>
                      <a:pt x="1140" y="321"/>
                      <a:pt x="1136" y="323"/>
                    </a:cubicBezTo>
                    <a:cubicBezTo>
                      <a:pt x="1136" y="326"/>
                      <a:pt x="1139" y="330"/>
                      <a:pt x="1140" y="326"/>
                    </a:cubicBezTo>
                    <a:close/>
                    <a:moveTo>
                      <a:pt x="1151" y="341"/>
                    </a:moveTo>
                    <a:cubicBezTo>
                      <a:pt x="1158" y="341"/>
                      <a:pt x="1164" y="334"/>
                      <a:pt x="1162" y="327"/>
                    </a:cubicBezTo>
                    <a:cubicBezTo>
                      <a:pt x="1153" y="326"/>
                      <a:pt x="1148" y="336"/>
                      <a:pt x="1151" y="341"/>
                    </a:cubicBezTo>
                    <a:close/>
                    <a:moveTo>
                      <a:pt x="119" y="329"/>
                    </a:moveTo>
                    <a:cubicBezTo>
                      <a:pt x="115" y="329"/>
                      <a:pt x="113" y="330"/>
                      <a:pt x="111" y="333"/>
                    </a:cubicBezTo>
                    <a:cubicBezTo>
                      <a:pt x="116" y="334"/>
                      <a:pt x="116" y="331"/>
                      <a:pt x="119" y="329"/>
                    </a:cubicBezTo>
                    <a:close/>
                    <a:moveTo>
                      <a:pt x="1131" y="342"/>
                    </a:moveTo>
                    <a:cubicBezTo>
                      <a:pt x="1132" y="338"/>
                      <a:pt x="1134" y="336"/>
                      <a:pt x="1136" y="334"/>
                    </a:cubicBezTo>
                    <a:cubicBezTo>
                      <a:pt x="1131" y="335"/>
                      <a:pt x="1129" y="335"/>
                      <a:pt x="1127" y="337"/>
                    </a:cubicBezTo>
                    <a:cubicBezTo>
                      <a:pt x="1131" y="336"/>
                      <a:pt x="1126" y="342"/>
                      <a:pt x="1131" y="342"/>
                    </a:cubicBezTo>
                    <a:close/>
                    <a:moveTo>
                      <a:pt x="1136" y="343"/>
                    </a:moveTo>
                    <a:cubicBezTo>
                      <a:pt x="1132" y="343"/>
                      <a:pt x="1128" y="341"/>
                      <a:pt x="1128" y="347"/>
                    </a:cubicBezTo>
                    <a:cubicBezTo>
                      <a:pt x="1131" y="349"/>
                      <a:pt x="1136" y="346"/>
                      <a:pt x="1136" y="343"/>
                    </a:cubicBezTo>
                    <a:close/>
                    <a:moveTo>
                      <a:pt x="1208" y="347"/>
                    </a:moveTo>
                    <a:cubicBezTo>
                      <a:pt x="1208" y="345"/>
                      <a:pt x="1208" y="344"/>
                      <a:pt x="1209" y="343"/>
                    </a:cubicBezTo>
                    <a:cubicBezTo>
                      <a:pt x="1202" y="345"/>
                      <a:pt x="1195" y="346"/>
                      <a:pt x="1192" y="351"/>
                    </a:cubicBezTo>
                    <a:cubicBezTo>
                      <a:pt x="1199" y="351"/>
                      <a:pt x="1202" y="345"/>
                      <a:pt x="1208" y="347"/>
                    </a:cubicBezTo>
                    <a:close/>
                    <a:moveTo>
                      <a:pt x="1191" y="376"/>
                    </a:moveTo>
                    <a:cubicBezTo>
                      <a:pt x="1204" y="374"/>
                      <a:pt x="1208" y="366"/>
                      <a:pt x="1215" y="359"/>
                    </a:cubicBezTo>
                    <a:cubicBezTo>
                      <a:pt x="1204" y="358"/>
                      <a:pt x="1200" y="365"/>
                      <a:pt x="1191" y="367"/>
                    </a:cubicBezTo>
                    <a:cubicBezTo>
                      <a:pt x="1192" y="371"/>
                      <a:pt x="1193" y="374"/>
                      <a:pt x="1191" y="376"/>
                    </a:cubicBezTo>
                    <a:close/>
                    <a:moveTo>
                      <a:pt x="1212" y="393"/>
                    </a:moveTo>
                    <a:cubicBezTo>
                      <a:pt x="1211" y="399"/>
                      <a:pt x="1207" y="394"/>
                      <a:pt x="1203" y="400"/>
                    </a:cubicBezTo>
                    <a:cubicBezTo>
                      <a:pt x="1208" y="400"/>
                      <a:pt x="1209" y="398"/>
                      <a:pt x="1212" y="398"/>
                    </a:cubicBezTo>
                    <a:cubicBezTo>
                      <a:pt x="1213" y="399"/>
                      <a:pt x="1212" y="400"/>
                      <a:pt x="1212" y="401"/>
                    </a:cubicBezTo>
                    <a:cubicBezTo>
                      <a:pt x="1218" y="401"/>
                      <a:pt x="1216" y="395"/>
                      <a:pt x="1212" y="393"/>
                    </a:cubicBezTo>
                    <a:close/>
                    <a:moveTo>
                      <a:pt x="1108" y="408"/>
                    </a:moveTo>
                    <a:cubicBezTo>
                      <a:pt x="1110" y="408"/>
                      <a:pt x="1110" y="408"/>
                      <a:pt x="1110" y="408"/>
                    </a:cubicBezTo>
                    <a:cubicBezTo>
                      <a:pt x="1110" y="409"/>
                      <a:pt x="1109" y="413"/>
                      <a:pt x="1111" y="413"/>
                    </a:cubicBezTo>
                    <a:cubicBezTo>
                      <a:pt x="1113" y="411"/>
                      <a:pt x="1110" y="410"/>
                      <a:pt x="1111" y="407"/>
                    </a:cubicBezTo>
                    <a:cubicBezTo>
                      <a:pt x="1110" y="407"/>
                      <a:pt x="1108" y="407"/>
                      <a:pt x="1108" y="408"/>
                    </a:cubicBezTo>
                    <a:close/>
                    <a:moveTo>
                      <a:pt x="1147" y="417"/>
                    </a:moveTo>
                    <a:cubicBezTo>
                      <a:pt x="1150" y="416"/>
                      <a:pt x="1152" y="414"/>
                      <a:pt x="1155" y="414"/>
                    </a:cubicBezTo>
                    <a:cubicBezTo>
                      <a:pt x="1156" y="410"/>
                      <a:pt x="1152" y="413"/>
                      <a:pt x="1152" y="411"/>
                    </a:cubicBezTo>
                    <a:cubicBezTo>
                      <a:pt x="1153" y="411"/>
                      <a:pt x="1154" y="411"/>
                      <a:pt x="1154" y="410"/>
                    </a:cubicBezTo>
                    <a:cubicBezTo>
                      <a:pt x="1150" y="409"/>
                      <a:pt x="1149" y="411"/>
                      <a:pt x="1147" y="412"/>
                    </a:cubicBezTo>
                    <a:cubicBezTo>
                      <a:pt x="1147" y="413"/>
                      <a:pt x="1145" y="417"/>
                      <a:pt x="1147" y="417"/>
                    </a:cubicBezTo>
                    <a:close/>
                    <a:moveTo>
                      <a:pt x="1179" y="431"/>
                    </a:moveTo>
                    <a:cubicBezTo>
                      <a:pt x="1183" y="429"/>
                      <a:pt x="1188" y="427"/>
                      <a:pt x="1193" y="425"/>
                    </a:cubicBezTo>
                    <a:cubicBezTo>
                      <a:pt x="1195" y="426"/>
                      <a:pt x="1192" y="428"/>
                      <a:pt x="1194" y="429"/>
                    </a:cubicBezTo>
                    <a:cubicBezTo>
                      <a:pt x="1200" y="429"/>
                      <a:pt x="1200" y="429"/>
                      <a:pt x="1200" y="429"/>
                    </a:cubicBezTo>
                    <a:cubicBezTo>
                      <a:pt x="1202" y="426"/>
                      <a:pt x="1204" y="421"/>
                      <a:pt x="1209" y="419"/>
                    </a:cubicBezTo>
                    <a:cubicBezTo>
                      <a:pt x="1210" y="418"/>
                      <a:pt x="1206" y="416"/>
                      <a:pt x="1209" y="416"/>
                    </a:cubicBezTo>
                    <a:cubicBezTo>
                      <a:pt x="1210" y="411"/>
                      <a:pt x="1197" y="413"/>
                      <a:pt x="1191" y="416"/>
                    </a:cubicBezTo>
                    <a:cubicBezTo>
                      <a:pt x="1191" y="421"/>
                      <a:pt x="1179" y="427"/>
                      <a:pt x="1179" y="431"/>
                    </a:cubicBezTo>
                    <a:close/>
                    <a:moveTo>
                      <a:pt x="1073" y="425"/>
                    </a:moveTo>
                    <a:cubicBezTo>
                      <a:pt x="1075" y="425"/>
                      <a:pt x="1075" y="426"/>
                      <a:pt x="1077" y="426"/>
                    </a:cubicBezTo>
                    <a:cubicBezTo>
                      <a:pt x="1076" y="420"/>
                      <a:pt x="1083" y="422"/>
                      <a:pt x="1082" y="416"/>
                    </a:cubicBezTo>
                    <a:cubicBezTo>
                      <a:pt x="1079" y="416"/>
                      <a:pt x="1079" y="416"/>
                      <a:pt x="1079" y="416"/>
                    </a:cubicBezTo>
                    <a:cubicBezTo>
                      <a:pt x="1080" y="420"/>
                      <a:pt x="1075" y="418"/>
                      <a:pt x="1074" y="420"/>
                    </a:cubicBezTo>
                    <a:cubicBezTo>
                      <a:pt x="1077" y="422"/>
                      <a:pt x="1072" y="422"/>
                      <a:pt x="1073" y="425"/>
                    </a:cubicBezTo>
                    <a:close/>
                    <a:moveTo>
                      <a:pt x="1152" y="425"/>
                    </a:moveTo>
                    <a:cubicBezTo>
                      <a:pt x="1154" y="425"/>
                      <a:pt x="1157" y="425"/>
                      <a:pt x="1158" y="424"/>
                    </a:cubicBezTo>
                    <a:cubicBezTo>
                      <a:pt x="1160" y="417"/>
                      <a:pt x="1152" y="422"/>
                      <a:pt x="1157" y="417"/>
                    </a:cubicBezTo>
                    <a:cubicBezTo>
                      <a:pt x="1154" y="418"/>
                      <a:pt x="1150" y="418"/>
                      <a:pt x="1149" y="421"/>
                    </a:cubicBezTo>
                    <a:cubicBezTo>
                      <a:pt x="1152" y="422"/>
                      <a:pt x="1154" y="419"/>
                      <a:pt x="1154" y="421"/>
                    </a:cubicBezTo>
                    <a:cubicBezTo>
                      <a:pt x="1152" y="421"/>
                      <a:pt x="1152" y="423"/>
                      <a:pt x="1152" y="425"/>
                    </a:cubicBezTo>
                    <a:close/>
                    <a:moveTo>
                      <a:pt x="1104" y="424"/>
                    </a:moveTo>
                    <a:cubicBezTo>
                      <a:pt x="1107" y="423"/>
                      <a:pt x="1110" y="420"/>
                      <a:pt x="1109" y="418"/>
                    </a:cubicBezTo>
                    <a:cubicBezTo>
                      <a:pt x="1108" y="420"/>
                      <a:pt x="1104" y="420"/>
                      <a:pt x="1104" y="424"/>
                    </a:cubicBezTo>
                    <a:close/>
                    <a:moveTo>
                      <a:pt x="68" y="432"/>
                    </a:moveTo>
                    <a:cubicBezTo>
                      <a:pt x="68" y="429"/>
                      <a:pt x="68" y="429"/>
                      <a:pt x="68" y="429"/>
                    </a:cubicBezTo>
                    <a:cubicBezTo>
                      <a:pt x="67" y="429"/>
                      <a:pt x="65" y="428"/>
                      <a:pt x="65" y="429"/>
                    </a:cubicBezTo>
                    <a:cubicBezTo>
                      <a:pt x="66" y="430"/>
                      <a:pt x="65" y="433"/>
                      <a:pt x="68" y="432"/>
                    </a:cubicBezTo>
                    <a:close/>
                    <a:moveTo>
                      <a:pt x="1185" y="436"/>
                    </a:moveTo>
                    <a:cubicBezTo>
                      <a:pt x="1190" y="436"/>
                      <a:pt x="1193" y="434"/>
                      <a:pt x="1195" y="431"/>
                    </a:cubicBezTo>
                    <a:cubicBezTo>
                      <a:pt x="1192" y="430"/>
                      <a:pt x="1187" y="434"/>
                      <a:pt x="1185" y="436"/>
                    </a:cubicBezTo>
                    <a:close/>
                    <a:moveTo>
                      <a:pt x="1159" y="432"/>
                    </a:moveTo>
                    <a:cubicBezTo>
                      <a:pt x="1158" y="436"/>
                      <a:pt x="1154" y="437"/>
                      <a:pt x="1153" y="441"/>
                    </a:cubicBezTo>
                    <a:cubicBezTo>
                      <a:pt x="1158" y="440"/>
                      <a:pt x="1161" y="438"/>
                      <a:pt x="1164" y="435"/>
                    </a:cubicBezTo>
                    <a:cubicBezTo>
                      <a:pt x="1161" y="435"/>
                      <a:pt x="1162" y="432"/>
                      <a:pt x="1159" y="432"/>
                    </a:cubicBezTo>
                    <a:close/>
                    <a:moveTo>
                      <a:pt x="1201" y="437"/>
                    </a:moveTo>
                    <a:cubicBezTo>
                      <a:pt x="1199" y="437"/>
                      <a:pt x="1199" y="437"/>
                      <a:pt x="1199" y="437"/>
                    </a:cubicBezTo>
                    <a:cubicBezTo>
                      <a:pt x="1198" y="442"/>
                      <a:pt x="1192" y="441"/>
                      <a:pt x="1191" y="445"/>
                    </a:cubicBezTo>
                    <a:cubicBezTo>
                      <a:pt x="1194" y="442"/>
                      <a:pt x="1201" y="443"/>
                      <a:pt x="1201" y="437"/>
                    </a:cubicBezTo>
                    <a:close/>
                    <a:moveTo>
                      <a:pt x="1240" y="443"/>
                    </a:moveTo>
                    <a:cubicBezTo>
                      <a:pt x="1239" y="440"/>
                      <a:pt x="1241" y="439"/>
                      <a:pt x="1241" y="437"/>
                    </a:cubicBezTo>
                    <a:cubicBezTo>
                      <a:pt x="1234" y="438"/>
                      <a:pt x="1228" y="441"/>
                      <a:pt x="1226" y="447"/>
                    </a:cubicBezTo>
                    <a:cubicBezTo>
                      <a:pt x="1233" y="448"/>
                      <a:pt x="1234" y="443"/>
                      <a:pt x="1240" y="443"/>
                    </a:cubicBezTo>
                    <a:close/>
                    <a:moveTo>
                      <a:pt x="1059" y="439"/>
                    </a:moveTo>
                    <a:cubicBezTo>
                      <a:pt x="1051" y="438"/>
                      <a:pt x="1048" y="443"/>
                      <a:pt x="1048" y="450"/>
                    </a:cubicBezTo>
                    <a:cubicBezTo>
                      <a:pt x="1043" y="453"/>
                      <a:pt x="1037" y="456"/>
                      <a:pt x="1032" y="459"/>
                    </a:cubicBezTo>
                    <a:cubicBezTo>
                      <a:pt x="1031" y="463"/>
                      <a:pt x="1033" y="464"/>
                      <a:pt x="1035" y="466"/>
                    </a:cubicBezTo>
                    <a:cubicBezTo>
                      <a:pt x="1039" y="464"/>
                      <a:pt x="1042" y="461"/>
                      <a:pt x="1048" y="461"/>
                    </a:cubicBezTo>
                    <a:cubicBezTo>
                      <a:pt x="1049" y="458"/>
                      <a:pt x="1045" y="460"/>
                      <a:pt x="1046" y="457"/>
                    </a:cubicBezTo>
                    <a:cubicBezTo>
                      <a:pt x="1051" y="456"/>
                      <a:pt x="1055" y="454"/>
                      <a:pt x="1058" y="451"/>
                    </a:cubicBezTo>
                    <a:cubicBezTo>
                      <a:pt x="1055" y="450"/>
                      <a:pt x="1054" y="452"/>
                      <a:pt x="1052" y="452"/>
                    </a:cubicBezTo>
                    <a:cubicBezTo>
                      <a:pt x="1055" y="449"/>
                      <a:pt x="1050" y="450"/>
                      <a:pt x="1050" y="449"/>
                    </a:cubicBezTo>
                    <a:cubicBezTo>
                      <a:pt x="1051" y="444"/>
                      <a:pt x="1057" y="444"/>
                      <a:pt x="1059" y="439"/>
                    </a:cubicBezTo>
                    <a:close/>
                    <a:moveTo>
                      <a:pt x="1030" y="451"/>
                    </a:moveTo>
                    <a:cubicBezTo>
                      <a:pt x="1032" y="453"/>
                      <a:pt x="1034" y="451"/>
                      <a:pt x="1037" y="451"/>
                    </a:cubicBezTo>
                    <a:cubicBezTo>
                      <a:pt x="1037" y="448"/>
                      <a:pt x="1035" y="448"/>
                      <a:pt x="1036" y="446"/>
                    </a:cubicBezTo>
                    <a:cubicBezTo>
                      <a:pt x="1032" y="446"/>
                      <a:pt x="1031" y="448"/>
                      <a:pt x="1030" y="451"/>
                    </a:cubicBezTo>
                    <a:close/>
                    <a:moveTo>
                      <a:pt x="1194" y="448"/>
                    </a:moveTo>
                    <a:cubicBezTo>
                      <a:pt x="1193" y="449"/>
                      <a:pt x="1193" y="451"/>
                      <a:pt x="1193" y="453"/>
                    </a:cubicBezTo>
                    <a:cubicBezTo>
                      <a:pt x="1196" y="452"/>
                      <a:pt x="1198" y="451"/>
                      <a:pt x="1199" y="449"/>
                    </a:cubicBezTo>
                    <a:cubicBezTo>
                      <a:pt x="1197" y="449"/>
                      <a:pt x="1197" y="447"/>
                      <a:pt x="1194" y="448"/>
                    </a:cubicBezTo>
                    <a:close/>
                    <a:moveTo>
                      <a:pt x="1245" y="449"/>
                    </a:moveTo>
                    <a:cubicBezTo>
                      <a:pt x="1243" y="449"/>
                      <a:pt x="1243" y="450"/>
                      <a:pt x="1241" y="450"/>
                    </a:cubicBezTo>
                    <a:cubicBezTo>
                      <a:pt x="1241" y="449"/>
                      <a:pt x="1240" y="448"/>
                      <a:pt x="1239" y="448"/>
                    </a:cubicBezTo>
                    <a:cubicBezTo>
                      <a:pt x="1239" y="450"/>
                      <a:pt x="1237" y="452"/>
                      <a:pt x="1238" y="455"/>
                    </a:cubicBezTo>
                    <a:cubicBezTo>
                      <a:pt x="1241" y="454"/>
                      <a:pt x="1242" y="451"/>
                      <a:pt x="1245" y="449"/>
                    </a:cubicBezTo>
                    <a:close/>
                    <a:moveTo>
                      <a:pt x="1212" y="456"/>
                    </a:moveTo>
                    <a:cubicBezTo>
                      <a:pt x="1213" y="457"/>
                      <a:pt x="1211" y="452"/>
                      <a:pt x="1209" y="452"/>
                    </a:cubicBezTo>
                    <a:cubicBezTo>
                      <a:pt x="1207" y="455"/>
                      <a:pt x="1205" y="452"/>
                      <a:pt x="1203" y="453"/>
                    </a:cubicBezTo>
                    <a:cubicBezTo>
                      <a:pt x="1195" y="454"/>
                      <a:pt x="1192" y="462"/>
                      <a:pt x="1185" y="466"/>
                    </a:cubicBezTo>
                    <a:cubicBezTo>
                      <a:pt x="1177" y="470"/>
                      <a:pt x="1168" y="473"/>
                      <a:pt x="1159" y="477"/>
                    </a:cubicBezTo>
                    <a:cubicBezTo>
                      <a:pt x="1159" y="480"/>
                      <a:pt x="1156" y="481"/>
                      <a:pt x="1156" y="484"/>
                    </a:cubicBezTo>
                    <a:cubicBezTo>
                      <a:pt x="1168" y="484"/>
                      <a:pt x="1178" y="470"/>
                      <a:pt x="1195" y="468"/>
                    </a:cubicBezTo>
                    <a:cubicBezTo>
                      <a:pt x="1200" y="463"/>
                      <a:pt x="1207" y="460"/>
                      <a:pt x="1212" y="456"/>
                    </a:cubicBezTo>
                    <a:close/>
                    <a:moveTo>
                      <a:pt x="1055" y="455"/>
                    </a:moveTo>
                    <a:cubicBezTo>
                      <a:pt x="1055" y="457"/>
                      <a:pt x="1051" y="456"/>
                      <a:pt x="1051" y="458"/>
                    </a:cubicBezTo>
                    <a:cubicBezTo>
                      <a:pt x="1053" y="458"/>
                      <a:pt x="1052" y="461"/>
                      <a:pt x="1054" y="461"/>
                    </a:cubicBezTo>
                    <a:cubicBezTo>
                      <a:pt x="1053" y="459"/>
                      <a:pt x="1058" y="457"/>
                      <a:pt x="1055" y="455"/>
                    </a:cubicBezTo>
                    <a:close/>
                    <a:moveTo>
                      <a:pt x="128" y="500"/>
                    </a:moveTo>
                    <a:cubicBezTo>
                      <a:pt x="131" y="500"/>
                      <a:pt x="133" y="499"/>
                      <a:pt x="134" y="497"/>
                    </a:cubicBezTo>
                    <a:cubicBezTo>
                      <a:pt x="132" y="495"/>
                      <a:pt x="129" y="498"/>
                      <a:pt x="128" y="500"/>
                    </a:cubicBezTo>
                    <a:close/>
                    <a:moveTo>
                      <a:pt x="123" y="531"/>
                    </a:moveTo>
                    <a:cubicBezTo>
                      <a:pt x="127" y="529"/>
                      <a:pt x="131" y="527"/>
                      <a:pt x="137" y="528"/>
                    </a:cubicBezTo>
                    <a:cubicBezTo>
                      <a:pt x="141" y="524"/>
                      <a:pt x="139" y="514"/>
                      <a:pt x="144" y="511"/>
                    </a:cubicBezTo>
                    <a:cubicBezTo>
                      <a:pt x="141" y="507"/>
                      <a:pt x="134" y="509"/>
                      <a:pt x="130" y="512"/>
                    </a:cubicBezTo>
                    <a:cubicBezTo>
                      <a:pt x="134" y="516"/>
                      <a:pt x="131" y="519"/>
                      <a:pt x="133" y="521"/>
                    </a:cubicBezTo>
                    <a:cubicBezTo>
                      <a:pt x="131" y="526"/>
                      <a:pt x="126" y="527"/>
                      <a:pt x="123" y="531"/>
                    </a:cubicBezTo>
                    <a:close/>
                    <a:moveTo>
                      <a:pt x="1252" y="521"/>
                    </a:moveTo>
                    <a:cubicBezTo>
                      <a:pt x="1255" y="520"/>
                      <a:pt x="1259" y="520"/>
                      <a:pt x="1260" y="517"/>
                    </a:cubicBezTo>
                    <a:cubicBezTo>
                      <a:pt x="1256" y="517"/>
                      <a:pt x="1253" y="518"/>
                      <a:pt x="1252" y="521"/>
                    </a:cubicBezTo>
                    <a:close/>
                    <a:moveTo>
                      <a:pt x="163" y="524"/>
                    </a:moveTo>
                    <a:cubicBezTo>
                      <a:pt x="162" y="528"/>
                      <a:pt x="157" y="529"/>
                      <a:pt x="154" y="533"/>
                    </a:cubicBezTo>
                    <a:cubicBezTo>
                      <a:pt x="160" y="533"/>
                      <a:pt x="160" y="533"/>
                      <a:pt x="160" y="533"/>
                    </a:cubicBezTo>
                    <a:cubicBezTo>
                      <a:pt x="160" y="530"/>
                      <a:pt x="166" y="527"/>
                      <a:pt x="163" y="524"/>
                    </a:cubicBezTo>
                    <a:close/>
                    <a:moveTo>
                      <a:pt x="143" y="551"/>
                    </a:moveTo>
                    <a:cubicBezTo>
                      <a:pt x="142" y="551"/>
                      <a:pt x="143" y="548"/>
                      <a:pt x="141" y="548"/>
                    </a:cubicBezTo>
                    <a:cubicBezTo>
                      <a:pt x="140" y="549"/>
                      <a:pt x="139" y="549"/>
                      <a:pt x="138" y="549"/>
                    </a:cubicBezTo>
                    <a:cubicBezTo>
                      <a:pt x="136" y="554"/>
                      <a:pt x="143" y="554"/>
                      <a:pt x="143" y="551"/>
                    </a:cubicBezTo>
                    <a:close/>
                    <a:moveTo>
                      <a:pt x="133" y="576"/>
                    </a:moveTo>
                    <a:cubicBezTo>
                      <a:pt x="130" y="576"/>
                      <a:pt x="126" y="580"/>
                      <a:pt x="128" y="582"/>
                    </a:cubicBezTo>
                    <a:cubicBezTo>
                      <a:pt x="129" y="580"/>
                      <a:pt x="132" y="579"/>
                      <a:pt x="133" y="576"/>
                    </a:cubicBezTo>
                    <a:close/>
                    <a:moveTo>
                      <a:pt x="139" y="587"/>
                    </a:moveTo>
                    <a:cubicBezTo>
                      <a:pt x="145" y="585"/>
                      <a:pt x="152" y="583"/>
                      <a:pt x="153" y="576"/>
                    </a:cubicBezTo>
                    <a:cubicBezTo>
                      <a:pt x="145" y="576"/>
                      <a:pt x="145" y="585"/>
                      <a:pt x="139" y="587"/>
                    </a:cubicBezTo>
                    <a:close/>
                    <a:moveTo>
                      <a:pt x="129" y="597"/>
                    </a:moveTo>
                    <a:cubicBezTo>
                      <a:pt x="128" y="600"/>
                      <a:pt x="135" y="597"/>
                      <a:pt x="136" y="597"/>
                    </a:cubicBezTo>
                    <a:cubicBezTo>
                      <a:pt x="134" y="595"/>
                      <a:pt x="131" y="596"/>
                      <a:pt x="129" y="597"/>
                    </a:cubicBezTo>
                    <a:close/>
                    <a:moveTo>
                      <a:pt x="1159" y="601"/>
                    </a:moveTo>
                    <a:cubicBezTo>
                      <a:pt x="1154" y="604"/>
                      <a:pt x="1147" y="604"/>
                      <a:pt x="1147" y="611"/>
                    </a:cubicBezTo>
                    <a:cubicBezTo>
                      <a:pt x="1152" y="610"/>
                      <a:pt x="1163" y="605"/>
                      <a:pt x="1159" y="601"/>
                    </a:cubicBezTo>
                    <a:close/>
                    <a:moveTo>
                      <a:pt x="95" y="617"/>
                    </a:moveTo>
                    <a:cubicBezTo>
                      <a:pt x="100" y="616"/>
                      <a:pt x="103" y="611"/>
                      <a:pt x="105" y="607"/>
                    </a:cubicBezTo>
                    <a:cubicBezTo>
                      <a:pt x="99" y="607"/>
                      <a:pt x="96" y="612"/>
                      <a:pt x="95" y="617"/>
                    </a:cubicBezTo>
                    <a:close/>
                    <a:moveTo>
                      <a:pt x="1184" y="609"/>
                    </a:moveTo>
                    <a:cubicBezTo>
                      <a:pt x="1182" y="610"/>
                      <a:pt x="1179" y="611"/>
                      <a:pt x="1177" y="612"/>
                    </a:cubicBezTo>
                    <a:cubicBezTo>
                      <a:pt x="1176" y="614"/>
                      <a:pt x="1177" y="617"/>
                      <a:pt x="1179" y="619"/>
                    </a:cubicBezTo>
                    <a:cubicBezTo>
                      <a:pt x="1181" y="616"/>
                      <a:pt x="1184" y="613"/>
                      <a:pt x="1184" y="609"/>
                    </a:cubicBezTo>
                    <a:close/>
                    <a:moveTo>
                      <a:pt x="1170" y="621"/>
                    </a:moveTo>
                    <a:cubicBezTo>
                      <a:pt x="1172" y="623"/>
                      <a:pt x="1173" y="620"/>
                      <a:pt x="1175" y="620"/>
                    </a:cubicBezTo>
                    <a:cubicBezTo>
                      <a:pt x="1175" y="618"/>
                      <a:pt x="1175" y="616"/>
                      <a:pt x="1172" y="616"/>
                    </a:cubicBezTo>
                    <a:cubicBezTo>
                      <a:pt x="1172" y="618"/>
                      <a:pt x="1171" y="619"/>
                      <a:pt x="1170" y="621"/>
                    </a:cubicBezTo>
                    <a:close/>
                    <a:moveTo>
                      <a:pt x="229" y="618"/>
                    </a:moveTo>
                    <a:cubicBezTo>
                      <a:pt x="222" y="620"/>
                      <a:pt x="218" y="616"/>
                      <a:pt x="208" y="617"/>
                    </a:cubicBezTo>
                    <a:cubicBezTo>
                      <a:pt x="209" y="621"/>
                      <a:pt x="212" y="624"/>
                      <a:pt x="215" y="626"/>
                    </a:cubicBezTo>
                    <a:cubicBezTo>
                      <a:pt x="223" y="627"/>
                      <a:pt x="227" y="623"/>
                      <a:pt x="229" y="618"/>
                    </a:cubicBezTo>
                    <a:close/>
                    <a:moveTo>
                      <a:pt x="131" y="618"/>
                    </a:moveTo>
                    <a:cubicBezTo>
                      <a:pt x="131" y="620"/>
                      <a:pt x="129" y="620"/>
                      <a:pt x="129" y="622"/>
                    </a:cubicBezTo>
                    <a:cubicBezTo>
                      <a:pt x="131" y="622"/>
                      <a:pt x="135" y="623"/>
                      <a:pt x="135" y="620"/>
                    </a:cubicBezTo>
                    <a:cubicBezTo>
                      <a:pt x="132" y="621"/>
                      <a:pt x="134" y="617"/>
                      <a:pt x="131" y="618"/>
                    </a:cubicBezTo>
                    <a:close/>
                    <a:moveTo>
                      <a:pt x="119" y="637"/>
                    </a:moveTo>
                    <a:cubicBezTo>
                      <a:pt x="114" y="634"/>
                      <a:pt x="123" y="630"/>
                      <a:pt x="118" y="626"/>
                    </a:cubicBezTo>
                    <a:cubicBezTo>
                      <a:pt x="116" y="630"/>
                      <a:pt x="113" y="622"/>
                      <a:pt x="111" y="625"/>
                    </a:cubicBezTo>
                    <a:cubicBezTo>
                      <a:pt x="113" y="626"/>
                      <a:pt x="114" y="627"/>
                      <a:pt x="114" y="629"/>
                    </a:cubicBezTo>
                    <a:cubicBezTo>
                      <a:pt x="113" y="631"/>
                      <a:pt x="109" y="630"/>
                      <a:pt x="109" y="633"/>
                    </a:cubicBezTo>
                    <a:cubicBezTo>
                      <a:pt x="110" y="636"/>
                      <a:pt x="106" y="641"/>
                      <a:pt x="105" y="645"/>
                    </a:cubicBezTo>
                    <a:cubicBezTo>
                      <a:pt x="109" y="642"/>
                      <a:pt x="116" y="641"/>
                      <a:pt x="119" y="637"/>
                    </a:cubicBezTo>
                    <a:close/>
                    <a:moveTo>
                      <a:pt x="126" y="633"/>
                    </a:moveTo>
                    <a:cubicBezTo>
                      <a:pt x="127" y="632"/>
                      <a:pt x="128" y="631"/>
                      <a:pt x="128" y="629"/>
                    </a:cubicBezTo>
                    <a:cubicBezTo>
                      <a:pt x="125" y="628"/>
                      <a:pt x="123" y="628"/>
                      <a:pt x="121" y="630"/>
                    </a:cubicBezTo>
                    <a:cubicBezTo>
                      <a:pt x="124" y="630"/>
                      <a:pt x="123" y="633"/>
                      <a:pt x="126" y="633"/>
                    </a:cubicBezTo>
                    <a:close/>
                    <a:moveTo>
                      <a:pt x="85" y="656"/>
                    </a:moveTo>
                    <a:cubicBezTo>
                      <a:pt x="90" y="653"/>
                      <a:pt x="99" y="656"/>
                      <a:pt x="101" y="646"/>
                    </a:cubicBezTo>
                    <a:cubicBezTo>
                      <a:pt x="98" y="647"/>
                      <a:pt x="96" y="645"/>
                      <a:pt x="95" y="644"/>
                    </a:cubicBezTo>
                    <a:cubicBezTo>
                      <a:pt x="94" y="646"/>
                      <a:pt x="92" y="648"/>
                      <a:pt x="93" y="651"/>
                    </a:cubicBezTo>
                    <a:cubicBezTo>
                      <a:pt x="90" y="653"/>
                      <a:pt x="86" y="653"/>
                      <a:pt x="85" y="656"/>
                    </a:cubicBezTo>
                    <a:close/>
                    <a:moveTo>
                      <a:pt x="1150" y="651"/>
                    </a:moveTo>
                    <a:cubicBezTo>
                      <a:pt x="1149" y="649"/>
                      <a:pt x="1145" y="650"/>
                      <a:pt x="1145" y="651"/>
                    </a:cubicBezTo>
                    <a:cubicBezTo>
                      <a:pt x="1146" y="652"/>
                      <a:pt x="1145" y="655"/>
                      <a:pt x="1148" y="654"/>
                    </a:cubicBezTo>
                    <a:cubicBezTo>
                      <a:pt x="1148" y="652"/>
                      <a:pt x="1150" y="652"/>
                      <a:pt x="1150" y="651"/>
                    </a:cubicBezTo>
                    <a:close/>
                    <a:moveTo>
                      <a:pt x="1164" y="657"/>
                    </a:moveTo>
                    <a:cubicBezTo>
                      <a:pt x="1165" y="654"/>
                      <a:pt x="1165" y="652"/>
                      <a:pt x="1162" y="651"/>
                    </a:cubicBezTo>
                    <a:cubicBezTo>
                      <a:pt x="1160" y="653"/>
                      <a:pt x="1162" y="656"/>
                      <a:pt x="1164" y="657"/>
                    </a:cubicBezTo>
                    <a:close/>
                    <a:moveTo>
                      <a:pt x="1195" y="662"/>
                    </a:moveTo>
                    <a:cubicBezTo>
                      <a:pt x="1195" y="659"/>
                      <a:pt x="1193" y="658"/>
                      <a:pt x="1192" y="657"/>
                    </a:cubicBezTo>
                    <a:cubicBezTo>
                      <a:pt x="1191" y="659"/>
                      <a:pt x="1189" y="660"/>
                      <a:pt x="1187" y="661"/>
                    </a:cubicBezTo>
                    <a:cubicBezTo>
                      <a:pt x="1186" y="664"/>
                      <a:pt x="1188" y="665"/>
                      <a:pt x="1188" y="668"/>
                    </a:cubicBezTo>
                    <a:cubicBezTo>
                      <a:pt x="1193" y="669"/>
                      <a:pt x="1190" y="661"/>
                      <a:pt x="1195" y="662"/>
                    </a:cubicBezTo>
                    <a:close/>
                    <a:moveTo>
                      <a:pt x="1196" y="671"/>
                    </a:moveTo>
                    <a:cubicBezTo>
                      <a:pt x="1196" y="672"/>
                      <a:pt x="1195" y="672"/>
                      <a:pt x="1194" y="671"/>
                    </a:cubicBezTo>
                    <a:cubicBezTo>
                      <a:pt x="1194" y="674"/>
                      <a:pt x="1191" y="675"/>
                      <a:pt x="1188" y="675"/>
                    </a:cubicBezTo>
                    <a:cubicBezTo>
                      <a:pt x="1188" y="676"/>
                      <a:pt x="1187" y="677"/>
                      <a:pt x="1187" y="678"/>
                    </a:cubicBezTo>
                    <a:cubicBezTo>
                      <a:pt x="1192" y="680"/>
                      <a:pt x="1192" y="675"/>
                      <a:pt x="1196" y="676"/>
                    </a:cubicBezTo>
                    <a:cubicBezTo>
                      <a:pt x="1195" y="673"/>
                      <a:pt x="1199" y="672"/>
                      <a:pt x="1196" y="671"/>
                    </a:cubicBezTo>
                    <a:close/>
                    <a:moveTo>
                      <a:pt x="1161" y="690"/>
                    </a:moveTo>
                    <a:cubicBezTo>
                      <a:pt x="1171" y="690"/>
                      <a:pt x="1166" y="685"/>
                      <a:pt x="1161" y="690"/>
                    </a:cubicBezTo>
                    <a:close/>
                    <a:moveTo>
                      <a:pt x="1213" y="728"/>
                    </a:moveTo>
                    <a:cubicBezTo>
                      <a:pt x="1210" y="728"/>
                      <a:pt x="1208" y="730"/>
                      <a:pt x="1207" y="733"/>
                    </a:cubicBezTo>
                    <a:cubicBezTo>
                      <a:pt x="1208" y="735"/>
                      <a:pt x="1209" y="736"/>
                      <a:pt x="1211" y="737"/>
                    </a:cubicBezTo>
                    <a:cubicBezTo>
                      <a:pt x="1210" y="735"/>
                      <a:pt x="1213" y="736"/>
                      <a:pt x="1213" y="734"/>
                    </a:cubicBezTo>
                    <a:cubicBezTo>
                      <a:pt x="1211" y="733"/>
                      <a:pt x="1214" y="730"/>
                      <a:pt x="1213" y="728"/>
                    </a:cubicBezTo>
                    <a:close/>
                    <a:moveTo>
                      <a:pt x="1152" y="730"/>
                    </a:moveTo>
                    <a:cubicBezTo>
                      <a:pt x="1149" y="731"/>
                      <a:pt x="1145" y="734"/>
                      <a:pt x="1149" y="735"/>
                    </a:cubicBezTo>
                    <a:cubicBezTo>
                      <a:pt x="1149" y="732"/>
                      <a:pt x="1152" y="733"/>
                      <a:pt x="1152" y="730"/>
                    </a:cubicBezTo>
                    <a:close/>
                    <a:moveTo>
                      <a:pt x="1090" y="772"/>
                    </a:moveTo>
                    <a:cubicBezTo>
                      <a:pt x="1090" y="770"/>
                      <a:pt x="1094" y="771"/>
                      <a:pt x="1093" y="768"/>
                    </a:cubicBezTo>
                    <a:cubicBezTo>
                      <a:pt x="1092" y="768"/>
                      <a:pt x="1092" y="766"/>
                      <a:pt x="1091" y="767"/>
                    </a:cubicBezTo>
                    <a:cubicBezTo>
                      <a:pt x="1090" y="768"/>
                      <a:pt x="1087" y="771"/>
                      <a:pt x="1090" y="772"/>
                    </a:cubicBezTo>
                    <a:close/>
                    <a:moveTo>
                      <a:pt x="176" y="780"/>
                    </a:moveTo>
                    <a:cubicBezTo>
                      <a:pt x="173" y="779"/>
                      <a:pt x="167" y="778"/>
                      <a:pt x="165" y="782"/>
                    </a:cubicBezTo>
                    <a:cubicBezTo>
                      <a:pt x="170" y="783"/>
                      <a:pt x="175" y="783"/>
                      <a:pt x="176" y="780"/>
                    </a:cubicBezTo>
                    <a:close/>
                    <a:moveTo>
                      <a:pt x="1020" y="798"/>
                    </a:moveTo>
                    <a:cubicBezTo>
                      <a:pt x="1020" y="795"/>
                      <a:pt x="1022" y="794"/>
                      <a:pt x="1023" y="792"/>
                    </a:cubicBezTo>
                    <a:cubicBezTo>
                      <a:pt x="1021" y="792"/>
                      <a:pt x="1022" y="789"/>
                      <a:pt x="1019" y="790"/>
                    </a:cubicBezTo>
                    <a:cubicBezTo>
                      <a:pt x="1022" y="794"/>
                      <a:pt x="1016" y="796"/>
                      <a:pt x="1020" y="798"/>
                    </a:cubicBezTo>
                    <a:close/>
                    <a:moveTo>
                      <a:pt x="1191" y="812"/>
                    </a:moveTo>
                    <a:cubicBezTo>
                      <a:pt x="1191" y="811"/>
                      <a:pt x="1191" y="810"/>
                      <a:pt x="1191" y="810"/>
                    </a:cubicBezTo>
                    <a:cubicBezTo>
                      <a:pt x="1191" y="814"/>
                      <a:pt x="1190" y="815"/>
                      <a:pt x="1192" y="817"/>
                    </a:cubicBezTo>
                    <a:cubicBezTo>
                      <a:pt x="1193" y="815"/>
                      <a:pt x="1198" y="811"/>
                      <a:pt x="1200" y="813"/>
                    </a:cubicBezTo>
                    <a:cubicBezTo>
                      <a:pt x="1200" y="817"/>
                      <a:pt x="1197" y="812"/>
                      <a:pt x="1198" y="816"/>
                    </a:cubicBezTo>
                    <a:cubicBezTo>
                      <a:pt x="1199" y="816"/>
                      <a:pt x="1200" y="816"/>
                      <a:pt x="1201" y="817"/>
                    </a:cubicBezTo>
                    <a:cubicBezTo>
                      <a:pt x="1201" y="813"/>
                      <a:pt x="1205" y="811"/>
                      <a:pt x="1204" y="809"/>
                    </a:cubicBezTo>
                    <a:cubicBezTo>
                      <a:pt x="1207" y="809"/>
                      <a:pt x="1207" y="812"/>
                      <a:pt x="1208" y="813"/>
                    </a:cubicBezTo>
                    <a:cubicBezTo>
                      <a:pt x="1212" y="812"/>
                      <a:pt x="1213" y="808"/>
                      <a:pt x="1218" y="808"/>
                    </a:cubicBezTo>
                    <a:cubicBezTo>
                      <a:pt x="1217" y="803"/>
                      <a:pt x="1218" y="802"/>
                      <a:pt x="1220" y="798"/>
                    </a:cubicBezTo>
                    <a:cubicBezTo>
                      <a:pt x="1208" y="801"/>
                      <a:pt x="1205" y="811"/>
                      <a:pt x="1191" y="812"/>
                    </a:cubicBezTo>
                    <a:close/>
                    <a:moveTo>
                      <a:pt x="1157" y="815"/>
                    </a:moveTo>
                    <a:cubicBezTo>
                      <a:pt x="1158" y="815"/>
                      <a:pt x="1159" y="816"/>
                      <a:pt x="1160" y="816"/>
                    </a:cubicBezTo>
                    <a:cubicBezTo>
                      <a:pt x="1161" y="813"/>
                      <a:pt x="1164" y="813"/>
                      <a:pt x="1164" y="810"/>
                    </a:cubicBezTo>
                    <a:cubicBezTo>
                      <a:pt x="1163" y="810"/>
                      <a:pt x="1162" y="810"/>
                      <a:pt x="1161" y="809"/>
                    </a:cubicBezTo>
                    <a:cubicBezTo>
                      <a:pt x="1160" y="812"/>
                      <a:pt x="1157" y="812"/>
                      <a:pt x="1157" y="815"/>
                    </a:cubicBezTo>
                    <a:close/>
                    <a:moveTo>
                      <a:pt x="963" y="823"/>
                    </a:moveTo>
                    <a:cubicBezTo>
                      <a:pt x="963" y="825"/>
                      <a:pt x="961" y="824"/>
                      <a:pt x="961" y="825"/>
                    </a:cubicBezTo>
                    <a:cubicBezTo>
                      <a:pt x="961" y="827"/>
                      <a:pt x="961" y="830"/>
                      <a:pt x="962" y="831"/>
                    </a:cubicBezTo>
                    <a:cubicBezTo>
                      <a:pt x="963" y="829"/>
                      <a:pt x="966" y="829"/>
                      <a:pt x="967" y="828"/>
                    </a:cubicBezTo>
                    <a:cubicBezTo>
                      <a:pt x="966" y="826"/>
                      <a:pt x="966" y="824"/>
                      <a:pt x="963" y="823"/>
                    </a:cubicBezTo>
                    <a:close/>
                    <a:moveTo>
                      <a:pt x="928" y="831"/>
                    </a:moveTo>
                    <a:cubicBezTo>
                      <a:pt x="928" y="834"/>
                      <a:pt x="922" y="838"/>
                      <a:pt x="927" y="840"/>
                    </a:cubicBezTo>
                    <a:cubicBezTo>
                      <a:pt x="927" y="838"/>
                      <a:pt x="931" y="833"/>
                      <a:pt x="928" y="831"/>
                    </a:cubicBezTo>
                    <a:close/>
                    <a:moveTo>
                      <a:pt x="991" y="831"/>
                    </a:moveTo>
                    <a:cubicBezTo>
                      <a:pt x="991" y="833"/>
                      <a:pt x="988" y="832"/>
                      <a:pt x="989" y="834"/>
                    </a:cubicBezTo>
                    <a:cubicBezTo>
                      <a:pt x="991" y="834"/>
                      <a:pt x="991" y="836"/>
                      <a:pt x="992" y="836"/>
                    </a:cubicBezTo>
                    <a:cubicBezTo>
                      <a:pt x="991" y="835"/>
                      <a:pt x="993" y="831"/>
                      <a:pt x="991" y="831"/>
                    </a:cubicBezTo>
                    <a:close/>
                    <a:moveTo>
                      <a:pt x="1016" y="833"/>
                    </a:moveTo>
                    <a:cubicBezTo>
                      <a:pt x="1013" y="830"/>
                      <a:pt x="1010" y="834"/>
                      <a:pt x="1010" y="837"/>
                    </a:cubicBezTo>
                    <a:cubicBezTo>
                      <a:pt x="1013" y="837"/>
                      <a:pt x="1016" y="837"/>
                      <a:pt x="1016" y="833"/>
                    </a:cubicBezTo>
                    <a:close/>
                    <a:moveTo>
                      <a:pt x="1096" y="833"/>
                    </a:moveTo>
                    <a:cubicBezTo>
                      <a:pt x="1096" y="834"/>
                      <a:pt x="1096" y="834"/>
                      <a:pt x="1096" y="834"/>
                    </a:cubicBezTo>
                    <a:cubicBezTo>
                      <a:pt x="1095" y="835"/>
                      <a:pt x="1093" y="834"/>
                      <a:pt x="1092" y="835"/>
                    </a:cubicBezTo>
                    <a:cubicBezTo>
                      <a:pt x="1094" y="836"/>
                      <a:pt x="1094" y="837"/>
                      <a:pt x="1096" y="836"/>
                    </a:cubicBezTo>
                    <a:cubicBezTo>
                      <a:pt x="1096" y="836"/>
                      <a:pt x="1098" y="833"/>
                      <a:pt x="1096" y="833"/>
                    </a:cubicBezTo>
                    <a:close/>
                    <a:moveTo>
                      <a:pt x="1012" y="845"/>
                    </a:moveTo>
                    <a:cubicBezTo>
                      <a:pt x="1012" y="840"/>
                      <a:pt x="1017" y="846"/>
                      <a:pt x="1019" y="840"/>
                    </a:cubicBezTo>
                    <a:cubicBezTo>
                      <a:pt x="1015" y="841"/>
                      <a:pt x="1019" y="838"/>
                      <a:pt x="1019" y="836"/>
                    </a:cubicBezTo>
                    <a:cubicBezTo>
                      <a:pt x="1016" y="838"/>
                      <a:pt x="1009" y="840"/>
                      <a:pt x="1012" y="845"/>
                    </a:cubicBezTo>
                    <a:close/>
                    <a:moveTo>
                      <a:pt x="111" y="855"/>
                    </a:moveTo>
                    <a:cubicBezTo>
                      <a:pt x="108" y="856"/>
                      <a:pt x="107" y="858"/>
                      <a:pt x="105" y="860"/>
                    </a:cubicBezTo>
                    <a:cubicBezTo>
                      <a:pt x="108" y="861"/>
                      <a:pt x="113" y="857"/>
                      <a:pt x="111" y="855"/>
                    </a:cubicBezTo>
                    <a:close/>
                    <a:moveTo>
                      <a:pt x="967" y="855"/>
                    </a:moveTo>
                    <a:cubicBezTo>
                      <a:pt x="968" y="860"/>
                      <a:pt x="965" y="856"/>
                      <a:pt x="962" y="857"/>
                    </a:cubicBezTo>
                    <a:cubicBezTo>
                      <a:pt x="962" y="859"/>
                      <a:pt x="963" y="861"/>
                      <a:pt x="964" y="861"/>
                    </a:cubicBezTo>
                    <a:cubicBezTo>
                      <a:pt x="965" y="859"/>
                      <a:pt x="969" y="860"/>
                      <a:pt x="970" y="857"/>
                    </a:cubicBezTo>
                    <a:cubicBezTo>
                      <a:pt x="968" y="857"/>
                      <a:pt x="969" y="854"/>
                      <a:pt x="967" y="855"/>
                    </a:cubicBezTo>
                    <a:close/>
                    <a:moveTo>
                      <a:pt x="100" y="870"/>
                    </a:moveTo>
                    <a:cubicBezTo>
                      <a:pt x="102" y="869"/>
                      <a:pt x="105" y="869"/>
                      <a:pt x="105" y="866"/>
                    </a:cubicBezTo>
                    <a:cubicBezTo>
                      <a:pt x="102" y="866"/>
                      <a:pt x="102" y="866"/>
                      <a:pt x="102" y="866"/>
                    </a:cubicBezTo>
                    <a:cubicBezTo>
                      <a:pt x="103" y="869"/>
                      <a:pt x="100" y="868"/>
                      <a:pt x="100" y="870"/>
                    </a:cubicBezTo>
                    <a:close/>
                    <a:moveTo>
                      <a:pt x="177" y="879"/>
                    </a:moveTo>
                    <a:cubicBezTo>
                      <a:pt x="172" y="873"/>
                      <a:pt x="164" y="880"/>
                      <a:pt x="161" y="885"/>
                    </a:cubicBezTo>
                    <a:cubicBezTo>
                      <a:pt x="166" y="888"/>
                      <a:pt x="174" y="884"/>
                      <a:pt x="177" y="879"/>
                    </a:cubicBezTo>
                    <a:close/>
                    <a:moveTo>
                      <a:pt x="1111" y="885"/>
                    </a:moveTo>
                    <a:cubicBezTo>
                      <a:pt x="1109" y="888"/>
                      <a:pt x="1105" y="888"/>
                      <a:pt x="1104" y="892"/>
                    </a:cubicBezTo>
                    <a:cubicBezTo>
                      <a:pt x="1112" y="898"/>
                      <a:pt x="1111" y="900"/>
                      <a:pt x="1112" y="909"/>
                    </a:cubicBezTo>
                    <a:cubicBezTo>
                      <a:pt x="1116" y="907"/>
                      <a:pt x="1118" y="904"/>
                      <a:pt x="1120" y="899"/>
                    </a:cubicBezTo>
                    <a:cubicBezTo>
                      <a:pt x="1114" y="899"/>
                      <a:pt x="1113" y="889"/>
                      <a:pt x="1111" y="885"/>
                    </a:cubicBezTo>
                    <a:close/>
                    <a:moveTo>
                      <a:pt x="146" y="887"/>
                    </a:moveTo>
                    <a:cubicBezTo>
                      <a:pt x="139" y="888"/>
                      <a:pt x="134" y="892"/>
                      <a:pt x="132" y="898"/>
                    </a:cubicBezTo>
                    <a:cubicBezTo>
                      <a:pt x="137" y="895"/>
                      <a:pt x="152" y="890"/>
                      <a:pt x="145" y="887"/>
                    </a:cubicBezTo>
                    <a:cubicBezTo>
                      <a:pt x="146" y="887"/>
                      <a:pt x="146" y="887"/>
                      <a:pt x="146" y="887"/>
                    </a:cubicBezTo>
                    <a:close/>
                    <a:moveTo>
                      <a:pt x="152" y="894"/>
                    </a:moveTo>
                    <a:cubicBezTo>
                      <a:pt x="155" y="894"/>
                      <a:pt x="155" y="894"/>
                      <a:pt x="155" y="894"/>
                    </a:cubicBezTo>
                    <a:cubicBezTo>
                      <a:pt x="156" y="891"/>
                      <a:pt x="154" y="891"/>
                      <a:pt x="152" y="890"/>
                    </a:cubicBezTo>
                    <a:cubicBezTo>
                      <a:pt x="152" y="891"/>
                      <a:pt x="151" y="892"/>
                      <a:pt x="152" y="894"/>
                    </a:cubicBezTo>
                    <a:close/>
                    <a:moveTo>
                      <a:pt x="1199" y="891"/>
                    </a:moveTo>
                    <a:cubicBezTo>
                      <a:pt x="1195" y="894"/>
                      <a:pt x="1193" y="894"/>
                      <a:pt x="1192" y="900"/>
                    </a:cubicBezTo>
                    <a:cubicBezTo>
                      <a:pt x="1195" y="898"/>
                      <a:pt x="1199" y="899"/>
                      <a:pt x="1201" y="896"/>
                    </a:cubicBezTo>
                    <a:cubicBezTo>
                      <a:pt x="1198" y="895"/>
                      <a:pt x="1203" y="891"/>
                      <a:pt x="1199" y="891"/>
                    </a:cubicBezTo>
                    <a:close/>
                    <a:moveTo>
                      <a:pt x="1133" y="913"/>
                    </a:moveTo>
                    <a:cubicBezTo>
                      <a:pt x="1134" y="916"/>
                      <a:pt x="1142" y="909"/>
                      <a:pt x="1141" y="915"/>
                    </a:cubicBezTo>
                    <a:cubicBezTo>
                      <a:pt x="1149" y="915"/>
                      <a:pt x="1144" y="910"/>
                      <a:pt x="1147" y="906"/>
                    </a:cubicBezTo>
                    <a:cubicBezTo>
                      <a:pt x="1141" y="905"/>
                      <a:pt x="1136" y="909"/>
                      <a:pt x="1133" y="913"/>
                    </a:cubicBezTo>
                    <a:close/>
                    <a:moveTo>
                      <a:pt x="118" y="907"/>
                    </a:moveTo>
                    <a:cubicBezTo>
                      <a:pt x="117" y="911"/>
                      <a:pt x="113" y="910"/>
                      <a:pt x="111" y="913"/>
                    </a:cubicBezTo>
                    <a:cubicBezTo>
                      <a:pt x="116" y="915"/>
                      <a:pt x="116" y="912"/>
                      <a:pt x="120" y="913"/>
                    </a:cubicBezTo>
                    <a:cubicBezTo>
                      <a:pt x="120" y="910"/>
                      <a:pt x="121" y="906"/>
                      <a:pt x="118" y="907"/>
                    </a:cubicBezTo>
                    <a:close/>
                    <a:moveTo>
                      <a:pt x="1122" y="910"/>
                    </a:moveTo>
                    <a:cubicBezTo>
                      <a:pt x="1121" y="910"/>
                      <a:pt x="1121" y="908"/>
                      <a:pt x="1121" y="907"/>
                    </a:cubicBezTo>
                    <a:cubicBezTo>
                      <a:pt x="1118" y="907"/>
                      <a:pt x="1118" y="907"/>
                      <a:pt x="1118" y="907"/>
                    </a:cubicBezTo>
                    <a:cubicBezTo>
                      <a:pt x="1118" y="909"/>
                      <a:pt x="1117" y="909"/>
                      <a:pt x="1117" y="911"/>
                    </a:cubicBezTo>
                    <a:cubicBezTo>
                      <a:pt x="1119" y="910"/>
                      <a:pt x="1122" y="912"/>
                      <a:pt x="1122" y="910"/>
                    </a:cubicBezTo>
                    <a:close/>
                    <a:moveTo>
                      <a:pt x="47" y="910"/>
                    </a:moveTo>
                    <a:cubicBezTo>
                      <a:pt x="44" y="907"/>
                      <a:pt x="38" y="912"/>
                      <a:pt x="41" y="914"/>
                    </a:cubicBezTo>
                    <a:cubicBezTo>
                      <a:pt x="42" y="912"/>
                      <a:pt x="46" y="913"/>
                      <a:pt x="47" y="910"/>
                    </a:cubicBezTo>
                    <a:close/>
                    <a:moveTo>
                      <a:pt x="1167" y="913"/>
                    </a:moveTo>
                    <a:cubicBezTo>
                      <a:pt x="1168" y="914"/>
                      <a:pt x="1168" y="915"/>
                      <a:pt x="1170" y="914"/>
                    </a:cubicBezTo>
                    <a:cubicBezTo>
                      <a:pt x="1170" y="912"/>
                      <a:pt x="1171" y="911"/>
                      <a:pt x="1171" y="909"/>
                    </a:cubicBezTo>
                    <a:cubicBezTo>
                      <a:pt x="1169" y="909"/>
                      <a:pt x="1167" y="911"/>
                      <a:pt x="1167" y="913"/>
                    </a:cubicBezTo>
                    <a:close/>
                    <a:moveTo>
                      <a:pt x="1158" y="911"/>
                    </a:moveTo>
                    <a:cubicBezTo>
                      <a:pt x="1157" y="914"/>
                      <a:pt x="1153" y="913"/>
                      <a:pt x="1151" y="913"/>
                    </a:cubicBezTo>
                    <a:cubicBezTo>
                      <a:pt x="1151" y="915"/>
                      <a:pt x="1148" y="916"/>
                      <a:pt x="1146" y="917"/>
                    </a:cubicBezTo>
                    <a:cubicBezTo>
                      <a:pt x="1145" y="922"/>
                      <a:pt x="1145" y="922"/>
                      <a:pt x="1146" y="926"/>
                    </a:cubicBezTo>
                    <a:cubicBezTo>
                      <a:pt x="1149" y="926"/>
                      <a:pt x="1152" y="923"/>
                      <a:pt x="1155" y="925"/>
                    </a:cubicBezTo>
                    <a:cubicBezTo>
                      <a:pt x="1154" y="926"/>
                      <a:pt x="1153" y="927"/>
                      <a:pt x="1153" y="928"/>
                    </a:cubicBezTo>
                    <a:cubicBezTo>
                      <a:pt x="1157" y="926"/>
                      <a:pt x="1161" y="925"/>
                      <a:pt x="1158" y="921"/>
                    </a:cubicBezTo>
                    <a:cubicBezTo>
                      <a:pt x="1161" y="921"/>
                      <a:pt x="1161" y="921"/>
                      <a:pt x="1161" y="921"/>
                    </a:cubicBezTo>
                    <a:cubicBezTo>
                      <a:pt x="1161" y="923"/>
                      <a:pt x="1160" y="924"/>
                      <a:pt x="1162" y="926"/>
                    </a:cubicBezTo>
                    <a:cubicBezTo>
                      <a:pt x="1163" y="921"/>
                      <a:pt x="1166" y="919"/>
                      <a:pt x="1165" y="914"/>
                    </a:cubicBezTo>
                    <a:cubicBezTo>
                      <a:pt x="1159" y="916"/>
                      <a:pt x="1160" y="911"/>
                      <a:pt x="1158" y="911"/>
                    </a:cubicBezTo>
                    <a:close/>
                    <a:moveTo>
                      <a:pt x="1147" y="923"/>
                    </a:moveTo>
                    <a:cubicBezTo>
                      <a:pt x="1146" y="920"/>
                      <a:pt x="1149" y="921"/>
                      <a:pt x="1148" y="917"/>
                    </a:cubicBezTo>
                    <a:cubicBezTo>
                      <a:pt x="1149" y="918"/>
                      <a:pt x="1150" y="918"/>
                      <a:pt x="1151" y="918"/>
                    </a:cubicBezTo>
                    <a:cubicBezTo>
                      <a:pt x="1151" y="921"/>
                      <a:pt x="1150" y="923"/>
                      <a:pt x="1147" y="923"/>
                    </a:cubicBezTo>
                    <a:close/>
                    <a:moveTo>
                      <a:pt x="88" y="926"/>
                    </a:moveTo>
                    <a:cubicBezTo>
                      <a:pt x="92" y="922"/>
                      <a:pt x="97" y="920"/>
                      <a:pt x="101" y="916"/>
                    </a:cubicBezTo>
                    <a:cubicBezTo>
                      <a:pt x="95" y="911"/>
                      <a:pt x="91" y="920"/>
                      <a:pt x="87" y="923"/>
                    </a:cubicBezTo>
                    <a:cubicBezTo>
                      <a:pt x="88" y="923"/>
                      <a:pt x="87" y="925"/>
                      <a:pt x="88" y="926"/>
                    </a:cubicBezTo>
                    <a:close/>
                    <a:moveTo>
                      <a:pt x="994" y="937"/>
                    </a:moveTo>
                    <a:cubicBezTo>
                      <a:pt x="1001" y="937"/>
                      <a:pt x="1006" y="930"/>
                      <a:pt x="1012" y="931"/>
                    </a:cubicBezTo>
                    <a:cubicBezTo>
                      <a:pt x="1013" y="927"/>
                      <a:pt x="1012" y="927"/>
                      <a:pt x="1012" y="922"/>
                    </a:cubicBezTo>
                    <a:cubicBezTo>
                      <a:pt x="1002" y="920"/>
                      <a:pt x="1004" y="933"/>
                      <a:pt x="996" y="931"/>
                    </a:cubicBezTo>
                    <a:cubicBezTo>
                      <a:pt x="998" y="927"/>
                      <a:pt x="1001" y="926"/>
                      <a:pt x="1005" y="924"/>
                    </a:cubicBezTo>
                    <a:cubicBezTo>
                      <a:pt x="1001" y="923"/>
                      <a:pt x="997" y="922"/>
                      <a:pt x="994" y="925"/>
                    </a:cubicBezTo>
                    <a:cubicBezTo>
                      <a:pt x="997" y="930"/>
                      <a:pt x="993" y="931"/>
                      <a:pt x="994" y="937"/>
                    </a:cubicBezTo>
                    <a:close/>
                    <a:moveTo>
                      <a:pt x="178" y="931"/>
                    </a:moveTo>
                    <a:cubicBezTo>
                      <a:pt x="175" y="931"/>
                      <a:pt x="176" y="933"/>
                      <a:pt x="174" y="935"/>
                    </a:cubicBezTo>
                    <a:cubicBezTo>
                      <a:pt x="178" y="935"/>
                      <a:pt x="178" y="933"/>
                      <a:pt x="178" y="931"/>
                    </a:cubicBezTo>
                    <a:close/>
                    <a:moveTo>
                      <a:pt x="1184" y="948"/>
                    </a:moveTo>
                    <a:cubicBezTo>
                      <a:pt x="1186" y="945"/>
                      <a:pt x="1188" y="942"/>
                      <a:pt x="1189" y="939"/>
                    </a:cubicBezTo>
                    <a:cubicBezTo>
                      <a:pt x="1184" y="941"/>
                      <a:pt x="1188" y="934"/>
                      <a:pt x="1184" y="935"/>
                    </a:cubicBezTo>
                    <a:cubicBezTo>
                      <a:pt x="1177" y="945"/>
                      <a:pt x="1160" y="942"/>
                      <a:pt x="1160" y="956"/>
                    </a:cubicBezTo>
                    <a:cubicBezTo>
                      <a:pt x="1159" y="954"/>
                      <a:pt x="1158" y="957"/>
                      <a:pt x="1158" y="955"/>
                    </a:cubicBezTo>
                    <a:cubicBezTo>
                      <a:pt x="1158" y="954"/>
                      <a:pt x="1159" y="953"/>
                      <a:pt x="1158" y="952"/>
                    </a:cubicBezTo>
                    <a:cubicBezTo>
                      <a:pt x="1156" y="954"/>
                      <a:pt x="1155" y="956"/>
                      <a:pt x="1154" y="958"/>
                    </a:cubicBezTo>
                    <a:cubicBezTo>
                      <a:pt x="1149" y="959"/>
                      <a:pt x="1153" y="956"/>
                      <a:pt x="1149" y="955"/>
                    </a:cubicBezTo>
                    <a:cubicBezTo>
                      <a:pt x="1150" y="963"/>
                      <a:pt x="1143" y="964"/>
                      <a:pt x="1135" y="964"/>
                    </a:cubicBezTo>
                    <a:cubicBezTo>
                      <a:pt x="1132" y="973"/>
                      <a:pt x="1125" y="977"/>
                      <a:pt x="1117" y="980"/>
                    </a:cubicBezTo>
                    <a:cubicBezTo>
                      <a:pt x="1114" y="975"/>
                      <a:pt x="1120" y="972"/>
                      <a:pt x="1122" y="969"/>
                    </a:cubicBezTo>
                    <a:cubicBezTo>
                      <a:pt x="1117" y="969"/>
                      <a:pt x="1126" y="967"/>
                      <a:pt x="1122" y="965"/>
                    </a:cubicBezTo>
                    <a:cubicBezTo>
                      <a:pt x="1121" y="968"/>
                      <a:pt x="1119" y="965"/>
                      <a:pt x="1118" y="965"/>
                    </a:cubicBezTo>
                    <a:cubicBezTo>
                      <a:pt x="1116" y="966"/>
                      <a:pt x="1115" y="969"/>
                      <a:pt x="1114" y="972"/>
                    </a:cubicBezTo>
                    <a:cubicBezTo>
                      <a:pt x="1109" y="971"/>
                      <a:pt x="1108" y="974"/>
                      <a:pt x="1106" y="977"/>
                    </a:cubicBezTo>
                    <a:cubicBezTo>
                      <a:pt x="1110" y="976"/>
                      <a:pt x="1110" y="973"/>
                      <a:pt x="1114" y="974"/>
                    </a:cubicBezTo>
                    <a:cubicBezTo>
                      <a:pt x="1118" y="982"/>
                      <a:pt x="1110" y="982"/>
                      <a:pt x="1107" y="987"/>
                    </a:cubicBezTo>
                    <a:cubicBezTo>
                      <a:pt x="1115" y="986"/>
                      <a:pt x="1119" y="980"/>
                      <a:pt x="1127" y="978"/>
                    </a:cubicBezTo>
                    <a:cubicBezTo>
                      <a:pt x="1128" y="981"/>
                      <a:pt x="1129" y="983"/>
                      <a:pt x="1130" y="984"/>
                    </a:cubicBezTo>
                    <a:cubicBezTo>
                      <a:pt x="1134" y="981"/>
                      <a:pt x="1140" y="978"/>
                      <a:pt x="1143" y="973"/>
                    </a:cubicBezTo>
                    <a:cubicBezTo>
                      <a:pt x="1153" y="977"/>
                      <a:pt x="1151" y="960"/>
                      <a:pt x="1158" y="958"/>
                    </a:cubicBezTo>
                    <a:cubicBezTo>
                      <a:pt x="1161" y="958"/>
                      <a:pt x="1161" y="961"/>
                      <a:pt x="1164" y="960"/>
                    </a:cubicBezTo>
                    <a:cubicBezTo>
                      <a:pt x="1171" y="957"/>
                      <a:pt x="1174" y="946"/>
                      <a:pt x="1184" y="948"/>
                    </a:cubicBezTo>
                    <a:close/>
                    <a:moveTo>
                      <a:pt x="215" y="940"/>
                    </a:moveTo>
                    <a:cubicBezTo>
                      <a:pt x="216" y="940"/>
                      <a:pt x="218" y="940"/>
                      <a:pt x="218" y="942"/>
                    </a:cubicBezTo>
                    <a:cubicBezTo>
                      <a:pt x="219" y="942"/>
                      <a:pt x="221" y="942"/>
                      <a:pt x="221" y="940"/>
                    </a:cubicBezTo>
                    <a:cubicBezTo>
                      <a:pt x="220" y="940"/>
                      <a:pt x="220" y="940"/>
                      <a:pt x="220" y="939"/>
                    </a:cubicBezTo>
                    <a:cubicBezTo>
                      <a:pt x="218" y="939"/>
                      <a:pt x="215" y="938"/>
                      <a:pt x="215" y="940"/>
                    </a:cubicBezTo>
                    <a:close/>
                    <a:moveTo>
                      <a:pt x="1064" y="943"/>
                    </a:moveTo>
                    <a:cubicBezTo>
                      <a:pt x="1065" y="946"/>
                      <a:pt x="1063" y="946"/>
                      <a:pt x="1062" y="948"/>
                    </a:cubicBezTo>
                    <a:cubicBezTo>
                      <a:pt x="1066" y="947"/>
                      <a:pt x="1065" y="950"/>
                      <a:pt x="1068" y="950"/>
                    </a:cubicBezTo>
                    <a:cubicBezTo>
                      <a:pt x="1069" y="948"/>
                      <a:pt x="1073" y="948"/>
                      <a:pt x="1072" y="944"/>
                    </a:cubicBezTo>
                    <a:cubicBezTo>
                      <a:pt x="1070" y="943"/>
                      <a:pt x="1069" y="948"/>
                      <a:pt x="1069" y="945"/>
                    </a:cubicBezTo>
                    <a:cubicBezTo>
                      <a:pt x="1069" y="944"/>
                      <a:pt x="1070" y="943"/>
                      <a:pt x="1070" y="942"/>
                    </a:cubicBezTo>
                    <a:cubicBezTo>
                      <a:pt x="1068" y="942"/>
                      <a:pt x="1067" y="940"/>
                      <a:pt x="1064" y="939"/>
                    </a:cubicBezTo>
                    <a:cubicBezTo>
                      <a:pt x="1063" y="944"/>
                      <a:pt x="1057" y="942"/>
                      <a:pt x="1058" y="948"/>
                    </a:cubicBezTo>
                    <a:cubicBezTo>
                      <a:pt x="1063" y="949"/>
                      <a:pt x="1061" y="944"/>
                      <a:pt x="1064" y="943"/>
                    </a:cubicBezTo>
                    <a:close/>
                    <a:moveTo>
                      <a:pt x="942" y="948"/>
                    </a:moveTo>
                    <a:cubicBezTo>
                      <a:pt x="942" y="944"/>
                      <a:pt x="942" y="944"/>
                      <a:pt x="942" y="944"/>
                    </a:cubicBezTo>
                    <a:cubicBezTo>
                      <a:pt x="939" y="943"/>
                      <a:pt x="939" y="949"/>
                      <a:pt x="942" y="948"/>
                    </a:cubicBezTo>
                    <a:close/>
                    <a:moveTo>
                      <a:pt x="1171" y="961"/>
                    </a:moveTo>
                    <a:cubicBezTo>
                      <a:pt x="1171" y="966"/>
                      <a:pt x="1164" y="965"/>
                      <a:pt x="1164" y="970"/>
                    </a:cubicBezTo>
                    <a:cubicBezTo>
                      <a:pt x="1176" y="963"/>
                      <a:pt x="1186" y="960"/>
                      <a:pt x="1195" y="950"/>
                    </a:cubicBezTo>
                    <a:cubicBezTo>
                      <a:pt x="1185" y="945"/>
                      <a:pt x="1181" y="960"/>
                      <a:pt x="1171" y="961"/>
                    </a:cubicBezTo>
                    <a:close/>
                    <a:moveTo>
                      <a:pt x="199" y="950"/>
                    </a:moveTo>
                    <a:cubicBezTo>
                      <a:pt x="197" y="950"/>
                      <a:pt x="194" y="950"/>
                      <a:pt x="195" y="952"/>
                    </a:cubicBezTo>
                    <a:cubicBezTo>
                      <a:pt x="197" y="952"/>
                      <a:pt x="199" y="952"/>
                      <a:pt x="199" y="950"/>
                    </a:cubicBezTo>
                    <a:close/>
                    <a:moveTo>
                      <a:pt x="72" y="952"/>
                    </a:moveTo>
                    <a:cubicBezTo>
                      <a:pt x="70" y="949"/>
                      <a:pt x="65" y="951"/>
                      <a:pt x="64" y="954"/>
                    </a:cubicBezTo>
                    <a:cubicBezTo>
                      <a:pt x="67" y="954"/>
                      <a:pt x="71" y="955"/>
                      <a:pt x="72" y="952"/>
                    </a:cubicBezTo>
                    <a:close/>
                    <a:moveTo>
                      <a:pt x="1136" y="954"/>
                    </a:moveTo>
                    <a:cubicBezTo>
                      <a:pt x="1139" y="955"/>
                      <a:pt x="1141" y="954"/>
                      <a:pt x="1140" y="951"/>
                    </a:cubicBezTo>
                    <a:cubicBezTo>
                      <a:pt x="1137" y="951"/>
                      <a:pt x="1137" y="951"/>
                      <a:pt x="1137" y="951"/>
                    </a:cubicBezTo>
                    <a:cubicBezTo>
                      <a:pt x="1138" y="952"/>
                      <a:pt x="1136" y="953"/>
                      <a:pt x="1136" y="954"/>
                    </a:cubicBezTo>
                    <a:close/>
                    <a:moveTo>
                      <a:pt x="90" y="958"/>
                    </a:moveTo>
                    <a:cubicBezTo>
                      <a:pt x="89" y="960"/>
                      <a:pt x="87" y="960"/>
                      <a:pt x="87" y="962"/>
                    </a:cubicBezTo>
                    <a:cubicBezTo>
                      <a:pt x="91" y="962"/>
                      <a:pt x="91" y="962"/>
                      <a:pt x="91" y="962"/>
                    </a:cubicBezTo>
                    <a:cubicBezTo>
                      <a:pt x="91" y="960"/>
                      <a:pt x="91" y="958"/>
                      <a:pt x="90" y="958"/>
                    </a:cubicBezTo>
                    <a:close/>
                    <a:moveTo>
                      <a:pt x="130" y="964"/>
                    </a:moveTo>
                    <a:cubicBezTo>
                      <a:pt x="134" y="965"/>
                      <a:pt x="135" y="959"/>
                      <a:pt x="133" y="958"/>
                    </a:cubicBezTo>
                    <a:cubicBezTo>
                      <a:pt x="132" y="959"/>
                      <a:pt x="128" y="961"/>
                      <a:pt x="130" y="964"/>
                    </a:cubicBezTo>
                    <a:close/>
                    <a:moveTo>
                      <a:pt x="236" y="965"/>
                    </a:moveTo>
                    <a:cubicBezTo>
                      <a:pt x="236" y="967"/>
                      <a:pt x="236" y="968"/>
                      <a:pt x="237" y="969"/>
                    </a:cubicBezTo>
                    <a:cubicBezTo>
                      <a:pt x="243" y="967"/>
                      <a:pt x="247" y="971"/>
                      <a:pt x="248" y="975"/>
                    </a:cubicBezTo>
                    <a:cubicBezTo>
                      <a:pt x="248" y="967"/>
                      <a:pt x="247" y="967"/>
                      <a:pt x="247" y="960"/>
                    </a:cubicBezTo>
                    <a:cubicBezTo>
                      <a:pt x="242" y="960"/>
                      <a:pt x="240" y="963"/>
                      <a:pt x="236" y="965"/>
                    </a:cubicBezTo>
                    <a:close/>
                    <a:moveTo>
                      <a:pt x="171" y="965"/>
                    </a:moveTo>
                    <a:cubicBezTo>
                      <a:pt x="167" y="965"/>
                      <a:pt x="167" y="968"/>
                      <a:pt x="164" y="969"/>
                    </a:cubicBezTo>
                    <a:cubicBezTo>
                      <a:pt x="168" y="969"/>
                      <a:pt x="170" y="968"/>
                      <a:pt x="171" y="965"/>
                    </a:cubicBezTo>
                    <a:close/>
                    <a:moveTo>
                      <a:pt x="1060" y="970"/>
                    </a:moveTo>
                    <a:cubicBezTo>
                      <a:pt x="1064" y="970"/>
                      <a:pt x="1066" y="969"/>
                      <a:pt x="1067" y="966"/>
                    </a:cubicBezTo>
                    <a:cubicBezTo>
                      <a:pt x="1064" y="967"/>
                      <a:pt x="1061" y="967"/>
                      <a:pt x="1060" y="970"/>
                    </a:cubicBezTo>
                    <a:close/>
                    <a:moveTo>
                      <a:pt x="187" y="977"/>
                    </a:moveTo>
                    <a:cubicBezTo>
                      <a:pt x="187" y="978"/>
                      <a:pt x="188" y="981"/>
                      <a:pt x="186" y="981"/>
                    </a:cubicBezTo>
                    <a:cubicBezTo>
                      <a:pt x="182" y="981"/>
                      <a:pt x="178" y="982"/>
                      <a:pt x="176" y="985"/>
                    </a:cubicBezTo>
                    <a:cubicBezTo>
                      <a:pt x="173" y="986"/>
                      <a:pt x="175" y="982"/>
                      <a:pt x="172" y="983"/>
                    </a:cubicBezTo>
                    <a:cubicBezTo>
                      <a:pt x="166" y="985"/>
                      <a:pt x="164" y="989"/>
                      <a:pt x="161" y="992"/>
                    </a:cubicBezTo>
                    <a:cubicBezTo>
                      <a:pt x="156" y="997"/>
                      <a:pt x="149" y="999"/>
                      <a:pt x="145" y="1001"/>
                    </a:cubicBezTo>
                    <a:cubicBezTo>
                      <a:pt x="159" y="1005"/>
                      <a:pt x="173" y="992"/>
                      <a:pt x="179" y="985"/>
                    </a:cubicBezTo>
                    <a:cubicBezTo>
                      <a:pt x="191" y="984"/>
                      <a:pt x="196" y="977"/>
                      <a:pt x="204" y="972"/>
                    </a:cubicBezTo>
                    <a:cubicBezTo>
                      <a:pt x="196" y="971"/>
                      <a:pt x="193" y="975"/>
                      <a:pt x="187" y="977"/>
                    </a:cubicBezTo>
                    <a:close/>
                    <a:moveTo>
                      <a:pt x="1174" y="972"/>
                    </a:moveTo>
                    <a:cubicBezTo>
                      <a:pt x="1175" y="975"/>
                      <a:pt x="1171" y="974"/>
                      <a:pt x="1172" y="977"/>
                    </a:cubicBezTo>
                    <a:cubicBezTo>
                      <a:pt x="1175" y="977"/>
                      <a:pt x="1177" y="973"/>
                      <a:pt x="1174" y="972"/>
                    </a:cubicBezTo>
                    <a:close/>
                    <a:moveTo>
                      <a:pt x="1190" y="976"/>
                    </a:moveTo>
                    <a:cubicBezTo>
                      <a:pt x="1185" y="977"/>
                      <a:pt x="1178" y="975"/>
                      <a:pt x="1177" y="980"/>
                    </a:cubicBezTo>
                    <a:cubicBezTo>
                      <a:pt x="1183" y="977"/>
                      <a:pt x="1187" y="984"/>
                      <a:pt x="1190" y="980"/>
                    </a:cubicBezTo>
                    <a:cubicBezTo>
                      <a:pt x="1185" y="980"/>
                      <a:pt x="1188" y="977"/>
                      <a:pt x="1190" y="976"/>
                    </a:cubicBezTo>
                    <a:close/>
                    <a:moveTo>
                      <a:pt x="989" y="985"/>
                    </a:moveTo>
                    <a:cubicBezTo>
                      <a:pt x="991" y="985"/>
                      <a:pt x="991" y="986"/>
                      <a:pt x="991" y="988"/>
                    </a:cubicBezTo>
                    <a:cubicBezTo>
                      <a:pt x="995" y="986"/>
                      <a:pt x="997" y="983"/>
                      <a:pt x="999" y="979"/>
                    </a:cubicBezTo>
                    <a:cubicBezTo>
                      <a:pt x="994" y="980"/>
                      <a:pt x="991" y="982"/>
                      <a:pt x="989" y="985"/>
                    </a:cubicBezTo>
                    <a:close/>
                    <a:moveTo>
                      <a:pt x="207" y="982"/>
                    </a:moveTo>
                    <a:cubicBezTo>
                      <a:pt x="210" y="985"/>
                      <a:pt x="216" y="983"/>
                      <a:pt x="219" y="982"/>
                    </a:cubicBezTo>
                    <a:cubicBezTo>
                      <a:pt x="217" y="981"/>
                      <a:pt x="211" y="979"/>
                      <a:pt x="207" y="982"/>
                    </a:cubicBezTo>
                    <a:close/>
                    <a:moveTo>
                      <a:pt x="4" y="982"/>
                    </a:moveTo>
                    <a:cubicBezTo>
                      <a:pt x="2" y="983"/>
                      <a:pt x="1" y="985"/>
                      <a:pt x="0" y="988"/>
                    </a:cubicBezTo>
                    <a:cubicBezTo>
                      <a:pt x="4" y="987"/>
                      <a:pt x="6" y="990"/>
                      <a:pt x="9" y="991"/>
                    </a:cubicBezTo>
                    <a:cubicBezTo>
                      <a:pt x="9" y="987"/>
                      <a:pt x="15" y="989"/>
                      <a:pt x="14" y="985"/>
                    </a:cubicBezTo>
                    <a:cubicBezTo>
                      <a:pt x="9" y="987"/>
                      <a:pt x="8" y="984"/>
                      <a:pt x="4" y="982"/>
                    </a:cubicBezTo>
                    <a:close/>
                    <a:moveTo>
                      <a:pt x="1088" y="991"/>
                    </a:moveTo>
                    <a:cubicBezTo>
                      <a:pt x="1090" y="987"/>
                      <a:pt x="1095" y="986"/>
                      <a:pt x="1099" y="986"/>
                    </a:cubicBezTo>
                    <a:cubicBezTo>
                      <a:pt x="1098" y="977"/>
                      <a:pt x="1086" y="988"/>
                      <a:pt x="1088" y="991"/>
                    </a:cubicBezTo>
                    <a:close/>
                    <a:moveTo>
                      <a:pt x="1136" y="986"/>
                    </a:moveTo>
                    <a:cubicBezTo>
                      <a:pt x="1138" y="986"/>
                      <a:pt x="1138" y="987"/>
                      <a:pt x="1139" y="988"/>
                    </a:cubicBezTo>
                    <a:cubicBezTo>
                      <a:pt x="1138" y="985"/>
                      <a:pt x="1142" y="987"/>
                      <a:pt x="1141" y="984"/>
                    </a:cubicBezTo>
                    <a:cubicBezTo>
                      <a:pt x="1139" y="984"/>
                      <a:pt x="1137" y="985"/>
                      <a:pt x="1136" y="986"/>
                    </a:cubicBezTo>
                    <a:close/>
                    <a:moveTo>
                      <a:pt x="1151" y="990"/>
                    </a:moveTo>
                    <a:cubicBezTo>
                      <a:pt x="1152" y="990"/>
                      <a:pt x="1153" y="991"/>
                      <a:pt x="1154" y="991"/>
                    </a:cubicBezTo>
                    <a:cubicBezTo>
                      <a:pt x="1153" y="998"/>
                      <a:pt x="1147" y="992"/>
                      <a:pt x="1146" y="995"/>
                    </a:cubicBezTo>
                    <a:cubicBezTo>
                      <a:pt x="1150" y="996"/>
                      <a:pt x="1151" y="999"/>
                      <a:pt x="1154" y="1000"/>
                    </a:cubicBezTo>
                    <a:cubicBezTo>
                      <a:pt x="1152" y="997"/>
                      <a:pt x="1153" y="993"/>
                      <a:pt x="1157" y="992"/>
                    </a:cubicBezTo>
                    <a:cubicBezTo>
                      <a:pt x="1156" y="991"/>
                      <a:pt x="1156" y="989"/>
                      <a:pt x="1155" y="988"/>
                    </a:cubicBezTo>
                    <a:cubicBezTo>
                      <a:pt x="1155" y="990"/>
                      <a:pt x="1150" y="987"/>
                      <a:pt x="1151" y="990"/>
                    </a:cubicBezTo>
                    <a:close/>
                    <a:moveTo>
                      <a:pt x="845" y="991"/>
                    </a:moveTo>
                    <a:cubicBezTo>
                      <a:pt x="842" y="993"/>
                      <a:pt x="834" y="994"/>
                      <a:pt x="836" y="998"/>
                    </a:cubicBezTo>
                    <a:cubicBezTo>
                      <a:pt x="839" y="996"/>
                      <a:pt x="843" y="995"/>
                      <a:pt x="845" y="991"/>
                    </a:cubicBezTo>
                    <a:close/>
                    <a:moveTo>
                      <a:pt x="996" y="992"/>
                    </a:moveTo>
                    <a:cubicBezTo>
                      <a:pt x="994" y="993"/>
                      <a:pt x="992" y="994"/>
                      <a:pt x="991" y="995"/>
                    </a:cubicBezTo>
                    <a:cubicBezTo>
                      <a:pt x="994" y="995"/>
                      <a:pt x="996" y="995"/>
                      <a:pt x="996" y="992"/>
                    </a:cubicBezTo>
                    <a:close/>
                    <a:moveTo>
                      <a:pt x="1031" y="997"/>
                    </a:moveTo>
                    <a:cubicBezTo>
                      <a:pt x="1031" y="995"/>
                      <a:pt x="1034" y="996"/>
                      <a:pt x="1035" y="994"/>
                    </a:cubicBezTo>
                    <a:cubicBezTo>
                      <a:pt x="1033" y="992"/>
                      <a:pt x="1028" y="996"/>
                      <a:pt x="1031" y="997"/>
                    </a:cubicBezTo>
                    <a:close/>
                    <a:moveTo>
                      <a:pt x="856" y="1002"/>
                    </a:moveTo>
                    <a:cubicBezTo>
                      <a:pt x="861" y="1004"/>
                      <a:pt x="865" y="997"/>
                      <a:pt x="869" y="995"/>
                    </a:cubicBezTo>
                    <a:cubicBezTo>
                      <a:pt x="865" y="998"/>
                      <a:pt x="858" y="994"/>
                      <a:pt x="854" y="1000"/>
                    </a:cubicBezTo>
                    <a:cubicBezTo>
                      <a:pt x="856" y="1001"/>
                      <a:pt x="858" y="997"/>
                      <a:pt x="859" y="999"/>
                    </a:cubicBezTo>
                    <a:cubicBezTo>
                      <a:pt x="858" y="999"/>
                      <a:pt x="857" y="1000"/>
                      <a:pt x="856" y="1002"/>
                    </a:cubicBezTo>
                    <a:close/>
                    <a:moveTo>
                      <a:pt x="882" y="994"/>
                    </a:moveTo>
                    <a:cubicBezTo>
                      <a:pt x="880" y="996"/>
                      <a:pt x="873" y="997"/>
                      <a:pt x="876" y="1001"/>
                    </a:cubicBezTo>
                    <a:cubicBezTo>
                      <a:pt x="880" y="1001"/>
                      <a:pt x="884" y="997"/>
                      <a:pt x="882" y="994"/>
                    </a:cubicBezTo>
                    <a:close/>
                    <a:moveTo>
                      <a:pt x="327" y="1005"/>
                    </a:moveTo>
                    <a:cubicBezTo>
                      <a:pt x="328" y="1004"/>
                      <a:pt x="332" y="1005"/>
                      <a:pt x="331" y="1002"/>
                    </a:cubicBezTo>
                    <a:cubicBezTo>
                      <a:pt x="329" y="1002"/>
                      <a:pt x="325" y="1004"/>
                      <a:pt x="327" y="1005"/>
                    </a:cubicBezTo>
                    <a:close/>
                    <a:moveTo>
                      <a:pt x="126" y="1017"/>
                    </a:moveTo>
                    <a:cubicBezTo>
                      <a:pt x="133" y="1015"/>
                      <a:pt x="141" y="1013"/>
                      <a:pt x="143" y="1006"/>
                    </a:cubicBezTo>
                    <a:cubicBezTo>
                      <a:pt x="136" y="1000"/>
                      <a:pt x="127" y="1008"/>
                      <a:pt x="126" y="1017"/>
                    </a:cubicBezTo>
                    <a:close/>
                    <a:moveTo>
                      <a:pt x="825" y="1024"/>
                    </a:moveTo>
                    <a:cubicBezTo>
                      <a:pt x="837" y="1021"/>
                      <a:pt x="845" y="1013"/>
                      <a:pt x="852" y="1005"/>
                    </a:cubicBezTo>
                    <a:cubicBezTo>
                      <a:pt x="840" y="1006"/>
                      <a:pt x="834" y="1017"/>
                      <a:pt x="825" y="1018"/>
                    </a:cubicBezTo>
                    <a:cubicBezTo>
                      <a:pt x="827" y="1021"/>
                      <a:pt x="822" y="1022"/>
                      <a:pt x="825" y="1024"/>
                    </a:cubicBezTo>
                    <a:close/>
                    <a:moveTo>
                      <a:pt x="834" y="1010"/>
                    </a:moveTo>
                    <a:cubicBezTo>
                      <a:pt x="836" y="1007"/>
                      <a:pt x="840" y="1009"/>
                      <a:pt x="840" y="1006"/>
                    </a:cubicBezTo>
                    <a:cubicBezTo>
                      <a:pt x="838" y="1004"/>
                      <a:pt x="830" y="1007"/>
                      <a:pt x="834" y="1010"/>
                    </a:cubicBezTo>
                    <a:close/>
                    <a:moveTo>
                      <a:pt x="828" y="1006"/>
                    </a:moveTo>
                    <a:cubicBezTo>
                      <a:pt x="828" y="1009"/>
                      <a:pt x="824" y="1008"/>
                      <a:pt x="824" y="1011"/>
                    </a:cubicBezTo>
                    <a:cubicBezTo>
                      <a:pt x="827" y="1012"/>
                      <a:pt x="830" y="1012"/>
                      <a:pt x="832" y="1011"/>
                    </a:cubicBezTo>
                    <a:cubicBezTo>
                      <a:pt x="831" y="1009"/>
                      <a:pt x="830" y="1007"/>
                      <a:pt x="828" y="1006"/>
                    </a:cubicBezTo>
                    <a:close/>
                    <a:moveTo>
                      <a:pt x="985" y="1009"/>
                    </a:moveTo>
                    <a:cubicBezTo>
                      <a:pt x="977" y="1010"/>
                      <a:pt x="972" y="1015"/>
                      <a:pt x="967" y="1019"/>
                    </a:cubicBezTo>
                    <a:cubicBezTo>
                      <a:pt x="976" y="1019"/>
                      <a:pt x="982" y="1015"/>
                      <a:pt x="985" y="1009"/>
                    </a:cubicBezTo>
                    <a:close/>
                    <a:moveTo>
                      <a:pt x="1131" y="1012"/>
                    </a:moveTo>
                    <a:cubicBezTo>
                      <a:pt x="1133" y="1012"/>
                      <a:pt x="1135" y="1011"/>
                      <a:pt x="1136" y="1009"/>
                    </a:cubicBezTo>
                    <a:cubicBezTo>
                      <a:pt x="1133" y="1009"/>
                      <a:pt x="1131" y="1009"/>
                      <a:pt x="1131" y="1012"/>
                    </a:cubicBezTo>
                    <a:close/>
                    <a:moveTo>
                      <a:pt x="816" y="1013"/>
                    </a:moveTo>
                    <a:cubicBezTo>
                      <a:pt x="813" y="1013"/>
                      <a:pt x="810" y="1014"/>
                      <a:pt x="808" y="1016"/>
                    </a:cubicBezTo>
                    <a:cubicBezTo>
                      <a:pt x="811" y="1015"/>
                      <a:pt x="815" y="1015"/>
                      <a:pt x="816" y="1013"/>
                    </a:cubicBezTo>
                    <a:close/>
                    <a:moveTo>
                      <a:pt x="937" y="1026"/>
                    </a:moveTo>
                    <a:cubicBezTo>
                      <a:pt x="942" y="1026"/>
                      <a:pt x="945" y="1024"/>
                      <a:pt x="948" y="1021"/>
                    </a:cubicBezTo>
                    <a:cubicBezTo>
                      <a:pt x="947" y="1020"/>
                      <a:pt x="947" y="1017"/>
                      <a:pt x="946" y="1017"/>
                    </a:cubicBezTo>
                    <a:cubicBezTo>
                      <a:pt x="945" y="1018"/>
                      <a:pt x="942" y="1019"/>
                      <a:pt x="943" y="1016"/>
                    </a:cubicBezTo>
                    <a:cubicBezTo>
                      <a:pt x="938" y="1018"/>
                      <a:pt x="940" y="1022"/>
                      <a:pt x="937" y="1026"/>
                    </a:cubicBezTo>
                    <a:close/>
                    <a:moveTo>
                      <a:pt x="239" y="1024"/>
                    </a:moveTo>
                    <a:cubicBezTo>
                      <a:pt x="239" y="1023"/>
                      <a:pt x="244" y="1021"/>
                      <a:pt x="241" y="1019"/>
                    </a:cubicBezTo>
                    <a:cubicBezTo>
                      <a:pt x="241" y="1021"/>
                      <a:pt x="235" y="1022"/>
                      <a:pt x="239" y="1024"/>
                    </a:cubicBezTo>
                    <a:close/>
                    <a:moveTo>
                      <a:pt x="976" y="1035"/>
                    </a:moveTo>
                    <a:cubicBezTo>
                      <a:pt x="977" y="1036"/>
                      <a:pt x="983" y="1034"/>
                      <a:pt x="983" y="1030"/>
                    </a:cubicBezTo>
                    <a:cubicBezTo>
                      <a:pt x="976" y="1034"/>
                      <a:pt x="962" y="1038"/>
                      <a:pt x="956" y="1044"/>
                    </a:cubicBezTo>
                    <a:cubicBezTo>
                      <a:pt x="965" y="1044"/>
                      <a:pt x="970" y="1039"/>
                      <a:pt x="976" y="1035"/>
                    </a:cubicBezTo>
                    <a:close/>
                    <a:moveTo>
                      <a:pt x="978" y="1043"/>
                    </a:moveTo>
                    <a:cubicBezTo>
                      <a:pt x="975" y="1043"/>
                      <a:pt x="973" y="1045"/>
                      <a:pt x="972" y="1046"/>
                    </a:cubicBezTo>
                    <a:cubicBezTo>
                      <a:pt x="974" y="1046"/>
                      <a:pt x="978" y="1046"/>
                      <a:pt x="978" y="1043"/>
                    </a:cubicBezTo>
                    <a:close/>
                    <a:moveTo>
                      <a:pt x="245" y="1049"/>
                    </a:moveTo>
                    <a:cubicBezTo>
                      <a:pt x="243" y="1053"/>
                      <a:pt x="242" y="1059"/>
                      <a:pt x="240" y="1062"/>
                    </a:cubicBezTo>
                    <a:cubicBezTo>
                      <a:pt x="248" y="1060"/>
                      <a:pt x="255" y="1056"/>
                      <a:pt x="258" y="1048"/>
                    </a:cubicBezTo>
                    <a:cubicBezTo>
                      <a:pt x="254" y="1051"/>
                      <a:pt x="250" y="1050"/>
                      <a:pt x="245" y="1049"/>
                    </a:cubicBezTo>
                    <a:close/>
                    <a:moveTo>
                      <a:pt x="921" y="1054"/>
                    </a:moveTo>
                    <a:cubicBezTo>
                      <a:pt x="923" y="1053"/>
                      <a:pt x="932" y="1052"/>
                      <a:pt x="933" y="1048"/>
                    </a:cubicBezTo>
                    <a:cubicBezTo>
                      <a:pt x="930" y="1050"/>
                      <a:pt x="923" y="1050"/>
                      <a:pt x="921" y="1054"/>
                    </a:cubicBezTo>
                    <a:close/>
                    <a:moveTo>
                      <a:pt x="926" y="1062"/>
                    </a:moveTo>
                    <a:cubicBezTo>
                      <a:pt x="928" y="1057"/>
                      <a:pt x="934" y="1057"/>
                      <a:pt x="938" y="1054"/>
                    </a:cubicBezTo>
                    <a:cubicBezTo>
                      <a:pt x="931" y="1054"/>
                      <a:pt x="925" y="1057"/>
                      <a:pt x="921" y="1060"/>
                    </a:cubicBezTo>
                    <a:cubicBezTo>
                      <a:pt x="922" y="1061"/>
                      <a:pt x="925" y="1061"/>
                      <a:pt x="926" y="1062"/>
                    </a:cubicBezTo>
                    <a:close/>
                    <a:moveTo>
                      <a:pt x="768" y="1057"/>
                    </a:moveTo>
                    <a:cubicBezTo>
                      <a:pt x="762" y="1054"/>
                      <a:pt x="760" y="1062"/>
                      <a:pt x="755" y="1060"/>
                    </a:cubicBezTo>
                    <a:cubicBezTo>
                      <a:pt x="755" y="1063"/>
                      <a:pt x="757" y="1063"/>
                      <a:pt x="758" y="1064"/>
                    </a:cubicBezTo>
                    <a:cubicBezTo>
                      <a:pt x="761" y="1060"/>
                      <a:pt x="766" y="1061"/>
                      <a:pt x="768" y="1057"/>
                    </a:cubicBezTo>
                    <a:close/>
                    <a:moveTo>
                      <a:pt x="718" y="1059"/>
                    </a:moveTo>
                    <a:cubicBezTo>
                      <a:pt x="715" y="1059"/>
                      <a:pt x="713" y="1060"/>
                      <a:pt x="712" y="1062"/>
                    </a:cubicBezTo>
                    <a:cubicBezTo>
                      <a:pt x="713" y="1062"/>
                      <a:pt x="713" y="1063"/>
                      <a:pt x="712" y="1064"/>
                    </a:cubicBezTo>
                    <a:cubicBezTo>
                      <a:pt x="715" y="1063"/>
                      <a:pt x="718" y="1062"/>
                      <a:pt x="718" y="1059"/>
                    </a:cubicBezTo>
                    <a:close/>
                    <a:moveTo>
                      <a:pt x="906" y="1070"/>
                    </a:moveTo>
                    <a:cubicBezTo>
                      <a:pt x="911" y="1069"/>
                      <a:pt x="915" y="1067"/>
                      <a:pt x="919" y="1064"/>
                    </a:cubicBezTo>
                    <a:cubicBezTo>
                      <a:pt x="919" y="1064"/>
                      <a:pt x="918" y="1063"/>
                      <a:pt x="918" y="1062"/>
                    </a:cubicBezTo>
                    <a:cubicBezTo>
                      <a:pt x="914" y="1065"/>
                      <a:pt x="906" y="1064"/>
                      <a:pt x="906" y="1070"/>
                    </a:cubicBezTo>
                    <a:close/>
                    <a:moveTo>
                      <a:pt x="524" y="1069"/>
                    </a:moveTo>
                    <a:cubicBezTo>
                      <a:pt x="524" y="1066"/>
                      <a:pt x="526" y="1066"/>
                      <a:pt x="526" y="1063"/>
                    </a:cubicBezTo>
                    <a:cubicBezTo>
                      <a:pt x="523" y="1062"/>
                      <a:pt x="523" y="1065"/>
                      <a:pt x="522" y="1063"/>
                    </a:cubicBezTo>
                    <a:cubicBezTo>
                      <a:pt x="522" y="1069"/>
                      <a:pt x="515" y="1064"/>
                      <a:pt x="515" y="1068"/>
                    </a:cubicBezTo>
                    <a:cubicBezTo>
                      <a:pt x="516" y="1070"/>
                      <a:pt x="521" y="1068"/>
                      <a:pt x="524" y="1069"/>
                    </a:cubicBezTo>
                    <a:close/>
                    <a:moveTo>
                      <a:pt x="678" y="1074"/>
                    </a:moveTo>
                    <a:cubicBezTo>
                      <a:pt x="691" y="1077"/>
                      <a:pt x="702" y="1069"/>
                      <a:pt x="710" y="1063"/>
                    </a:cubicBezTo>
                    <a:cubicBezTo>
                      <a:pt x="699" y="1065"/>
                      <a:pt x="688" y="1067"/>
                      <a:pt x="682" y="1073"/>
                    </a:cubicBezTo>
                    <a:cubicBezTo>
                      <a:pt x="682" y="1072"/>
                      <a:pt x="682" y="1071"/>
                      <a:pt x="681" y="1070"/>
                    </a:cubicBezTo>
                    <a:cubicBezTo>
                      <a:pt x="682" y="1074"/>
                      <a:pt x="677" y="1071"/>
                      <a:pt x="678" y="1074"/>
                    </a:cubicBezTo>
                    <a:close/>
                    <a:moveTo>
                      <a:pt x="747" y="1066"/>
                    </a:moveTo>
                    <a:cubicBezTo>
                      <a:pt x="736" y="1067"/>
                      <a:pt x="724" y="1073"/>
                      <a:pt x="716" y="1078"/>
                    </a:cubicBezTo>
                    <a:cubicBezTo>
                      <a:pt x="727" y="1080"/>
                      <a:pt x="733" y="1070"/>
                      <a:pt x="744" y="1070"/>
                    </a:cubicBezTo>
                    <a:cubicBezTo>
                      <a:pt x="743" y="1067"/>
                      <a:pt x="746" y="1067"/>
                      <a:pt x="747" y="1066"/>
                    </a:cubicBezTo>
                    <a:close/>
                    <a:moveTo>
                      <a:pt x="1029" y="1088"/>
                    </a:moveTo>
                    <a:cubicBezTo>
                      <a:pt x="1035" y="1088"/>
                      <a:pt x="1051" y="1081"/>
                      <a:pt x="1048" y="1075"/>
                    </a:cubicBezTo>
                    <a:cubicBezTo>
                      <a:pt x="1043" y="1080"/>
                      <a:pt x="1034" y="1083"/>
                      <a:pt x="1029" y="1088"/>
                    </a:cubicBezTo>
                    <a:close/>
                    <a:moveTo>
                      <a:pt x="402" y="1084"/>
                    </a:moveTo>
                    <a:cubicBezTo>
                      <a:pt x="402" y="1086"/>
                      <a:pt x="399" y="1085"/>
                      <a:pt x="399" y="1086"/>
                    </a:cubicBezTo>
                    <a:cubicBezTo>
                      <a:pt x="402" y="1085"/>
                      <a:pt x="399" y="1089"/>
                      <a:pt x="402" y="1089"/>
                    </a:cubicBezTo>
                    <a:cubicBezTo>
                      <a:pt x="403" y="1088"/>
                      <a:pt x="405" y="1085"/>
                      <a:pt x="402" y="1084"/>
                    </a:cubicBezTo>
                    <a:close/>
                    <a:moveTo>
                      <a:pt x="710" y="1088"/>
                    </a:moveTo>
                    <a:cubicBezTo>
                      <a:pt x="708" y="1090"/>
                      <a:pt x="702" y="1089"/>
                      <a:pt x="702" y="1093"/>
                    </a:cubicBezTo>
                    <a:cubicBezTo>
                      <a:pt x="704" y="1094"/>
                      <a:pt x="707" y="1094"/>
                      <a:pt x="711" y="1094"/>
                    </a:cubicBezTo>
                    <a:cubicBezTo>
                      <a:pt x="712" y="1092"/>
                      <a:pt x="713" y="1089"/>
                      <a:pt x="710" y="1088"/>
                    </a:cubicBezTo>
                    <a:close/>
                    <a:moveTo>
                      <a:pt x="710" y="1097"/>
                    </a:moveTo>
                    <a:cubicBezTo>
                      <a:pt x="712" y="1098"/>
                      <a:pt x="715" y="1096"/>
                      <a:pt x="714" y="1099"/>
                    </a:cubicBezTo>
                    <a:cubicBezTo>
                      <a:pt x="709" y="1100"/>
                      <a:pt x="709" y="1101"/>
                      <a:pt x="709" y="1105"/>
                    </a:cubicBezTo>
                    <a:cubicBezTo>
                      <a:pt x="711" y="1105"/>
                      <a:pt x="713" y="1105"/>
                      <a:pt x="714" y="1107"/>
                    </a:cubicBezTo>
                    <a:cubicBezTo>
                      <a:pt x="711" y="1108"/>
                      <a:pt x="710" y="1107"/>
                      <a:pt x="710" y="1109"/>
                    </a:cubicBezTo>
                    <a:cubicBezTo>
                      <a:pt x="715" y="1109"/>
                      <a:pt x="718" y="1106"/>
                      <a:pt x="721" y="1104"/>
                    </a:cubicBezTo>
                    <a:cubicBezTo>
                      <a:pt x="718" y="1103"/>
                      <a:pt x="716" y="1107"/>
                      <a:pt x="714" y="1104"/>
                    </a:cubicBezTo>
                    <a:cubicBezTo>
                      <a:pt x="717" y="1103"/>
                      <a:pt x="722" y="1099"/>
                      <a:pt x="725" y="1101"/>
                    </a:cubicBezTo>
                    <a:cubicBezTo>
                      <a:pt x="725" y="1103"/>
                      <a:pt x="722" y="1102"/>
                      <a:pt x="722" y="1104"/>
                    </a:cubicBezTo>
                    <a:cubicBezTo>
                      <a:pt x="725" y="1106"/>
                      <a:pt x="729" y="1104"/>
                      <a:pt x="731" y="1102"/>
                    </a:cubicBezTo>
                    <a:cubicBezTo>
                      <a:pt x="728" y="1102"/>
                      <a:pt x="726" y="1099"/>
                      <a:pt x="728" y="1097"/>
                    </a:cubicBezTo>
                    <a:cubicBezTo>
                      <a:pt x="726" y="1097"/>
                      <a:pt x="724" y="1098"/>
                      <a:pt x="724" y="1096"/>
                    </a:cubicBezTo>
                    <a:cubicBezTo>
                      <a:pt x="724" y="1094"/>
                      <a:pt x="727" y="1095"/>
                      <a:pt x="727" y="1094"/>
                    </a:cubicBezTo>
                    <a:cubicBezTo>
                      <a:pt x="725" y="1092"/>
                      <a:pt x="723" y="1090"/>
                      <a:pt x="721" y="1089"/>
                    </a:cubicBezTo>
                    <a:cubicBezTo>
                      <a:pt x="720" y="1095"/>
                      <a:pt x="712" y="1092"/>
                      <a:pt x="710" y="1097"/>
                    </a:cubicBezTo>
                    <a:close/>
                    <a:moveTo>
                      <a:pt x="939" y="1102"/>
                    </a:moveTo>
                    <a:cubicBezTo>
                      <a:pt x="932" y="1106"/>
                      <a:pt x="924" y="1109"/>
                      <a:pt x="917" y="1113"/>
                    </a:cubicBezTo>
                    <a:cubicBezTo>
                      <a:pt x="928" y="1113"/>
                      <a:pt x="933" y="1105"/>
                      <a:pt x="940" y="1105"/>
                    </a:cubicBezTo>
                    <a:cubicBezTo>
                      <a:pt x="940" y="1104"/>
                      <a:pt x="941" y="1102"/>
                      <a:pt x="939" y="1102"/>
                    </a:cubicBezTo>
                    <a:close/>
                    <a:moveTo>
                      <a:pt x="625" y="1108"/>
                    </a:moveTo>
                    <a:cubicBezTo>
                      <a:pt x="629" y="1107"/>
                      <a:pt x="634" y="1107"/>
                      <a:pt x="635" y="1104"/>
                    </a:cubicBezTo>
                    <a:cubicBezTo>
                      <a:pt x="631" y="1105"/>
                      <a:pt x="628" y="1105"/>
                      <a:pt x="625" y="1108"/>
                    </a:cubicBezTo>
                    <a:close/>
                    <a:moveTo>
                      <a:pt x="682" y="1117"/>
                    </a:moveTo>
                    <a:cubicBezTo>
                      <a:pt x="685" y="1117"/>
                      <a:pt x="695" y="1117"/>
                      <a:pt x="697" y="1113"/>
                    </a:cubicBezTo>
                    <a:cubicBezTo>
                      <a:pt x="693" y="1112"/>
                      <a:pt x="692" y="1113"/>
                      <a:pt x="688" y="1113"/>
                    </a:cubicBezTo>
                    <a:cubicBezTo>
                      <a:pt x="684" y="1110"/>
                      <a:pt x="689" y="1110"/>
                      <a:pt x="689" y="1108"/>
                    </a:cubicBezTo>
                    <a:cubicBezTo>
                      <a:pt x="682" y="1108"/>
                      <a:pt x="687" y="1111"/>
                      <a:pt x="682" y="1113"/>
                    </a:cubicBezTo>
                    <a:cubicBezTo>
                      <a:pt x="686" y="1115"/>
                      <a:pt x="683" y="1115"/>
                      <a:pt x="682" y="1117"/>
                    </a:cubicBezTo>
                    <a:close/>
                    <a:moveTo>
                      <a:pt x="561" y="1110"/>
                    </a:moveTo>
                    <a:cubicBezTo>
                      <a:pt x="558" y="1112"/>
                      <a:pt x="550" y="1108"/>
                      <a:pt x="547" y="1112"/>
                    </a:cubicBezTo>
                    <a:cubicBezTo>
                      <a:pt x="551" y="1114"/>
                      <a:pt x="560" y="1114"/>
                      <a:pt x="561" y="1110"/>
                    </a:cubicBezTo>
                    <a:close/>
                    <a:moveTo>
                      <a:pt x="870" y="1113"/>
                    </a:moveTo>
                    <a:cubicBezTo>
                      <a:pt x="867" y="1113"/>
                      <a:pt x="866" y="1115"/>
                      <a:pt x="863" y="1115"/>
                    </a:cubicBezTo>
                    <a:cubicBezTo>
                      <a:pt x="865" y="1119"/>
                      <a:pt x="863" y="1120"/>
                      <a:pt x="862" y="1122"/>
                    </a:cubicBezTo>
                    <a:cubicBezTo>
                      <a:pt x="871" y="1122"/>
                      <a:pt x="869" y="1120"/>
                      <a:pt x="870" y="1113"/>
                    </a:cubicBezTo>
                    <a:close/>
                    <a:moveTo>
                      <a:pt x="809" y="1121"/>
                    </a:moveTo>
                    <a:cubicBezTo>
                      <a:pt x="806" y="1121"/>
                      <a:pt x="802" y="1120"/>
                      <a:pt x="801" y="1123"/>
                    </a:cubicBezTo>
                    <a:cubicBezTo>
                      <a:pt x="804" y="1123"/>
                      <a:pt x="807" y="1122"/>
                      <a:pt x="809" y="1121"/>
                    </a:cubicBezTo>
                    <a:close/>
                    <a:moveTo>
                      <a:pt x="742" y="1145"/>
                    </a:moveTo>
                    <a:cubicBezTo>
                      <a:pt x="746" y="1144"/>
                      <a:pt x="748" y="1141"/>
                      <a:pt x="749" y="1137"/>
                    </a:cubicBezTo>
                    <a:cubicBezTo>
                      <a:pt x="745" y="1140"/>
                      <a:pt x="743" y="1140"/>
                      <a:pt x="742" y="1145"/>
                    </a:cubicBezTo>
                    <a:close/>
                    <a:moveTo>
                      <a:pt x="571" y="1138"/>
                    </a:moveTo>
                    <a:cubicBezTo>
                      <a:pt x="568" y="1141"/>
                      <a:pt x="562" y="1142"/>
                      <a:pt x="559" y="1145"/>
                    </a:cubicBezTo>
                    <a:cubicBezTo>
                      <a:pt x="564" y="1147"/>
                      <a:pt x="569" y="1142"/>
                      <a:pt x="571" y="1138"/>
                    </a:cubicBezTo>
                    <a:close/>
                    <a:moveTo>
                      <a:pt x="611" y="1147"/>
                    </a:moveTo>
                    <a:cubicBezTo>
                      <a:pt x="609" y="1143"/>
                      <a:pt x="603" y="1146"/>
                      <a:pt x="602" y="1148"/>
                    </a:cubicBezTo>
                    <a:cubicBezTo>
                      <a:pt x="606" y="1148"/>
                      <a:pt x="610" y="1149"/>
                      <a:pt x="611" y="1147"/>
                    </a:cubicBezTo>
                    <a:close/>
                    <a:moveTo>
                      <a:pt x="634" y="1152"/>
                    </a:moveTo>
                    <a:cubicBezTo>
                      <a:pt x="638" y="1153"/>
                      <a:pt x="644" y="1149"/>
                      <a:pt x="649" y="1148"/>
                    </a:cubicBezTo>
                    <a:cubicBezTo>
                      <a:pt x="644" y="1148"/>
                      <a:pt x="637" y="1148"/>
                      <a:pt x="634" y="1152"/>
                    </a:cubicBezTo>
                    <a:close/>
                    <a:moveTo>
                      <a:pt x="695" y="1156"/>
                    </a:moveTo>
                    <a:cubicBezTo>
                      <a:pt x="689" y="1154"/>
                      <a:pt x="686" y="1160"/>
                      <a:pt x="681" y="1161"/>
                    </a:cubicBezTo>
                    <a:cubicBezTo>
                      <a:pt x="681" y="1161"/>
                      <a:pt x="680" y="1159"/>
                      <a:pt x="678" y="1160"/>
                    </a:cubicBezTo>
                    <a:cubicBezTo>
                      <a:pt x="674" y="1160"/>
                      <a:pt x="669" y="1166"/>
                      <a:pt x="662" y="1165"/>
                    </a:cubicBezTo>
                    <a:cubicBezTo>
                      <a:pt x="667" y="1171"/>
                      <a:pt x="677" y="1165"/>
                      <a:pt x="686" y="1162"/>
                    </a:cubicBezTo>
                    <a:cubicBezTo>
                      <a:pt x="693" y="1160"/>
                      <a:pt x="701" y="1159"/>
                      <a:pt x="708" y="1157"/>
                    </a:cubicBezTo>
                    <a:cubicBezTo>
                      <a:pt x="706" y="1151"/>
                      <a:pt x="697" y="1151"/>
                      <a:pt x="695" y="1156"/>
                    </a:cubicBezTo>
                    <a:close/>
                    <a:moveTo>
                      <a:pt x="557" y="1166"/>
                    </a:moveTo>
                    <a:cubicBezTo>
                      <a:pt x="557" y="1170"/>
                      <a:pt x="558" y="1171"/>
                      <a:pt x="559" y="1174"/>
                    </a:cubicBezTo>
                    <a:cubicBezTo>
                      <a:pt x="571" y="1173"/>
                      <a:pt x="577" y="1170"/>
                      <a:pt x="582" y="1160"/>
                    </a:cubicBezTo>
                    <a:cubicBezTo>
                      <a:pt x="572" y="1156"/>
                      <a:pt x="566" y="1165"/>
                      <a:pt x="557" y="1166"/>
                    </a:cubicBezTo>
                    <a:close/>
                    <a:moveTo>
                      <a:pt x="605" y="1161"/>
                    </a:moveTo>
                    <a:cubicBezTo>
                      <a:pt x="607" y="1163"/>
                      <a:pt x="614" y="1162"/>
                      <a:pt x="615" y="1160"/>
                    </a:cubicBezTo>
                    <a:cubicBezTo>
                      <a:pt x="612" y="1161"/>
                      <a:pt x="605" y="1158"/>
                      <a:pt x="605" y="1161"/>
                    </a:cubicBezTo>
                    <a:close/>
                    <a:moveTo>
                      <a:pt x="606" y="1170"/>
                    </a:moveTo>
                    <a:cubicBezTo>
                      <a:pt x="606" y="1168"/>
                      <a:pt x="604" y="1167"/>
                      <a:pt x="605" y="1164"/>
                    </a:cubicBezTo>
                    <a:cubicBezTo>
                      <a:pt x="601" y="1165"/>
                      <a:pt x="602" y="1162"/>
                      <a:pt x="599" y="1162"/>
                    </a:cubicBezTo>
                    <a:cubicBezTo>
                      <a:pt x="599" y="1164"/>
                      <a:pt x="599" y="1164"/>
                      <a:pt x="599" y="1164"/>
                    </a:cubicBezTo>
                    <a:cubicBezTo>
                      <a:pt x="598" y="1164"/>
                      <a:pt x="598" y="1164"/>
                      <a:pt x="598" y="1165"/>
                    </a:cubicBezTo>
                    <a:cubicBezTo>
                      <a:pt x="601" y="1165"/>
                      <a:pt x="604" y="1165"/>
                      <a:pt x="604" y="1168"/>
                    </a:cubicBezTo>
                    <a:cubicBezTo>
                      <a:pt x="601" y="1168"/>
                      <a:pt x="598" y="1169"/>
                      <a:pt x="595" y="1171"/>
                    </a:cubicBezTo>
                    <a:cubicBezTo>
                      <a:pt x="599" y="1174"/>
                      <a:pt x="602" y="1170"/>
                      <a:pt x="606" y="1170"/>
                    </a:cubicBezTo>
                    <a:close/>
                    <a:moveTo>
                      <a:pt x="811" y="1194"/>
                    </a:moveTo>
                    <a:cubicBezTo>
                      <a:pt x="821" y="1191"/>
                      <a:pt x="837" y="1185"/>
                      <a:pt x="847" y="1179"/>
                    </a:cubicBezTo>
                    <a:cubicBezTo>
                      <a:pt x="838" y="1180"/>
                      <a:pt x="830" y="1185"/>
                      <a:pt x="822" y="1188"/>
                    </a:cubicBezTo>
                    <a:cubicBezTo>
                      <a:pt x="819" y="1189"/>
                      <a:pt x="811" y="1188"/>
                      <a:pt x="811" y="1194"/>
                    </a:cubicBezTo>
                    <a:close/>
                    <a:moveTo>
                      <a:pt x="569" y="1181"/>
                    </a:moveTo>
                    <a:cubicBezTo>
                      <a:pt x="567" y="1182"/>
                      <a:pt x="563" y="1182"/>
                      <a:pt x="563" y="1185"/>
                    </a:cubicBezTo>
                    <a:cubicBezTo>
                      <a:pt x="566" y="1184"/>
                      <a:pt x="574" y="1187"/>
                      <a:pt x="577" y="1184"/>
                    </a:cubicBezTo>
                    <a:cubicBezTo>
                      <a:pt x="574" y="1183"/>
                      <a:pt x="568" y="1186"/>
                      <a:pt x="569" y="1181"/>
                    </a:cubicBezTo>
                    <a:close/>
                    <a:moveTo>
                      <a:pt x="596" y="1188"/>
                    </a:moveTo>
                    <a:cubicBezTo>
                      <a:pt x="598" y="1188"/>
                      <a:pt x="599" y="1189"/>
                      <a:pt x="599" y="1191"/>
                    </a:cubicBezTo>
                    <a:cubicBezTo>
                      <a:pt x="604" y="1191"/>
                      <a:pt x="609" y="1191"/>
                      <a:pt x="612" y="1188"/>
                    </a:cubicBezTo>
                    <a:cubicBezTo>
                      <a:pt x="606" y="1188"/>
                      <a:pt x="602" y="1187"/>
                      <a:pt x="596" y="1188"/>
                    </a:cubicBezTo>
                    <a:close/>
                    <a:moveTo>
                      <a:pt x="1057" y="131"/>
                    </a:moveTo>
                    <a:cubicBezTo>
                      <a:pt x="1067" y="127"/>
                      <a:pt x="1072" y="123"/>
                      <a:pt x="1082" y="118"/>
                    </a:cubicBezTo>
                    <a:cubicBezTo>
                      <a:pt x="1083" y="123"/>
                      <a:pt x="1077" y="128"/>
                      <a:pt x="1081" y="129"/>
                    </a:cubicBezTo>
                    <a:cubicBezTo>
                      <a:pt x="1086" y="124"/>
                      <a:pt x="1095" y="123"/>
                      <a:pt x="1102" y="116"/>
                    </a:cubicBezTo>
                    <a:cubicBezTo>
                      <a:pt x="1102" y="118"/>
                      <a:pt x="1103" y="117"/>
                      <a:pt x="1103" y="118"/>
                    </a:cubicBezTo>
                    <a:cubicBezTo>
                      <a:pt x="1104" y="130"/>
                      <a:pt x="1088" y="126"/>
                      <a:pt x="1085" y="135"/>
                    </a:cubicBezTo>
                    <a:cubicBezTo>
                      <a:pt x="1086" y="136"/>
                      <a:pt x="1089" y="136"/>
                      <a:pt x="1089" y="139"/>
                    </a:cubicBezTo>
                    <a:cubicBezTo>
                      <a:pt x="1103" y="136"/>
                      <a:pt x="1112" y="135"/>
                      <a:pt x="1125" y="131"/>
                    </a:cubicBezTo>
                    <a:cubicBezTo>
                      <a:pt x="1135" y="149"/>
                      <a:pt x="1100" y="141"/>
                      <a:pt x="1105" y="156"/>
                    </a:cubicBezTo>
                    <a:cubicBezTo>
                      <a:pt x="1108" y="158"/>
                      <a:pt x="1109" y="155"/>
                      <a:pt x="1111" y="157"/>
                    </a:cubicBezTo>
                    <a:cubicBezTo>
                      <a:pt x="1106" y="157"/>
                      <a:pt x="1109" y="161"/>
                      <a:pt x="1111" y="162"/>
                    </a:cubicBezTo>
                    <a:cubicBezTo>
                      <a:pt x="1108" y="165"/>
                      <a:pt x="1099" y="166"/>
                      <a:pt x="1100" y="169"/>
                    </a:cubicBezTo>
                    <a:cubicBezTo>
                      <a:pt x="1104" y="167"/>
                      <a:pt x="1110" y="164"/>
                      <a:pt x="1115" y="165"/>
                    </a:cubicBezTo>
                    <a:cubicBezTo>
                      <a:pt x="1115" y="161"/>
                      <a:pt x="1118" y="161"/>
                      <a:pt x="1118" y="158"/>
                    </a:cubicBezTo>
                    <a:cubicBezTo>
                      <a:pt x="1116" y="158"/>
                      <a:pt x="1115" y="157"/>
                      <a:pt x="1115" y="154"/>
                    </a:cubicBezTo>
                    <a:cubicBezTo>
                      <a:pt x="1118" y="152"/>
                      <a:pt x="1119" y="148"/>
                      <a:pt x="1123" y="146"/>
                    </a:cubicBezTo>
                    <a:cubicBezTo>
                      <a:pt x="1127" y="146"/>
                      <a:pt x="1129" y="150"/>
                      <a:pt x="1129" y="154"/>
                    </a:cubicBezTo>
                    <a:cubicBezTo>
                      <a:pt x="1143" y="157"/>
                      <a:pt x="1173" y="157"/>
                      <a:pt x="1180" y="143"/>
                    </a:cubicBezTo>
                    <a:cubicBezTo>
                      <a:pt x="1182" y="144"/>
                      <a:pt x="1184" y="144"/>
                      <a:pt x="1184" y="146"/>
                    </a:cubicBezTo>
                    <a:cubicBezTo>
                      <a:pt x="1184" y="154"/>
                      <a:pt x="1178" y="159"/>
                      <a:pt x="1185" y="163"/>
                    </a:cubicBezTo>
                    <a:cubicBezTo>
                      <a:pt x="1184" y="166"/>
                      <a:pt x="1181" y="166"/>
                      <a:pt x="1179" y="167"/>
                    </a:cubicBezTo>
                    <a:cubicBezTo>
                      <a:pt x="1189" y="181"/>
                      <a:pt x="1172" y="189"/>
                      <a:pt x="1167" y="197"/>
                    </a:cubicBezTo>
                    <a:cubicBezTo>
                      <a:pt x="1178" y="197"/>
                      <a:pt x="1189" y="194"/>
                      <a:pt x="1195" y="190"/>
                    </a:cubicBezTo>
                    <a:cubicBezTo>
                      <a:pt x="1191" y="185"/>
                      <a:pt x="1196" y="177"/>
                      <a:pt x="1201" y="176"/>
                    </a:cubicBezTo>
                    <a:cubicBezTo>
                      <a:pt x="1201" y="177"/>
                      <a:pt x="1202" y="178"/>
                      <a:pt x="1201" y="180"/>
                    </a:cubicBezTo>
                    <a:cubicBezTo>
                      <a:pt x="1205" y="178"/>
                      <a:pt x="1208" y="175"/>
                      <a:pt x="1213" y="175"/>
                    </a:cubicBezTo>
                    <a:cubicBezTo>
                      <a:pt x="1213" y="173"/>
                      <a:pt x="1212" y="172"/>
                      <a:pt x="1214" y="170"/>
                    </a:cubicBezTo>
                    <a:cubicBezTo>
                      <a:pt x="1217" y="170"/>
                      <a:pt x="1214" y="175"/>
                      <a:pt x="1216" y="174"/>
                    </a:cubicBezTo>
                    <a:cubicBezTo>
                      <a:pt x="1218" y="172"/>
                      <a:pt x="1221" y="172"/>
                      <a:pt x="1221" y="168"/>
                    </a:cubicBezTo>
                    <a:cubicBezTo>
                      <a:pt x="1216" y="171"/>
                      <a:pt x="1214" y="167"/>
                      <a:pt x="1212" y="164"/>
                    </a:cubicBezTo>
                    <a:cubicBezTo>
                      <a:pt x="1214" y="162"/>
                      <a:pt x="1218" y="163"/>
                      <a:pt x="1220" y="161"/>
                    </a:cubicBezTo>
                    <a:cubicBezTo>
                      <a:pt x="1217" y="153"/>
                      <a:pt x="1223" y="145"/>
                      <a:pt x="1223" y="138"/>
                    </a:cubicBezTo>
                    <a:cubicBezTo>
                      <a:pt x="1229" y="135"/>
                      <a:pt x="1233" y="128"/>
                      <a:pt x="1236" y="122"/>
                    </a:cubicBezTo>
                    <a:cubicBezTo>
                      <a:pt x="1228" y="125"/>
                      <a:pt x="1216" y="140"/>
                      <a:pt x="1208" y="128"/>
                    </a:cubicBezTo>
                    <a:cubicBezTo>
                      <a:pt x="1211" y="116"/>
                      <a:pt x="1226" y="108"/>
                      <a:pt x="1230" y="97"/>
                    </a:cubicBezTo>
                    <a:cubicBezTo>
                      <a:pt x="1225" y="99"/>
                      <a:pt x="1221" y="103"/>
                      <a:pt x="1214" y="102"/>
                    </a:cubicBezTo>
                    <a:cubicBezTo>
                      <a:pt x="1215" y="98"/>
                      <a:pt x="1211" y="94"/>
                      <a:pt x="1210" y="89"/>
                    </a:cubicBezTo>
                    <a:cubicBezTo>
                      <a:pt x="1211" y="84"/>
                      <a:pt x="1215" y="81"/>
                      <a:pt x="1219" y="78"/>
                    </a:cubicBezTo>
                    <a:cubicBezTo>
                      <a:pt x="1206" y="82"/>
                      <a:pt x="1196" y="91"/>
                      <a:pt x="1182" y="89"/>
                    </a:cubicBezTo>
                    <a:cubicBezTo>
                      <a:pt x="1182" y="86"/>
                      <a:pt x="1184" y="85"/>
                      <a:pt x="1186" y="85"/>
                    </a:cubicBezTo>
                    <a:cubicBezTo>
                      <a:pt x="1187" y="85"/>
                      <a:pt x="1187" y="88"/>
                      <a:pt x="1190" y="87"/>
                    </a:cubicBezTo>
                    <a:cubicBezTo>
                      <a:pt x="1192" y="86"/>
                      <a:pt x="1191" y="83"/>
                      <a:pt x="1193" y="82"/>
                    </a:cubicBezTo>
                    <a:cubicBezTo>
                      <a:pt x="1197" y="82"/>
                      <a:pt x="1199" y="79"/>
                      <a:pt x="1202" y="76"/>
                    </a:cubicBezTo>
                    <a:cubicBezTo>
                      <a:pt x="1208" y="74"/>
                      <a:pt x="1214" y="73"/>
                      <a:pt x="1213" y="65"/>
                    </a:cubicBezTo>
                    <a:cubicBezTo>
                      <a:pt x="1211" y="63"/>
                      <a:pt x="1211" y="66"/>
                      <a:pt x="1208" y="65"/>
                    </a:cubicBezTo>
                    <a:cubicBezTo>
                      <a:pt x="1209" y="63"/>
                      <a:pt x="1207" y="63"/>
                      <a:pt x="1207" y="61"/>
                    </a:cubicBezTo>
                    <a:cubicBezTo>
                      <a:pt x="1211" y="57"/>
                      <a:pt x="1216" y="53"/>
                      <a:pt x="1220" y="49"/>
                    </a:cubicBezTo>
                    <a:cubicBezTo>
                      <a:pt x="1211" y="49"/>
                      <a:pt x="1207" y="54"/>
                      <a:pt x="1197" y="53"/>
                    </a:cubicBezTo>
                    <a:cubicBezTo>
                      <a:pt x="1201" y="47"/>
                      <a:pt x="1207" y="43"/>
                      <a:pt x="1211" y="37"/>
                    </a:cubicBezTo>
                    <a:cubicBezTo>
                      <a:pt x="1204" y="37"/>
                      <a:pt x="1197" y="45"/>
                      <a:pt x="1191" y="40"/>
                    </a:cubicBezTo>
                    <a:cubicBezTo>
                      <a:pt x="1187" y="33"/>
                      <a:pt x="1196" y="30"/>
                      <a:pt x="1195" y="27"/>
                    </a:cubicBezTo>
                    <a:cubicBezTo>
                      <a:pt x="1195" y="29"/>
                      <a:pt x="1190" y="29"/>
                      <a:pt x="1191" y="27"/>
                    </a:cubicBezTo>
                    <a:cubicBezTo>
                      <a:pt x="1191" y="24"/>
                      <a:pt x="1191" y="24"/>
                      <a:pt x="1193" y="21"/>
                    </a:cubicBezTo>
                    <a:cubicBezTo>
                      <a:pt x="1188" y="22"/>
                      <a:pt x="1187" y="19"/>
                      <a:pt x="1185" y="17"/>
                    </a:cubicBezTo>
                    <a:cubicBezTo>
                      <a:pt x="1186" y="13"/>
                      <a:pt x="1192" y="14"/>
                      <a:pt x="1191" y="9"/>
                    </a:cubicBezTo>
                    <a:cubicBezTo>
                      <a:pt x="1169" y="0"/>
                      <a:pt x="1158" y="26"/>
                      <a:pt x="1138" y="26"/>
                    </a:cubicBezTo>
                    <a:cubicBezTo>
                      <a:pt x="1138" y="30"/>
                      <a:pt x="1137" y="33"/>
                      <a:pt x="1135" y="37"/>
                    </a:cubicBezTo>
                    <a:cubicBezTo>
                      <a:pt x="1139" y="37"/>
                      <a:pt x="1144" y="31"/>
                      <a:pt x="1146" y="36"/>
                    </a:cubicBezTo>
                    <a:cubicBezTo>
                      <a:pt x="1134" y="51"/>
                      <a:pt x="1109" y="51"/>
                      <a:pt x="1093" y="63"/>
                    </a:cubicBezTo>
                    <a:cubicBezTo>
                      <a:pt x="1096" y="62"/>
                      <a:pt x="1095" y="64"/>
                      <a:pt x="1094" y="65"/>
                    </a:cubicBezTo>
                    <a:cubicBezTo>
                      <a:pt x="1098" y="66"/>
                      <a:pt x="1101" y="68"/>
                      <a:pt x="1103" y="70"/>
                    </a:cubicBezTo>
                    <a:cubicBezTo>
                      <a:pt x="1104" y="74"/>
                      <a:pt x="1100" y="74"/>
                      <a:pt x="1101" y="78"/>
                    </a:cubicBezTo>
                    <a:cubicBezTo>
                      <a:pt x="1108" y="90"/>
                      <a:pt x="1107" y="106"/>
                      <a:pt x="1094" y="112"/>
                    </a:cubicBezTo>
                    <a:cubicBezTo>
                      <a:pt x="1090" y="108"/>
                      <a:pt x="1082" y="112"/>
                      <a:pt x="1079" y="109"/>
                    </a:cubicBezTo>
                    <a:cubicBezTo>
                      <a:pt x="1080" y="106"/>
                      <a:pt x="1082" y="105"/>
                      <a:pt x="1084" y="104"/>
                    </a:cubicBezTo>
                    <a:cubicBezTo>
                      <a:pt x="1085" y="106"/>
                      <a:pt x="1086" y="106"/>
                      <a:pt x="1085" y="108"/>
                    </a:cubicBezTo>
                    <a:cubicBezTo>
                      <a:pt x="1094" y="106"/>
                      <a:pt x="1099" y="95"/>
                      <a:pt x="1098" y="86"/>
                    </a:cubicBezTo>
                    <a:cubicBezTo>
                      <a:pt x="1096" y="85"/>
                      <a:pt x="1094" y="88"/>
                      <a:pt x="1093" y="86"/>
                    </a:cubicBezTo>
                    <a:cubicBezTo>
                      <a:pt x="1095" y="83"/>
                      <a:pt x="1094" y="83"/>
                      <a:pt x="1093" y="79"/>
                    </a:cubicBezTo>
                    <a:cubicBezTo>
                      <a:pt x="1083" y="79"/>
                      <a:pt x="1080" y="86"/>
                      <a:pt x="1074" y="90"/>
                    </a:cubicBezTo>
                    <a:cubicBezTo>
                      <a:pt x="1076" y="96"/>
                      <a:pt x="1078" y="103"/>
                      <a:pt x="1074" y="108"/>
                    </a:cubicBezTo>
                    <a:cubicBezTo>
                      <a:pt x="1065" y="111"/>
                      <a:pt x="1061" y="120"/>
                      <a:pt x="1055" y="127"/>
                    </a:cubicBezTo>
                    <a:cubicBezTo>
                      <a:pt x="1057" y="127"/>
                      <a:pt x="1055" y="131"/>
                      <a:pt x="1057" y="131"/>
                    </a:cubicBezTo>
                    <a:close/>
                    <a:moveTo>
                      <a:pt x="1218" y="20"/>
                    </a:moveTo>
                    <a:cubicBezTo>
                      <a:pt x="1212" y="21"/>
                      <a:pt x="1203" y="24"/>
                      <a:pt x="1201" y="26"/>
                    </a:cubicBezTo>
                    <a:cubicBezTo>
                      <a:pt x="1208" y="25"/>
                      <a:pt x="1214" y="25"/>
                      <a:pt x="1218" y="20"/>
                    </a:cubicBezTo>
                    <a:close/>
                    <a:moveTo>
                      <a:pt x="1239" y="43"/>
                    </a:moveTo>
                    <a:cubicBezTo>
                      <a:pt x="1239" y="44"/>
                      <a:pt x="1237" y="44"/>
                      <a:pt x="1236" y="43"/>
                    </a:cubicBezTo>
                    <a:cubicBezTo>
                      <a:pt x="1236" y="41"/>
                      <a:pt x="1239" y="42"/>
                      <a:pt x="1239" y="40"/>
                    </a:cubicBezTo>
                    <a:cubicBezTo>
                      <a:pt x="1237" y="41"/>
                      <a:pt x="1237" y="38"/>
                      <a:pt x="1236" y="37"/>
                    </a:cubicBezTo>
                    <a:cubicBezTo>
                      <a:pt x="1238" y="36"/>
                      <a:pt x="1238" y="33"/>
                      <a:pt x="1240" y="32"/>
                    </a:cubicBezTo>
                    <a:cubicBezTo>
                      <a:pt x="1237" y="32"/>
                      <a:pt x="1236" y="35"/>
                      <a:pt x="1234" y="37"/>
                    </a:cubicBezTo>
                    <a:cubicBezTo>
                      <a:pt x="1238" y="42"/>
                      <a:pt x="1223" y="44"/>
                      <a:pt x="1221" y="50"/>
                    </a:cubicBezTo>
                    <a:cubicBezTo>
                      <a:pt x="1228" y="50"/>
                      <a:pt x="1239" y="48"/>
                      <a:pt x="1239" y="43"/>
                    </a:cubicBezTo>
                    <a:close/>
                    <a:moveTo>
                      <a:pt x="1204" y="47"/>
                    </a:moveTo>
                    <a:cubicBezTo>
                      <a:pt x="1210" y="48"/>
                      <a:pt x="1212" y="45"/>
                      <a:pt x="1214" y="43"/>
                    </a:cubicBezTo>
                    <a:cubicBezTo>
                      <a:pt x="1211" y="45"/>
                      <a:pt x="1206" y="42"/>
                      <a:pt x="1204" y="47"/>
                    </a:cubicBezTo>
                    <a:close/>
                    <a:moveTo>
                      <a:pt x="1117" y="481"/>
                    </a:moveTo>
                    <a:cubicBezTo>
                      <a:pt x="1118" y="481"/>
                      <a:pt x="1118" y="481"/>
                      <a:pt x="1119" y="481"/>
                    </a:cubicBezTo>
                    <a:cubicBezTo>
                      <a:pt x="1118" y="481"/>
                      <a:pt x="1118" y="481"/>
                      <a:pt x="1117" y="481"/>
                    </a:cubicBezTo>
                    <a:close/>
                    <a:moveTo>
                      <a:pt x="1284" y="478"/>
                    </a:moveTo>
                    <a:cubicBezTo>
                      <a:pt x="1280" y="478"/>
                      <a:pt x="1276" y="483"/>
                      <a:pt x="1274" y="481"/>
                    </a:cubicBezTo>
                    <a:cubicBezTo>
                      <a:pt x="1274" y="479"/>
                      <a:pt x="1277" y="479"/>
                      <a:pt x="1277" y="476"/>
                    </a:cubicBezTo>
                    <a:cubicBezTo>
                      <a:pt x="1263" y="476"/>
                      <a:pt x="1257" y="490"/>
                      <a:pt x="1237" y="485"/>
                    </a:cubicBezTo>
                    <a:cubicBezTo>
                      <a:pt x="1236" y="486"/>
                      <a:pt x="1232" y="490"/>
                      <a:pt x="1229" y="487"/>
                    </a:cubicBezTo>
                    <a:cubicBezTo>
                      <a:pt x="1233" y="485"/>
                      <a:pt x="1236" y="483"/>
                      <a:pt x="1239" y="480"/>
                    </a:cubicBezTo>
                    <a:cubicBezTo>
                      <a:pt x="1236" y="480"/>
                      <a:pt x="1232" y="485"/>
                      <a:pt x="1230" y="483"/>
                    </a:cubicBezTo>
                    <a:cubicBezTo>
                      <a:pt x="1233" y="480"/>
                      <a:pt x="1237" y="479"/>
                      <a:pt x="1240" y="475"/>
                    </a:cubicBezTo>
                    <a:cubicBezTo>
                      <a:pt x="1239" y="474"/>
                      <a:pt x="1238" y="473"/>
                      <a:pt x="1238" y="471"/>
                    </a:cubicBezTo>
                    <a:cubicBezTo>
                      <a:pt x="1239" y="471"/>
                      <a:pt x="1240" y="470"/>
                      <a:pt x="1242" y="469"/>
                    </a:cubicBezTo>
                    <a:cubicBezTo>
                      <a:pt x="1250" y="479"/>
                      <a:pt x="1256" y="465"/>
                      <a:pt x="1266" y="463"/>
                    </a:cubicBezTo>
                    <a:cubicBezTo>
                      <a:pt x="1266" y="467"/>
                      <a:pt x="1266" y="467"/>
                      <a:pt x="1266" y="467"/>
                    </a:cubicBezTo>
                    <a:cubicBezTo>
                      <a:pt x="1269" y="468"/>
                      <a:pt x="1272" y="463"/>
                      <a:pt x="1270" y="462"/>
                    </a:cubicBezTo>
                    <a:cubicBezTo>
                      <a:pt x="1270" y="463"/>
                      <a:pt x="1268" y="463"/>
                      <a:pt x="1267" y="462"/>
                    </a:cubicBezTo>
                    <a:cubicBezTo>
                      <a:pt x="1270" y="457"/>
                      <a:pt x="1282" y="456"/>
                      <a:pt x="1281" y="451"/>
                    </a:cubicBezTo>
                    <a:cubicBezTo>
                      <a:pt x="1277" y="456"/>
                      <a:pt x="1269" y="456"/>
                      <a:pt x="1263" y="457"/>
                    </a:cubicBezTo>
                    <a:cubicBezTo>
                      <a:pt x="1265" y="462"/>
                      <a:pt x="1259" y="464"/>
                      <a:pt x="1256" y="465"/>
                    </a:cubicBezTo>
                    <a:cubicBezTo>
                      <a:pt x="1253" y="461"/>
                      <a:pt x="1247" y="466"/>
                      <a:pt x="1244" y="465"/>
                    </a:cubicBezTo>
                    <a:cubicBezTo>
                      <a:pt x="1244" y="467"/>
                      <a:pt x="1243" y="468"/>
                      <a:pt x="1242" y="468"/>
                    </a:cubicBezTo>
                    <a:cubicBezTo>
                      <a:pt x="1230" y="469"/>
                      <a:pt x="1219" y="479"/>
                      <a:pt x="1209" y="485"/>
                    </a:cubicBezTo>
                    <a:cubicBezTo>
                      <a:pt x="1212" y="487"/>
                      <a:pt x="1210" y="494"/>
                      <a:pt x="1208" y="496"/>
                    </a:cubicBezTo>
                    <a:cubicBezTo>
                      <a:pt x="1205" y="497"/>
                      <a:pt x="1202" y="498"/>
                      <a:pt x="1200" y="499"/>
                    </a:cubicBezTo>
                    <a:cubicBezTo>
                      <a:pt x="1200" y="504"/>
                      <a:pt x="1204" y="505"/>
                      <a:pt x="1203" y="510"/>
                    </a:cubicBezTo>
                    <a:cubicBezTo>
                      <a:pt x="1199" y="511"/>
                      <a:pt x="1195" y="513"/>
                      <a:pt x="1192" y="508"/>
                    </a:cubicBezTo>
                    <a:cubicBezTo>
                      <a:pt x="1188" y="507"/>
                      <a:pt x="1188" y="510"/>
                      <a:pt x="1184" y="510"/>
                    </a:cubicBezTo>
                    <a:cubicBezTo>
                      <a:pt x="1184" y="504"/>
                      <a:pt x="1184" y="504"/>
                      <a:pt x="1184" y="504"/>
                    </a:cubicBezTo>
                    <a:cubicBezTo>
                      <a:pt x="1192" y="501"/>
                      <a:pt x="1199" y="497"/>
                      <a:pt x="1204" y="491"/>
                    </a:cubicBezTo>
                    <a:cubicBezTo>
                      <a:pt x="1200" y="491"/>
                      <a:pt x="1199" y="495"/>
                      <a:pt x="1194" y="494"/>
                    </a:cubicBezTo>
                    <a:cubicBezTo>
                      <a:pt x="1194" y="493"/>
                      <a:pt x="1194" y="492"/>
                      <a:pt x="1193" y="492"/>
                    </a:cubicBezTo>
                    <a:cubicBezTo>
                      <a:pt x="1191" y="493"/>
                      <a:pt x="1189" y="495"/>
                      <a:pt x="1186" y="495"/>
                    </a:cubicBezTo>
                    <a:cubicBezTo>
                      <a:pt x="1184" y="494"/>
                      <a:pt x="1185" y="491"/>
                      <a:pt x="1182" y="490"/>
                    </a:cubicBezTo>
                    <a:cubicBezTo>
                      <a:pt x="1181" y="492"/>
                      <a:pt x="1181" y="496"/>
                      <a:pt x="1178" y="496"/>
                    </a:cubicBezTo>
                    <a:cubicBezTo>
                      <a:pt x="1180" y="496"/>
                      <a:pt x="1180" y="499"/>
                      <a:pt x="1179" y="501"/>
                    </a:cubicBezTo>
                    <a:cubicBezTo>
                      <a:pt x="1179" y="504"/>
                      <a:pt x="1172" y="505"/>
                      <a:pt x="1173" y="508"/>
                    </a:cubicBezTo>
                    <a:cubicBezTo>
                      <a:pt x="1177" y="507"/>
                      <a:pt x="1179" y="501"/>
                      <a:pt x="1183" y="504"/>
                    </a:cubicBezTo>
                    <a:cubicBezTo>
                      <a:pt x="1179" y="506"/>
                      <a:pt x="1175" y="509"/>
                      <a:pt x="1173" y="514"/>
                    </a:cubicBezTo>
                    <a:cubicBezTo>
                      <a:pt x="1170" y="513"/>
                      <a:pt x="1170" y="516"/>
                      <a:pt x="1168" y="516"/>
                    </a:cubicBezTo>
                    <a:cubicBezTo>
                      <a:pt x="1166" y="512"/>
                      <a:pt x="1166" y="512"/>
                      <a:pt x="1167" y="508"/>
                    </a:cubicBezTo>
                    <a:cubicBezTo>
                      <a:pt x="1159" y="508"/>
                      <a:pt x="1160" y="498"/>
                      <a:pt x="1156" y="494"/>
                    </a:cubicBezTo>
                    <a:cubicBezTo>
                      <a:pt x="1152" y="493"/>
                      <a:pt x="1153" y="496"/>
                      <a:pt x="1150" y="495"/>
                    </a:cubicBezTo>
                    <a:cubicBezTo>
                      <a:pt x="1150" y="493"/>
                      <a:pt x="1147" y="493"/>
                      <a:pt x="1147" y="492"/>
                    </a:cubicBezTo>
                    <a:cubicBezTo>
                      <a:pt x="1147" y="490"/>
                      <a:pt x="1149" y="486"/>
                      <a:pt x="1147" y="485"/>
                    </a:cubicBezTo>
                    <a:cubicBezTo>
                      <a:pt x="1146" y="487"/>
                      <a:pt x="1141" y="485"/>
                      <a:pt x="1140" y="484"/>
                    </a:cubicBezTo>
                    <a:cubicBezTo>
                      <a:pt x="1140" y="481"/>
                      <a:pt x="1140" y="478"/>
                      <a:pt x="1144" y="476"/>
                    </a:cubicBezTo>
                    <a:cubicBezTo>
                      <a:pt x="1139" y="475"/>
                      <a:pt x="1138" y="476"/>
                      <a:pt x="1134" y="477"/>
                    </a:cubicBezTo>
                    <a:cubicBezTo>
                      <a:pt x="1133" y="470"/>
                      <a:pt x="1145" y="471"/>
                      <a:pt x="1145" y="467"/>
                    </a:cubicBezTo>
                    <a:cubicBezTo>
                      <a:pt x="1135" y="466"/>
                      <a:pt x="1132" y="477"/>
                      <a:pt x="1127" y="481"/>
                    </a:cubicBezTo>
                    <a:cubicBezTo>
                      <a:pt x="1127" y="477"/>
                      <a:pt x="1127" y="477"/>
                      <a:pt x="1127" y="477"/>
                    </a:cubicBezTo>
                    <a:cubicBezTo>
                      <a:pt x="1123" y="478"/>
                      <a:pt x="1122" y="480"/>
                      <a:pt x="1119" y="481"/>
                    </a:cubicBezTo>
                    <a:cubicBezTo>
                      <a:pt x="1120" y="481"/>
                      <a:pt x="1118" y="482"/>
                      <a:pt x="1118" y="483"/>
                    </a:cubicBezTo>
                    <a:cubicBezTo>
                      <a:pt x="1120" y="484"/>
                      <a:pt x="1121" y="479"/>
                      <a:pt x="1123" y="482"/>
                    </a:cubicBezTo>
                    <a:cubicBezTo>
                      <a:pt x="1122" y="483"/>
                      <a:pt x="1121" y="485"/>
                      <a:pt x="1122" y="487"/>
                    </a:cubicBezTo>
                    <a:cubicBezTo>
                      <a:pt x="1123" y="489"/>
                      <a:pt x="1126" y="488"/>
                      <a:pt x="1127" y="490"/>
                    </a:cubicBezTo>
                    <a:cubicBezTo>
                      <a:pt x="1126" y="492"/>
                      <a:pt x="1125" y="494"/>
                      <a:pt x="1122" y="494"/>
                    </a:cubicBezTo>
                    <a:cubicBezTo>
                      <a:pt x="1122" y="493"/>
                      <a:pt x="1123" y="492"/>
                      <a:pt x="1122" y="492"/>
                    </a:cubicBezTo>
                    <a:cubicBezTo>
                      <a:pt x="1121" y="496"/>
                      <a:pt x="1117" y="492"/>
                      <a:pt x="1114" y="495"/>
                    </a:cubicBezTo>
                    <a:cubicBezTo>
                      <a:pt x="1115" y="494"/>
                      <a:pt x="1116" y="493"/>
                      <a:pt x="1116" y="492"/>
                    </a:cubicBezTo>
                    <a:cubicBezTo>
                      <a:pt x="1113" y="491"/>
                      <a:pt x="1112" y="493"/>
                      <a:pt x="1108" y="493"/>
                    </a:cubicBezTo>
                    <a:cubicBezTo>
                      <a:pt x="1107" y="497"/>
                      <a:pt x="1110" y="498"/>
                      <a:pt x="1112" y="499"/>
                    </a:cubicBezTo>
                    <a:cubicBezTo>
                      <a:pt x="1106" y="505"/>
                      <a:pt x="1101" y="501"/>
                      <a:pt x="1094" y="505"/>
                    </a:cubicBezTo>
                    <a:cubicBezTo>
                      <a:pt x="1094" y="504"/>
                      <a:pt x="1094" y="502"/>
                      <a:pt x="1093" y="502"/>
                    </a:cubicBezTo>
                    <a:cubicBezTo>
                      <a:pt x="1092" y="505"/>
                      <a:pt x="1090" y="508"/>
                      <a:pt x="1086" y="508"/>
                    </a:cubicBezTo>
                    <a:cubicBezTo>
                      <a:pt x="1086" y="508"/>
                      <a:pt x="1085" y="507"/>
                      <a:pt x="1085" y="507"/>
                    </a:cubicBezTo>
                    <a:cubicBezTo>
                      <a:pt x="1089" y="500"/>
                      <a:pt x="1096" y="497"/>
                      <a:pt x="1104" y="494"/>
                    </a:cubicBezTo>
                    <a:cubicBezTo>
                      <a:pt x="1104" y="490"/>
                      <a:pt x="1109" y="491"/>
                      <a:pt x="1111" y="488"/>
                    </a:cubicBezTo>
                    <a:cubicBezTo>
                      <a:pt x="1100" y="492"/>
                      <a:pt x="1093" y="498"/>
                      <a:pt x="1083" y="499"/>
                    </a:cubicBezTo>
                    <a:cubicBezTo>
                      <a:pt x="1083" y="498"/>
                      <a:pt x="1082" y="496"/>
                      <a:pt x="1080" y="496"/>
                    </a:cubicBezTo>
                    <a:cubicBezTo>
                      <a:pt x="1080" y="500"/>
                      <a:pt x="1077" y="501"/>
                      <a:pt x="1075" y="498"/>
                    </a:cubicBezTo>
                    <a:cubicBezTo>
                      <a:pt x="1075" y="502"/>
                      <a:pt x="1070" y="500"/>
                      <a:pt x="1070" y="504"/>
                    </a:cubicBezTo>
                    <a:cubicBezTo>
                      <a:pt x="1071" y="504"/>
                      <a:pt x="1072" y="505"/>
                      <a:pt x="1072" y="506"/>
                    </a:cubicBezTo>
                    <a:cubicBezTo>
                      <a:pt x="1068" y="506"/>
                      <a:pt x="1068" y="510"/>
                      <a:pt x="1066" y="511"/>
                    </a:cubicBezTo>
                    <a:cubicBezTo>
                      <a:pt x="1054" y="509"/>
                      <a:pt x="1047" y="530"/>
                      <a:pt x="1036" y="521"/>
                    </a:cubicBezTo>
                    <a:cubicBezTo>
                      <a:pt x="1048" y="505"/>
                      <a:pt x="1064" y="499"/>
                      <a:pt x="1084" y="493"/>
                    </a:cubicBezTo>
                    <a:cubicBezTo>
                      <a:pt x="1088" y="495"/>
                      <a:pt x="1101" y="492"/>
                      <a:pt x="1103" y="487"/>
                    </a:cubicBezTo>
                    <a:cubicBezTo>
                      <a:pt x="1101" y="484"/>
                      <a:pt x="1097" y="487"/>
                      <a:pt x="1095" y="485"/>
                    </a:cubicBezTo>
                    <a:cubicBezTo>
                      <a:pt x="1098" y="482"/>
                      <a:pt x="1097" y="480"/>
                      <a:pt x="1096" y="477"/>
                    </a:cubicBezTo>
                    <a:cubicBezTo>
                      <a:pt x="1096" y="479"/>
                      <a:pt x="1090" y="480"/>
                      <a:pt x="1089" y="479"/>
                    </a:cubicBezTo>
                    <a:cubicBezTo>
                      <a:pt x="1093" y="475"/>
                      <a:pt x="1099" y="467"/>
                      <a:pt x="1101" y="463"/>
                    </a:cubicBezTo>
                    <a:cubicBezTo>
                      <a:pt x="1094" y="466"/>
                      <a:pt x="1087" y="474"/>
                      <a:pt x="1081" y="469"/>
                    </a:cubicBezTo>
                    <a:cubicBezTo>
                      <a:pt x="1082" y="477"/>
                      <a:pt x="1084" y="475"/>
                      <a:pt x="1083" y="483"/>
                    </a:cubicBezTo>
                    <a:cubicBezTo>
                      <a:pt x="1078" y="485"/>
                      <a:pt x="1073" y="492"/>
                      <a:pt x="1066" y="489"/>
                    </a:cubicBezTo>
                    <a:cubicBezTo>
                      <a:pt x="1074" y="487"/>
                      <a:pt x="1061" y="482"/>
                      <a:pt x="1067" y="480"/>
                    </a:cubicBezTo>
                    <a:cubicBezTo>
                      <a:pt x="1058" y="477"/>
                      <a:pt x="1056" y="487"/>
                      <a:pt x="1049" y="489"/>
                    </a:cubicBezTo>
                    <a:cubicBezTo>
                      <a:pt x="1044" y="477"/>
                      <a:pt x="1060" y="474"/>
                      <a:pt x="1067" y="467"/>
                    </a:cubicBezTo>
                    <a:cubicBezTo>
                      <a:pt x="1061" y="466"/>
                      <a:pt x="1059" y="471"/>
                      <a:pt x="1053" y="471"/>
                    </a:cubicBezTo>
                    <a:cubicBezTo>
                      <a:pt x="1053" y="469"/>
                      <a:pt x="1059" y="468"/>
                      <a:pt x="1057" y="467"/>
                    </a:cubicBezTo>
                    <a:cubicBezTo>
                      <a:pt x="1053" y="469"/>
                      <a:pt x="1047" y="472"/>
                      <a:pt x="1042" y="471"/>
                    </a:cubicBezTo>
                    <a:cubicBezTo>
                      <a:pt x="1040" y="468"/>
                      <a:pt x="1047" y="468"/>
                      <a:pt x="1044" y="466"/>
                    </a:cubicBezTo>
                    <a:cubicBezTo>
                      <a:pt x="1042" y="469"/>
                      <a:pt x="1039" y="470"/>
                      <a:pt x="1036" y="471"/>
                    </a:cubicBezTo>
                    <a:cubicBezTo>
                      <a:pt x="1035" y="474"/>
                      <a:pt x="1036" y="473"/>
                      <a:pt x="1036" y="477"/>
                    </a:cubicBezTo>
                    <a:cubicBezTo>
                      <a:pt x="1031" y="479"/>
                      <a:pt x="1028" y="483"/>
                      <a:pt x="1022" y="483"/>
                    </a:cubicBezTo>
                    <a:cubicBezTo>
                      <a:pt x="1012" y="476"/>
                      <a:pt x="1004" y="492"/>
                      <a:pt x="995" y="493"/>
                    </a:cubicBezTo>
                    <a:cubicBezTo>
                      <a:pt x="995" y="493"/>
                      <a:pt x="995" y="494"/>
                      <a:pt x="993" y="493"/>
                    </a:cubicBezTo>
                    <a:cubicBezTo>
                      <a:pt x="993" y="493"/>
                      <a:pt x="994" y="493"/>
                      <a:pt x="995" y="493"/>
                    </a:cubicBezTo>
                    <a:cubicBezTo>
                      <a:pt x="994" y="492"/>
                      <a:pt x="993" y="490"/>
                      <a:pt x="994" y="490"/>
                    </a:cubicBezTo>
                    <a:cubicBezTo>
                      <a:pt x="996" y="486"/>
                      <a:pt x="1004" y="483"/>
                      <a:pt x="999" y="478"/>
                    </a:cubicBezTo>
                    <a:cubicBezTo>
                      <a:pt x="995" y="481"/>
                      <a:pt x="990" y="480"/>
                      <a:pt x="986" y="483"/>
                    </a:cubicBezTo>
                    <a:cubicBezTo>
                      <a:pt x="986" y="490"/>
                      <a:pt x="982" y="493"/>
                      <a:pt x="977" y="494"/>
                    </a:cubicBezTo>
                    <a:cubicBezTo>
                      <a:pt x="977" y="498"/>
                      <a:pt x="980" y="498"/>
                      <a:pt x="980" y="502"/>
                    </a:cubicBezTo>
                    <a:cubicBezTo>
                      <a:pt x="977" y="504"/>
                      <a:pt x="971" y="509"/>
                      <a:pt x="968" y="505"/>
                    </a:cubicBezTo>
                    <a:cubicBezTo>
                      <a:pt x="975" y="501"/>
                      <a:pt x="976" y="488"/>
                      <a:pt x="979" y="482"/>
                    </a:cubicBezTo>
                    <a:cubicBezTo>
                      <a:pt x="980" y="482"/>
                      <a:pt x="981" y="483"/>
                      <a:pt x="982" y="483"/>
                    </a:cubicBezTo>
                    <a:cubicBezTo>
                      <a:pt x="987" y="475"/>
                      <a:pt x="1000" y="476"/>
                      <a:pt x="1005" y="467"/>
                    </a:cubicBezTo>
                    <a:cubicBezTo>
                      <a:pt x="1000" y="465"/>
                      <a:pt x="999" y="471"/>
                      <a:pt x="996" y="468"/>
                    </a:cubicBezTo>
                    <a:cubicBezTo>
                      <a:pt x="998" y="466"/>
                      <a:pt x="998" y="464"/>
                      <a:pt x="997" y="463"/>
                    </a:cubicBezTo>
                    <a:cubicBezTo>
                      <a:pt x="993" y="468"/>
                      <a:pt x="992" y="476"/>
                      <a:pt x="985" y="476"/>
                    </a:cubicBezTo>
                    <a:cubicBezTo>
                      <a:pt x="982" y="476"/>
                      <a:pt x="983" y="472"/>
                      <a:pt x="980" y="474"/>
                    </a:cubicBezTo>
                    <a:cubicBezTo>
                      <a:pt x="980" y="470"/>
                      <a:pt x="980" y="470"/>
                      <a:pt x="980" y="470"/>
                    </a:cubicBezTo>
                    <a:cubicBezTo>
                      <a:pt x="978" y="470"/>
                      <a:pt x="976" y="473"/>
                      <a:pt x="975" y="470"/>
                    </a:cubicBezTo>
                    <a:cubicBezTo>
                      <a:pt x="980" y="468"/>
                      <a:pt x="982" y="453"/>
                      <a:pt x="988" y="457"/>
                    </a:cubicBezTo>
                    <a:cubicBezTo>
                      <a:pt x="988" y="455"/>
                      <a:pt x="990" y="453"/>
                      <a:pt x="993" y="451"/>
                    </a:cubicBezTo>
                    <a:cubicBezTo>
                      <a:pt x="1007" y="446"/>
                      <a:pt x="1018" y="439"/>
                      <a:pt x="1033" y="433"/>
                    </a:cubicBezTo>
                    <a:cubicBezTo>
                      <a:pt x="1035" y="435"/>
                      <a:pt x="1033" y="435"/>
                      <a:pt x="1032" y="437"/>
                    </a:cubicBezTo>
                    <a:cubicBezTo>
                      <a:pt x="1043" y="428"/>
                      <a:pt x="1057" y="419"/>
                      <a:pt x="1073" y="417"/>
                    </a:cubicBezTo>
                    <a:cubicBezTo>
                      <a:pt x="1079" y="415"/>
                      <a:pt x="1084" y="406"/>
                      <a:pt x="1092" y="407"/>
                    </a:cubicBezTo>
                    <a:cubicBezTo>
                      <a:pt x="1094" y="401"/>
                      <a:pt x="1100" y="400"/>
                      <a:pt x="1106" y="398"/>
                    </a:cubicBezTo>
                    <a:cubicBezTo>
                      <a:pt x="1105" y="404"/>
                      <a:pt x="1099" y="401"/>
                      <a:pt x="1095" y="406"/>
                    </a:cubicBezTo>
                    <a:cubicBezTo>
                      <a:pt x="1097" y="407"/>
                      <a:pt x="1096" y="410"/>
                      <a:pt x="1098" y="411"/>
                    </a:cubicBezTo>
                    <a:cubicBezTo>
                      <a:pt x="1103" y="409"/>
                      <a:pt x="1105" y="404"/>
                      <a:pt x="1109" y="402"/>
                    </a:cubicBezTo>
                    <a:cubicBezTo>
                      <a:pt x="1110" y="403"/>
                      <a:pt x="1111" y="404"/>
                      <a:pt x="1110" y="405"/>
                    </a:cubicBezTo>
                    <a:cubicBezTo>
                      <a:pt x="1113" y="405"/>
                      <a:pt x="1114" y="404"/>
                      <a:pt x="1118" y="404"/>
                    </a:cubicBezTo>
                    <a:cubicBezTo>
                      <a:pt x="1117" y="397"/>
                      <a:pt x="1121" y="395"/>
                      <a:pt x="1125" y="392"/>
                    </a:cubicBezTo>
                    <a:cubicBezTo>
                      <a:pt x="1122" y="392"/>
                      <a:pt x="1120" y="394"/>
                      <a:pt x="1117" y="394"/>
                    </a:cubicBezTo>
                    <a:cubicBezTo>
                      <a:pt x="1117" y="393"/>
                      <a:pt x="1116" y="393"/>
                      <a:pt x="1116" y="392"/>
                    </a:cubicBezTo>
                    <a:cubicBezTo>
                      <a:pt x="1121" y="387"/>
                      <a:pt x="1128" y="383"/>
                      <a:pt x="1136" y="382"/>
                    </a:cubicBezTo>
                    <a:cubicBezTo>
                      <a:pt x="1134" y="384"/>
                      <a:pt x="1142" y="385"/>
                      <a:pt x="1137" y="389"/>
                    </a:cubicBezTo>
                    <a:cubicBezTo>
                      <a:pt x="1138" y="386"/>
                      <a:pt x="1134" y="386"/>
                      <a:pt x="1136" y="389"/>
                    </a:cubicBezTo>
                    <a:cubicBezTo>
                      <a:pt x="1133" y="390"/>
                      <a:pt x="1138" y="387"/>
                      <a:pt x="1137" y="390"/>
                    </a:cubicBezTo>
                    <a:cubicBezTo>
                      <a:pt x="1136" y="394"/>
                      <a:pt x="1131" y="397"/>
                      <a:pt x="1132" y="400"/>
                    </a:cubicBezTo>
                    <a:cubicBezTo>
                      <a:pt x="1132" y="397"/>
                      <a:pt x="1135" y="398"/>
                      <a:pt x="1136" y="400"/>
                    </a:cubicBezTo>
                    <a:cubicBezTo>
                      <a:pt x="1135" y="402"/>
                      <a:pt x="1131" y="402"/>
                      <a:pt x="1132" y="405"/>
                    </a:cubicBezTo>
                    <a:cubicBezTo>
                      <a:pt x="1135" y="407"/>
                      <a:pt x="1136" y="402"/>
                      <a:pt x="1136" y="404"/>
                    </a:cubicBezTo>
                    <a:cubicBezTo>
                      <a:pt x="1137" y="407"/>
                      <a:pt x="1134" y="407"/>
                      <a:pt x="1135" y="410"/>
                    </a:cubicBezTo>
                    <a:cubicBezTo>
                      <a:pt x="1138" y="411"/>
                      <a:pt x="1143" y="405"/>
                      <a:pt x="1146" y="403"/>
                    </a:cubicBezTo>
                    <a:cubicBezTo>
                      <a:pt x="1144" y="400"/>
                      <a:pt x="1139" y="405"/>
                      <a:pt x="1137" y="403"/>
                    </a:cubicBezTo>
                    <a:cubicBezTo>
                      <a:pt x="1147" y="401"/>
                      <a:pt x="1150" y="392"/>
                      <a:pt x="1158" y="387"/>
                    </a:cubicBezTo>
                    <a:cubicBezTo>
                      <a:pt x="1156" y="387"/>
                      <a:pt x="1154" y="387"/>
                      <a:pt x="1154" y="386"/>
                    </a:cubicBezTo>
                    <a:cubicBezTo>
                      <a:pt x="1160" y="382"/>
                      <a:pt x="1155" y="378"/>
                      <a:pt x="1162" y="374"/>
                    </a:cubicBezTo>
                    <a:cubicBezTo>
                      <a:pt x="1159" y="373"/>
                      <a:pt x="1157" y="376"/>
                      <a:pt x="1157" y="373"/>
                    </a:cubicBezTo>
                    <a:cubicBezTo>
                      <a:pt x="1159" y="370"/>
                      <a:pt x="1166" y="366"/>
                      <a:pt x="1165" y="364"/>
                    </a:cubicBezTo>
                    <a:cubicBezTo>
                      <a:pt x="1164" y="363"/>
                      <a:pt x="1155" y="366"/>
                      <a:pt x="1153" y="370"/>
                    </a:cubicBezTo>
                    <a:cubicBezTo>
                      <a:pt x="1152" y="370"/>
                      <a:pt x="1151" y="369"/>
                      <a:pt x="1149" y="368"/>
                    </a:cubicBezTo>
                    <a:cubicBezTo>
                      <a:pt x="1146" y="370"/>
                      <a:pt x="1145" y="373"/>
                      <a:pt x="1140" y="373"/>
                    </a:cubicBezTo>
                    <a:cubicBezTo>
                      <a:pt x="1140" y="371"/>
                      <a:pt x="1141" y="367"/>
                      <a:pt x="1139" y="366"/>
                    </a:cubicBezTo>
                    <a:cubicBezTo>
                      <a:pt x="1129" y="369"/>
                      <a:pt x="1120" y="381"/>
                      <a:pt x="1111" y="377"/>
                    </a:cubicBezTo>
                    <a:cubicBezTo>
                      <a:pt x="1104" y="387"/>
                      <a:pt x="1093" y="386"/>
                      <a:pt x="1083" y="390"/>
                    </a:cubicBezTo>
                    <a:cubicBezTo>
                      <a:pt x="1083" y="400"/>
                      <a:pt x="1069" y="397"/>
                      <a:pt x="1063" y="403"/>
                    </a:cubicBezTo>
                    <a:cubicBezTo>
                      <a:pt x="1061" y="400"/>
                      <a:pt x="1065" y="398"/>
                      <a:pt x="1061" y="397"/>
                    </a:cubicBezTo>
                    <a:cubicBezTo>
                      <a:pt x="1069" y="390"/>
                      <a:pt x="1076" y="376"/>
                      <a:pt x="1091" y="383"/>
                    </a:cubicBezTo>
                    <a:cubicBezTo>
                      <a:pt x="1093" y="381"/>
                      <a:pt x="1094" y="379"/>
                      <a:pt x="1098" y="378"/>
                    </a:cubicBezTo>
                    <a:cubicBezTo>
                      <a:pt x="1099" y="375"/>
                      <a:pt x="1097" y="376"/>
                      <a:pt x="1096" y="375"/>
                    </a:cubicBezTo>
                    <a:cubicBezTo>
                      <a:pt x="1099" y="373"/>
                      <a:pt x="1099" y="373"/>
                      <a:pt x="1098" y="370"/>
                    </a:cubicBezTo>
                    <a:cubicBezTo>
                      <a:pt x="1102" y="369"/>
                      <a:pt x="1104" y="366"/>
                      <a:pt x="1109" y="365"/>
                    </a:cubicBezTo>
                    <a:cubicBezTo>
                      <a:pt x="1112" y="365"/>
                      <a:pt x="1111" y="369"/>
                      <a:pt x="1114" y="369"/>
                    </a:cubicBezTo>
                    <a:cubicBezTo>
                      <a:pt x="1120" y="367"/>
                      <a:pt x="1124" y="363"/>
                      <a:pt x="1126" y="357"/>
                    </a:cubicBezTo>
                    <a:cubicBezTo>
                      <a:pt x="1121" y="356"/>
                      <a:pt x="1122" y="353"/>
                      <a:pt x="1122" y="350"/>
                    </a:cubicBezTo>
                    <a:cubicBezTo>
                      <a:pt x="1117" y="349"/>
                      <a:pt x="1117" y="344"/>
                      <a:pt x="1111" y="345"/>
                    </a:cubicBezTo>
                    <a:cubicBezTo>
                      <a:pt x="1111" y="342"/>
                      <a:pt x="1109" y="342"/>
                      <a:pt x="1110" y="339"/>
                    </a:cubicBezTo>
                    <a:cubicBezTo>
                      <a:pt x="1115" y="336"/>
                      <a:pt x="1120" y="333"/>
                      <a:pt x="1126" y="330"/>
                    </a:cubicBezTo>
                    <a:cubicBezTo>
                      <a:pt x="1125" y="323"/>
                      <a:pt x="1139" y="315"/>
                      <a:pt x="1144" y="318"/>
                    </a:cubicBezTo>
                    <a:cubicBezTo>
                      <a:pt x="1143" y="320"/>
                      <a:pt x="1139" y="320"/>
                      <a:pt x="1138" y="322"/>
                    </a:cubicBezTo>
                    <a:cubicBezTo>
                      <a:pt x="1147" y="322"/>
                      <a:pt x="1152" y="319"/>
                      <a:pt x="1158" y="315"/>
                    </a:cubicBezTo>
                    <a:cubicBezTo>
                      <a:pt x="1156" y="304"/>
                      <a:pt x="1167" y="311"/>
                      <a:pt x="1167" y="304"/>
                    </a:cubicBezTo>
                    <a:cubicBezTo>
                      <a:pt x="1159" y="307"/>
                      <a:pt x="1154" y="304"/>
                      <a:pt x="1147" y="308"/>
                    </a:cubicBezTo>
                    <a:cubicBezTo>
                      <a:pt x="1144" y="309"/>
                      <a:pt x="1142" y="315"/>
                      <a:pt x="1139" y="316"/>
                    </a:cubicBezTo>
                    <a:cubicBezTo>
                      <a:pt x="1139" y="316"/>
                      <a:pt x="1118" y="311"/>
                      <a:pt x="1116" y="311"/>
                    </a:cubicBezTo>
                    <a:cubicBezTo>
                      <a:pt x="1115" y="312"/>
                      <a:pt x="1112" y="316"/>
                      <a:pt x="1110" y="316"/>
                    </a:cubicBezTo>
                    <a:cubicBezTo>
                      <a:pt x="1107" y="317"/>
                      <a:pt x="1104" y="317"/>
                      <a:pt x="1102" y="321"/>
                    </a:cubicBezTo>
                    <a:cubicBezTo>
                      <a:pt x="1095" y="314"/>
                      <a:pt x="1088" y="326"/>
                      <a:pt x="1081" y="327"/>
                    </a:cubicBezTo>
                    <a:cubicBezTo>
                      <a:pt x="1076" y="326"/>
                      <a:pt x="1073" y="326"/>
                      <a:pt x="1070" y="324"/>
                    </a:cubicBezTo>
                    <a:cubicBezTo>
                      <a:pt x="1073" y="318"/>
                      <a:pt x="1078" y="314"/>
                      <a:pt x="1085" y="311"/>
                    </a:cubicBezTo>
                    <a:cubicBezTo>
                      <a:pt x="1087" y="312"/>
                      <a:pt x="1087" y="314"/>
                      <a:pt x="1089" y="315"/>
                    </a:cubicBezTo>
                    <a:cubicBezTo>
                      <a:pt x="1089" y="311"/>
                      <a:pt x="1089" y="312"/>
                      <a:pt x="1090" y="309"/>
                    </a:cubicBezTo>
                    <a:cubicBezTo>
                      <a:pt x="1098" y="307"/>
                      <a:pt x="1102" y="300"/>
                      <a:pt x="1108" y="295"/>
                    </a:cubicBezTo>
                    <a:cubicBezTo>
                      <a:pt x="1104" y="295"/>
                      <a:pt x="1104" y="297"/>
                      <a:pt x="1102" y="295"/>
                    </a:cubicBezTo>
                    <a:cubicBezTo>
                      <a:pt x="1107" y="291"/>
                      <a:pt x="1113" y="287"/>
                      <a:pt x="1121" y="285"/>
                    </a:cubicBezTo>
                    <a:cubicBezTo>
                      <a:pt x="1121" y="289"/>
                      <a:pt x="1124" y="288"/>
                      <a:pt x="1126" y="287"/>
                    </a:cubicBezTo>
                    <a:cubicBezTo>
                      <a:pt x="1126" y="286"/>
                      <a:pt x="1126" y="283"/>
                      <a:pt x="1125" y="282"/>
                    </a:cubicBezTo>
                    <a:cubicBezTo>
                      <a:pt x="1125" y="283"/>
                      <a:pt x="1120" y="283"/>
                      <a:pt x="1121" y="282"/>
                    </a:cubicBezTo>
                    <a:cubicBezTo>
                      <a:pt x="1121" y="281"/>
                      <a:pt x="1120" y="281"/>
                      <a:pt x="1120" y="280"/>
                    </a:cubicBezTo>
                    <a:cubicBezTo>
                      <a:pt x="1126" y="276"/>
                      <a:pt x="1130" y="273"/>
                      <a:pt x="1130" y="267"/>
                    </a:cubicBezTo>
                    <a:cubicBezTo>
                      <a:pt x="1126" y="267"/>
                      <a:pt x="1126" y="262"/>
                      <a:pt x="1122" y="262"/>
                    </a:cubicBezTo>
                    <a:cubicBezTo>
                      <a:pt x="1125" y="256"/>
                      <a:pt x="1132" y="253"/>
                      <a:pt x="1135" y="246"/>
                    </a:cubicBezTo>
                    <a:cubicBezTo>
                      <a:pt x="1123" y="249"/>
                      <a:pt x="1107" y="239"/>
                      <a:pt x="1098" y="249"/>
                    </a:cubicBezTo>
                    <a:cubicBezTo>
                      <a:pt x="1100" y="249"/>
                      <a:pt x="1099" y="253"/>
                      <a:pt x="1101" y="254"/>
                    </a:cubicBezTo>
                    <a:cubicBezTo>
                      <a:pt x="1096" y="256"/>
                      <a:pt x="1087" y="262"/>
                      <a:pt x="1082" y="259"/>
                    </a:cubicBezTo>
                    <a:cubicBezTo>
                      <a:pt x="1082" y="253"/>
                      <a:pt x="1083" y="249"/>
                      <a:pt x="1088" y="248"/>
                    </a:cubicBezTo>
                    <a:cubicBezTo>
                      <a:pt x="1093" y="241"/>
                      <a:pt x="1097" y="232"/>
                      <a:pt x="1099" y="224"/>
                    </a:cubicBezTo>
                    <a:cubicBezTo>
                      <a:pt x="1094" y="223"/>
                      <a:pt x="1092" y="222"/>
                      <a:pt x="1086" y="223"/>
                    </a:cubicBezTo>
                    <a:cubicBezTo>
                      <a:pt x="1085" y="221"/>
                      <a:pt x="1084" y="219"/>
                      <a:pt x="1083" y="216"/>
                    </a:cubicBezTo>
                    <a:cubicBezTo>
                      <a:pt x="1085" y="215"/>
                      <a:pt x="1087" y="214"/>
                      <a:pt x="1088" y="212"/>
                    </a:cubicBezTo>
                    <a:cubicBezTo>
                      <a:pt x="1077" y="213"/>
                      <a:pt x="1065" y="213"/>
                      <a:pt x="1061" y="223"/>
                    </a:cubicBezTo>
                    <a:cubicBezTo>
                      <a:pt x="1063" y="227"/>
                      <a:pt x="1066" y="228"/>
                      <a:pt x="1067" y="233"/>
                    </a:cubicBezTo>
                    <a:cubicBezTo>
                      <a:pt x="1062" y="235"/>
                      <a:pt x="1053" y="238"/>
                      <a:pt x="1047" y="235"/>
                    </a:cubicBezTo>
                    <a:cubicBezTo>
                      <a:pt x="1048" y="233"/>
                      <a:pt x="1050" y="230"/>
                      <a:pt x="1052" y="228"/>
                    </a:cubicBezTo>
                    <a:cubicBezTo>
                      <a:pt x="1049" y="228"/>
                      <a:pt x="1049" y="232"/>
                      <a:pt x="1046" y="233"/>
                    </a:cubicBezTo>
                    <a:cubicBezTo>
                      <a:pt x="1046" y="230"/>
                      <a:pt x="1043" y="230"/>
                      <a:pt x="1042" y="229"/>
                    </a:cubicBezTo>
                    <a:cubicBezTo>
                      <a:pt x="1047" y="219"/>
                      <a:pt x="1049" y="222"/>
                      <a:pt x="1051" y="211"/>
                    </a:cubicBezTo>
                    <a:cubicBezTo>
                      <a:pt x="1047" y="209"/>
                      <a:pt x="1038" y="216"/>
                      <a:pt x="1035" y="211"/>
                    </a:cubicBezTo>
                    <a:cubicBezTo>
                      <a:pt x="1035" y="210"/>
                      <a:pt x="1036" y="210"/>
                      <a:pt x="1037" y="208"/>
                    </a:cubicBezTo>
                    <a:cubicBezTo>
                      <a:pt x="1027" y="209"/>
                      <a:pt x="1025" y="218"/>
                      <a:pt x="1019" y="222"/>
                    </a:cubicBezTo>
                    <a:cubicBezTo>
                      <a:pt x="1014" y="227"/>
                      <a:pt x="1006" y="228"/>
                      <a:pt x="997" y="229"/>
                    </a:cubicBezTo>
                    <a:cubicBezTo>
                      <a:pt x="997" y="227"/>
                      <a:pt x="999" y="226"/>
                      <a:pt x="997" y="224"/>
                    </a:cubicBezTo>
                    <a:cubicBezTo>
                      <a:pt x="988" y="224"/>
                      <a:pt x="984" y="232"/>
                      <a:pt x="973" y="233"/>
                    </a:cubicBezTo>
                    <a:cubicBezTo>
                      <a:pt x="973" y="229"/>
                      <a:pt x="975" y="229"/>
                      <a:pt x="973" y="226"/>
                    </a:cubicBezTo>
                    <a:cubicBezTo>
                      <a:pt x="969" y="225"/>
                      <a:pt x="970" y="230"/>
                      <a:pt x="965" y="229"/>
                    </a:cubicBezTo>
                    <a:cubicBezTo>
                      <a:pt x="965" y="228"/>
                      <a:pt x="964" y="228"/>
                      <a:pt x="964" y="227"/>
                    </a:cubicBezTo>
                    <a:cubicBezTo>
                      <a:pt x="967" y="224"/>
                      <a:pt x="968" y="220"/>
                      <a:pt x="972" y="220"/>
                    </a:cubicBezTo>
                    <a:cubicBezTo>
                      <a:pt x="972" y="217"/>
                      <a:pt x="971" y="215"/>
                      <a:pt x="970" y="214"/>
                    </a:cubicBezTo>
                    <a:cubicBezTo>
                      <a:pt x="972" y="210"/>
                      <a:pt x="976" y="208"/>
                      <a:pt x="981" y="210"/>
                    </a:cubicBezTo>
                    <a:cubicBezTo>
                      <a:pt x="982" y="203"/>
                      <a:pt x="991" y="205"/>
                      <a:pt x="994" y="200"/>
                    </a:cubicBezTo>
                    <a:cubicBezTo>
                      <a:pt x="996" y="202"/>
                      <a:pt x="993" y="203"/>
                      <a:pt x="995" y="205"/>
                    </a:cubicBezTo>
                    <a:cubicBezTo>
                      <a:pt x="1000" y="205"/>
                      <a:pt x="1003" y="198"/>
                      <a:pt x="1007" y="202"/>
                    </a:cubicBezTo>
                    <a:cubicBezTo>
                      <a:pt x="1006" y="203"/>
                      <a:pt x="1007" y="206"/>
                      <a:pt x="1005" y="207"/>
                    </a:cubicBezTo>
                    <a:cubicBezTo>
                      <a:pt x="1008" y="208"/>
                      <a:pt x="1008" y="211"/>
                      <a:pt x="1012" y="210"/>
                    </a:cubicBezTo>
                    <a:cubicBezTo>
                      <a:pt x="1012" y="207"/>
                      <a:pt x="1012" y="207"/>
                      <a:pt x="1012" y="207"/>
                    </a:cubicBezTo>
                    <a:cubicBezTo>
                      <a:pt x="1012" y="205"/>
                      <a:pt x="1009" y="206"/>
                      <a:pt x="1009" y="205"/>
                    </a:cubicBezTo>
                    <a:cubicBezTo>
                      <a:pt x="1010" y="202"/>
                      <a:pt x="1011" y="203"/>
                      <a:pt x="1010" y="200"/>
                    </a:cubicBezTo>
                    <a:cubicBezTo>
                      <a:pt x="1022" y="195"/>
                      <a:pt x="1030" y="186"/>
                      <a:pt x="1037" y="176"/>
                    </a:cubicBezTo>
                    <a:cubicBezTo>
                      <a:pt x="1021" y="180"/>
                      <a:pt x="1012" y="194"/>
                      <a:pt x="998" y="197"/>
                    </a:cubicBezTo>
                    <a:cubicBezTo>
                      <a:pt x="1000" y="195"/>
                      <a:pt x="1002" y="194"/>
                      <a:pt x="1004" y="192"/>
                    </a:cubicBezTo>
                    <a:cubicBezTo>
                      <a:pt x="992" y="198"/>
                      <a:pt x="975" y="200"/>
                      <a:pt x="965" y="209"/>
                    </a:cubicBezTo>
                    <a:cubicBezTo>
                      <a:pt x="959" y="208"/>
                      <a:pt x="956" y="205"/>
                      <a:pt x="954" y="200"/>
                    </a:cubicBezTo>
                    <a:cubicBezTo>
                      <a:pt x="956" y="192"/>
                      <a:pt x="966" y="192"/>
                      <a:pt x="969" y="185"/>
                    </a:cubicBezTo>
                    <a:cubicBezTo>
                      <a:pt x="961" y="190"/>
                      <a:pt x="951" y="197"/>
                      <a:pt x="940" y="196"/>
                    </a:cubicBezTo>
                    <a:cubicBezTo>
                      <a:pt x="940" y="190"/>
                      <a:pt x="946" y="191"/>
                      <a:pt x="949" y="188"/>
                    </a:cubicBezTo>
                    <a:cubicBezTo>
                      <a:pt x="945" y="187"/>
                      <a:pt x="941" y="190"/>
                      <a:pt x="939" y="188"/>
                    </a:cubicBezTo>
                    <a:cubicBezTo>
                      <a:pt x="955" y="185"/>
                      <a:pt x="955" y="167"/>
                      <a:pt x="972" y="168"/>
                    </a:cubicBezTo>
                    <a:cubicBezTo>
                      <a:pt x="973" y="161"/>
                      <a:pt x="983" y="156"/>
                      <a:pt x="990" y="162"/>
                    </a:cubicBezTo>
                    <a:cubicBezTo>
                      <a:pt x="1000" y="158"/>
                      <a:pt x="993" y="135"/>
                      <a:pt x="1009" y="139"/>
                    </a:cubicBezTo>
                    <a:cubicBezTo>
                      <a:pt x="1006" y="143"/>
                      <a:pt x="1004" y="147"/>
                      <a:pt x="1002" y="152"/>
                    </a:cubicBezTo>
                    <a:cubicBezTo>
                      <a:pt x="1002" y="155"/>
                      <a:pt x="1007" y="157"/>
                      <a:pt x="1004" y="160"/>
                    </a:cubicBezTo>
                    <a:cubicBezTo>
                      <a:pt x="1010" y="160"/>
                      <a:pt x="1014" y="152"/>
                      <a:pt x="1021" y="155"/>
                    </a:cubicBezTo>
                    <a:cubicBezTo>
                      <a:pt x="1021" y="158"/>
                      <a:pt x="1018" y="156"/>
                      <a:pt x="1017" y="158"/>
                    </a:cubicBezTo>
                    <a:cubicBezTo>
                      <a:pt x="1029" y="158"/>
                      <a:pt x="1033" y="150"/>
                      <a:pt x="1038" y="143"/>
                    </a:cubicBezTo>
                    <a:cubicBezTo>
                      <a:pt x="1034" y="137"/>
                      <a:pt x="1039" y="133"/>
                      <a:pt x="1041" y="130"/>
                    </a:cubicBezTo>
                    <a:cubicBezTo>
                      <a:pt x="1034" y="132"/>
                      <a:pt x="1025" y="134"/>
                      <a:pt x="1022" y="128"/>
                    </a:cubicBezTo>
                    <a:cubicBezTo>
                      <a:pt x="1024" y="126"/>
                      <a:pt x="1025" y="125"/>
                      <a:pt x="1027" y="124"/>
                    </a:cubicBezTo>
                    <a:cubicBezTo>
                      <a:pt x="1024" y="123"/>
                      <a:pt x="1021" y="121"/>
                      <a:pt x="1016" y="122"/>
                    </a:cubicBezTo>
                    <a:cubicBezTo>
                      <a:pt x="1016" y="121"/>
                      <a:pt x="1017" y="120"/>
                      <a:pt x="1017" y="119"/>
                    </a:cubicBezTo>
                    <a:cubicBezTo>
                      <a:pt x="1014" y="118"/>
                      <a:pt x="1010" y="119"/>
                      <a:pt x="1007" y="121"/>
                    </a:cubicBezTo>
                    <a:cubicBezTo>
                      <a:pt x="1011" y="128"/>
                      <a:pt x="1002" y="129"/>
                      <a:pt x="997" y="131"/>
                    </a:cubicBezTo>
                    <a:cubicBezTo>
                      <a:pt x="997" y="128"/>
                      <a:pt x="1000" y="129"/>
                      <a:pt x="1000" y="127"/>
                    </a:cubicBezTo>
                    <a:cubicBezTo>
                      <a:pt x="997" y="126"/>
                      <a:pt x="993" y="128"/>
                      <a:pt x="992" y="126"/>
                    </a:cubicBezTo>
                    <a:cubicBezTo>
                      <a:pt x="990" y="124"/>
                      <a:pt x="993" y="121"/>
                      <a:pt x="991" y="119"/>
                    </a:cubicBezTo>
                    <a:cubicBezTo>
                      <a:pt x="979" y="119"/>
                      <a:pt x="971" y="128"/>
                      <a:pt x="960" y="125"/>
                    </a:cubicBezTo>
                    <a:cubicBezTo>
                      <a:pt x="962" y="117"/>
                      <a:pt x="978" y="122"/>
                      <a:pt x="980" y="113"/>
                    </a:cubicBezTo>
                    <a:cubicBezTo>
                      <a:pt x="976" y="111"/>
                      <a:pt x="976" y="112"/>
                      <a:pt x="978" y="109"/>
                    </a:cubicBezTo>
                    <a:cubicBezTo>
                      <a:pt x="976" y="107"/>
                      <a:pt x="967" y="113"/>
                      <a:pt x="964" y="108"/>
                    </a:cubicBezTo>
                    <a:cubicBezTo>
                      <a:pt x="966" y="107"/>
                      <a:pt x="973" y="102"/>
                      <a:pt x="971" y="103"/>
                    </a:cubicBezTo>
                    <a:cubicBezTo>
                      <a:pt x="963" y="105"/>
                      <a:pt x="956" y="107"/>
                      <a:pt x="949" y="108"/>
                    </a:cubicBezTo>
                    <a:cubicBezTo>
                      <a:pt x="946" y="106"/>
                      <a:pt x="944" y="104"/>
                      <a:pt x="942" y="101"/>
                    </a:cubicBezTo>
                    <a:cubicBezTo>
                      <a:pt x="943" y="98"/>
                      <a:pt x="946" y="97"/>
                      <a:pt x="950" y="97"/>
                    </a:cubicBezTo>
                    <a:cubicBezTo>
                      <a:pt x="949" y="98"/>
                      <a:pt x="948" y="98"/>
                      <a:pt x="949" y="100"/>
                    </a:cubicBezTo>
                    <a:cubicBezTo>
                      <a:pt x="951" y="99"/>
                      <a:pt x="954" y="99"/>
                      <a:pt x="954" y="97"/>
                    </a:cubicBezTo>
                    <a:cubicBezTo>
                      <a:pt x="952" y="95"/>
                      <a:pt x="949" y="93"/>
                      <a:pt x="947" y="91"/>
                    </a:cubicBezTo>
                    <a:cubicBezTo>
                      <a:pt x="937" y="94"/>
                      <a:pt x="931" y="100"/>
                      <a:pt x="928" y="109"/>
                    </a:cubicBezTo>
                    <a:cubicBezTo>
                      <a:pt x="925" y="108"/>
                      <a:pt x="923" y="106"/>
                      <a:pt x="920" y="105"/>
                    </a:cubicBezTo>
                    <a:cubicBezTo>
                      <a:pt x="924" y="104"/>
                      <a:pt x="923" y="98"/>
                      <a:pt x="922" y="96"/>
                    </a:cubicBezTo>
                    <a:cubicBezTo>
                      <a:pt x="921" y="97"/>
                      <a:pt x="922" y="100"/>
                      <a:pt x="920" y="100"/>
                    </a:cubicBezTo>
                    <a:cubicBezTo>
                      <a:pt x="919" y="100"/>
                      <a:pt x="917" y="100"/>
                      <a:pt x="917" y="101"/>
                    </a:cubicBezTo>
                    <a:cubicBezTo>
                      <a:pt x="919" y="98"/>
                      <a:pt x="914" y="97"/>
                      <a:pt x="913" y="95"/>
                    </a:cubicBezTo>
                    <a:cubicBezTo>
                      <a:pt x="902" y="97"/>
                      <a:pt x="897" y="105"/>
                      <a:pt x="885" y="103"/>
                    </a:cubicBezTo>
                    <a:cubicBezTo>
                      <a:pt x="883" y="100"/>
                      <a:pt x="889" y="98"/>
                      <a:pt x="889" y="95"/>
                    </a:cubicBezTo>
                    <a:cubicBezTo>
                      <a:pt x="886" y="94"/>
                      <a:pt x="885" y="89"/>
                      <a:pt x="882" y="88"/>
                    </a:cubicBezTo>
                    <a:cubicBezTo>
                      <a:pt x="882" y="87"/>
                      <a:pt x="888" y="86"/>
                      <a:pt x="885" y="85"/>
                    </a:cubicBezTo>
                    <a:cubicBezTo>
                      <a:pt x="881" y="88"/>
                      <a:pt x="880" y="82"/>
                      <a:pt x="876" y="85"/>
                    </a:cubicBezTo>
                    <a:cubicBezTo>
                      <a:pt x="864" y="96"/>
                      <a:pt x="859" y="114"/>
                      <a:pt x="848" y="126"/>
                    </a:cubicBezTo>
                    <a:cubicBezTo>
                      <a:pt x="848" y="132"/>
                      <a:pt x="848" y="132"/>
                      <a:pt x="848" y="132"/>
                    </a:cubicBezTo>
                    <a:cubicBezTo>
                      <a:pt x="843" y="134"/>
                      <a:pt x="831" y="140"/>
                      <a:pt x="830" y="129"/>
                    </a:cubicBezTo>
                    <a:cubicBezTo>
                      <a:pt x="827" y="131"/>
                      <a:pt x="824" y="128"/>
                      <a:pt x="819" y="128"/>
                    </a:cubicBezTo>
                    <a:cubicBezTo>
                      <a:pt x="817" y="127"/>
                      <a:pt x="820" y="124"/>
                      <a:pt x="819" y="123"/>
                    </a:cubicBezTo>
                    <a:cubicBezTo>
                      <a:pt x="816" y="123"/>
                      <a:pt x="815" y="125"/>
                      <a:pt x="814" y="122"/>
                    </a:cubicBezTo>
                    <a:cubicBezTo>
                      <a:pt x="816" y="117"/>
                      <a:pt x="813" y="115"/>
                      <a:pt x="814" y="113"/>
                    </a:cubicBezTo>
                    <a:cubicBezTo>
                      <a:pt x="803" y="117"/>
                      <a:pt x="788" y="117"/>
                      <a:pt x="783" y="128"/>
                    </a:cubicBezTo>
                    <a:cubicBezTo>
                      <a:pt x="780" y="127"/>
                      <a:pt x="776" y="129"/>
                      <a:pt x="778" y="130"/>
                    </a:cubicBezTo>
                    <a:cubicBezTo>
                      <a:pt x="787" y="126"/>
                      <a:pt x="797" y="127"/>
                      <a:pt x="805" y="121"/>
                    </a:cubicBezTo>
                    <a:cubicBezTo>
                      <a:pt x="806" y="122"/>
                      <a:pt x="809" y="123"/>
                      <a:pt x="809" y="125"/>
                    </a:cubicBezTo>
                    <a:cubicBezTo>
                      <a:pt x="807" y="125"/>
                      <a:pt x="806" y="127"/>
                      <a:pt x="806" y="128"/>
                    </a:cubicBezTo>
                    <a:cubicBezTo>
                      <a:pt x="808" y="130"/>
                      <a:pt x="811" y="127"/>
                      <a:pt x="811" y="128"/>
                    </a:cubicBezTo>
                    <a:cubicBezTo>
                      <a:pt x="808" y="130"/>
                      <a:pt x="807" y="133"/>
                      <a:pt x="808" y="137"/>
                    </a:cubicBezTo>
                    <a:cubicBezTo>
                      <a:pt x="804" y="138"/>
                      <a:pt x="798" y="138"/>
                      <a:pt x="794" y="137"/>
                    </a:cubicBezTo>
                    <a:cubicBezTo>
                      <a:pt x="792" y="137"/>
                      <a:pt x="794" y="141"/>
                      <a:pt x="792" y="141"/>
                    </a:cubicBezTo>
                    <a:cubicBezTo>
                      <a:pt x="781" y="142"/>
                      <a:pt x="775" y="147"/>
                      <a:pt x="769" y="153"/>
                    </a:cubicBezTo>
                    <a:cubicBezTo>
                      <a:pt x="761" y="150"/>
                      <a:pt x="756" y="155"/>
                      <a:pt x="750" y="157"/>
                    </a:cubicBezTo>
                    <a:cubicBezTo>
                      <a:pt x="750" y="161"/>
                      <a:pt x="753" y="161"/>
                      <a:pt x="753" y="165"/>
                    </a:cubicBezTo>
                    <a:cubicBezTo>
                      <a:pt x="757" y="164"/>
                      <a:pt x="759" y="160"/>
                      <a:pt x="762" y="158"/>
                    </a:cubicBezTo>
                    <a:cubicBezTo>
                      <a:pt x="764" y="160"/>
                      <a:pt x="768" y="160"/>
                      <a:pt x="770" y="162"/>
                    </a:cubicBezTo>
                    <a:cubicBezTo>
                      <a:pt x="759" y="170"/>
                      <a:pt x="749" y="184"/>
                      <a:pt x="731" y="179"/>
                    </a:cubicBezTo>
                    <a:cubicBezTo>
                      <a:pt x="727" y="172"/>
                      <a:pt x="723" y="166"/>
                      <a:pt x="722" y="156"/>
                    </a:cubicBezTo>
                    <a:cubicBezTo>
                      <a:pt x="714" y="156"/>
                      <a:pt x="714" y="142"/>
                      <a:pt x="716" y="138"/>
                    </a:cubicBezTo>
                    <a:cubicBezTo>
                      <a:pt x="719" y="129"/>
                      <a:pt x="741" y="128"/>
                      <a:pt x="735" y="115"/>
                    </a:cubicBezTo>
                    <a:cubicBezTo>
                      <a:pt x="734" y="114"/>
                      <a:pt x="731" y="115"/>
                      <a:pt x="729" y="115"/>
                    </a:cubicBezTo>
                    <a:cubicBezTo>
                      <a:pt x="723" y="109"/>
                      <a:pt x="723" y="96"/>
                      <a:pt x="715" y="94"/>
                    </a:cubicBezTo>
                    <a:cubicBezTo>
                      <a:pt x="712" y="93"/>
                      <a:pt x="709" y="98"/>
                      <a:pt x="707" y="93"/>
                    </a:cubicBezTo>
                    <a:cubicBezTo>
                      <a:pt x="714" y="88"/>
                      <a:pt x="716" y="77"/>
                      <a:pt x="721" y="70"/>
                    </a:cubicBezTo>
                    <a:cubicBezTo>
                      <a:pt x="708" y="72"/>
                      <a:pt x="691" y="71"/>
                      <a:pt x="678" y="76"/>
                    </a:cubicBezTo>
                    <a:cubicBezTo>
                      <a:pt x="679" y="74"/>
                      <a:pt x="682" y="74"/>
                      <a:pt x="682" y="72"/>
                    </a:cubicBezTo>
                    <a:cubicBezTo>
                      <a:pt x="678" y="74"/>
                      <a:pt x="676" y="74"/>
                      <a:pt x="672" y="75"/>
                    </a:cubicBezTo>
                    <a:cubicBezTo>
                      <a:pt x="672" y="77"/>
                      <a:pt x="672" y="79"/>
                      <a:pt x="673" y="80"/>
                    </a:cubicBezTo>
                    <a:cubicBezTo>
                      <a:pt x="668" y="83"/>
                      <a:pt x="661" y="91"/>
                      <a:pt x="655" y="87"/>
                    </a:cubicBezTo>
                    <a:cubicBezTo>
                      <a:pt x="648" y="89"/>
                      <a:pt x="648" y="97"/>
                      <a:pt x="640" y="98"/>
                    </a:cubicBezTo>
                    <a:cubicBezTo>
                      <a:pt x="638" y="96"/>
                      <a:pt x="641" y="96"/>
                      <a:pt x="639" y="95"/>
                    </a:cubicBezTo>
                    <a:cubicBezTo>
                      <a:pt x="634" y="108"/>
                      <a:pt x="620" y="113"/>
                      <a:pt x="611" y="123"/>
                    </a:cubicBezTo>
                    <a:cubicBezTo>
                      <a:pt x="615" y="123"/>
                      <a:pt x="609" y="127"/>
                      <a:pt x="612" y="128"/>
                    </a:cubicBezTo>
                    <a:cubicBezTo>
                      <a:pt x="613" y="125"/>
                      <a:pt x="616" y="127"/>
                      <a:pt x="616" y="128"/>
                    </a:cubicBezTo>
                    <a:cubicBezTo>
                      <a:pt x="612" y="133"/>
                      <a:pt x="604" y="133"/>
                      <a:pt x="598" y="136"/>
                    </a:cubicBezTo>
                    <a:cubicBezTo>
                      <a:pt x="591" y="128"/>
                      <a:pt x="572" y="131"/>
                      <a:pt x="566" y="137"/>
                    </a:cubicBezTo>
                    <a:cubicBezTo>
                      <a:pt x="537" y="144"/>
                      <a:pt x="518" y="160"/>
                      <a:pt x="491" y="170"/>
                    </a:cubicBezTo>
                    <a:cubicBezTo>
                      <a:pt x="489" y="168"/>
                      <a:pt x="486" y="167"/>
                      <a:pt x="484" y="166"/>
                    </a:cubicBezTo>
                    <a:cubicBezTo>
                      <a:pt x="486" y="164"/>
                      <a:pt x="486" y="158"/>
                      <a:pt x="484" y="156"/>
                    </a:cubicBezTo>
                    <a:cubicBezTo>
                      <a:pt x="480" y="156"/>
                      <a:pt x="480" y="159"/>
                      <a:pt x="477" y="159"/>
                    </a:cubicBezTo>
                    <a:cubicBezTo>
                      <a:pt x="477" y="155"/>
                      <a:pt x="480" y="153"/>
                      <a:pt x="480" y="150"/>
                    </a:cubicBezTo>
                    <a:cubicBezTo>
                      <a:pt x="454" y="144"/>
                      <a:pt x="433" y="163"/>
                      <a:pt x="415" y="167"/>
                    </a:cubicBezTo>
                    <a:cubicBezTo>
                      <a:pt x="424" y="161"/>
                      <a:pt x="430" y="153"/>
                      <a:pt x="438" y="148"/>
                    </a:cubicBezTo>
                    <a:cubicBezTo>
                      <a:pt x="439" y="145"/>
                      <a:pt x="437" y="146"/>
                      <a:pt x="437" y="143"/>
                    </a:cubicBezTo>
                    <a:cubicBezTo>
                      <a:pt x="438" y="143"/>
                      <a:pt x="440" y="142"/>
                      <a:pt x="442" y="142"/>
                    </a:cubicBezTo>
                    <a:cubicBezTo>
                      <a:pt x="442" y="130"/>
                      <a:pt x="459" y="133"/>
                      <a:pt x="461" y="123"/>
                    </a:cubicBezTo>
                    <a:cubicBezTo>
                      <a:pt x="461" y="120"/>
                      <a:pt x="456" y="121"/>
                      <a:pt x="455" y="118"/>
                    </a:cubicBezTo>
                    <a:cubicBezTo>
                      <a:pt x="454" y="114"/>
                      <a:pt x="456" y="112"/>
                      <a:pt x="456" y="108"/>
                    </a:cubicBezTo>
                    <a:cubicBezTo>
                      <a:pt x="451" y="103"/>
                      <a:pt x="446" y="105"/>
                      <a:pt x="441" y="106"/>
                    </a:cubicBezTo>
                    <a:cubicBezTo>
                      <a:pt x="426" y="109"/>
                      <a:pt x="417" y="110"/>
                      <a:pt x="406" y="115"/>
                    </a:cubicBezTo>
                    <a:cubicBezTo>
                      <a:pt x="401" y="117"/>
                      <a:pt x="397" y="121"/>
                      <a:pt x="391" y="123"/>
                    </a:cubicBezTo>
                    <a:cubicBezTo>
                      <a:pt x="387" y="124"/>
                      <a:pt x="383" y="124"/>
                      <a:pt x="380" y="125"/>
                    </a:cubicBezTo>
                    <a:cubicBezTo>
                      <a:pt x="340" y="136"/>
                      <a:pt x="304" y="163"/>
                      <a:pt x="273" y="177"/>
                    </a:cubicBezTo>
                    <a:cubicBezTo>
                      <a:pt x="273" y="176"/>
                      <a:pt x="273" y="175"/>
                      <a:pt x="272" y="175"/>
                    </a:cubicBezTo>
                    <a:cubicBezTo>
                      <a:pt x="271" y="177"/>
                      <a:pt x="271" y="178"/>
                      <a:pt x="270" y="179"/>
                    </a:cubicBezTo>
                    <a:cubicBezTo>
                      <a:pt x="252" y="188"/>
                      <a:pt x="234" y="197"/>
                      <a:pt x="220" y="210"/>
                    </a:cubicBezTo>
                    <a:cubicBezTo>
                      <a:pt x="225" y="224"/>
                      <a:pt x="199" y="227"/>
                      <a:pt x="196" y="237"/>
                    </a:cubicBezTo>
                    <a:cubicBezTo>
                      <a:pt x="198" y="237"/>
                      <a:pt x="201" y="236"/>
                      <a:pt x="203" y="237"/>
                    </a:cubicBezTo>
                    <a:cubicBezTo>
                      <a:pt x="197" y="239"/>
                      <a:pt x="194" y="243"/>
                      <a:pt x="190" y="246"/>
                    </a:cubicBezTo>
                    <a:cubicBezTo>
                      <a:pt x="202" y="242"/>
                      <a:pt x="216" y="236"/>
                      <a:pt x="226" y="241"/>
                    </a:cubicBezTo>
                    <a:cubicBezTo>
                      <a:pt x="224" y="244"/>
                      <a:pt x="219" y="244"/>
                      <a:pt x="219" y="249"/>
                    </a:cubicBezTo>
                    <a:cubicBezTo>
                      <a:pt x="227" y="247"/>
                      <a:pt x="229" y="247"/>
                      <a:pt x="238" y="246"/>
                    </a:cubicBezTo>
                    <a:cubicBezTo>
                      <a:pt x="238" y="244"/>
                      <a:pt x="237" y="242"/>
                      <a:pt x="239" y="242"/>
                    </a:cubicBezTo>
                    <a:cubicBezTo>
                      <a:pt x="247" y="246"/>
                      <a:pt x="251" y="236"/>
                      <a:pt x="258" y="235"/>
                    </a:cubicBezTo>
                    <a:cubicBezTo>
                      <a:pt x="261" y="240"/>
                      <a:pt x="269" y="242"/>
                      <a:pt x="267" y="249"/>
                    </a:cubicBezTo>
                    <a:cubicBezTo>
                      <a:pt x="272" y="253"/>
                      <a:pt x="282" y="242"/>
                      <a:pt x="282" y="252"/>
                    </a:cubicBezTo>
                    <a:cubicBezTo>
                      <a:pt x="289" y="251"/>
                      <a:pt x="293" y="255"/>
                      <a:pt x="298" y="257"/>
                    </a:cubicBezTo>
                    <a:cubicBezTo>
                      <a:pt x="298" y="258"/>
                      <a:pt x="297" y="259"/>
                      <a:pt x="297" y="260"/>
                    </a:cubicBezTo>
                    <a:cubicBezTo>
                      <a:pt x="300" y="260"/>
                      <a:pt x="308" y="256"/>
                      <a:pt x="308" y="261"/>
                    </a:cubicBezTo>
                    <a:cubicBezTo>
                      <a:pt x="278" y="290"/>
                      <a:pt x="235" y="307"/>
                      <a:pt x="198" y="329"/>
                    </a:cubicBezTo>
                    <a:cubicBezTo>
                      <a:pt x="198" y="326"/>
                      <a:pt x="195" y="328"/>
                      <a:pt x="193" y="328"/>
                    </a:cubicBezTo>
                    <a:cubicBezTo>
                      <a:pt x="193" y="333"/>
                      <a:pt x="193" y="333"/>
                      <a:pt x="193" y="333"/>
                    </a:cubicBezTo>
                    <a:cubicBezTo>
                      <a:pt x="183" y="339"/>
                      <a:pt x="172" y="344"/>
                      <a:pt x="160" y="343"/>
                    </a:cubicBezTo>
                    <a:cubicBezTo>
                      <a:pt x="159" y="346"/>
                      <a:pt x="160" y="345"/>
                      <a:pt x="160" y="349"/>
                    </a:cubicBezTo>
                    <a:cubicBezTo>
                      <a:pt x="157" y="350"/>
                      <a:pt x="155" y="353"/>
                      <a:pt x="152" y="354"/>
                    </a:cubicBezTo>
                    <a:cubicBezTo>
                      <a:pt x="143" y="348"/>
                      <a:pt x="138" y="361"/>
                      <a:pt x="130" y="358"/>
                    </a:cubicBezTo>
                    <a:cubicBezTo>
                      <a:pt x="127" y="373"/>
                      <a:pt x="112" y="371"/>
                      <a:pt x="104" y="380"/>
                    </a:cubicBezTo>
                    <a:cubicBezTo>
                      <a:pt x="100" y="377"/>
                      <a:pt x="95" y="382"/>
                      <a:pt x="97" y="388"/>
                    </a:cubicBezTo>
                    <a:cubicBezTo>
                      <a:pt x="90" y="391"/>
                      <a:pt x="86" y="391"/>
                      <a:pt x="79" y="389"/>
                    </a:cubicBezTo>
                    <a:cubicBezTo>
                      <a:pt x="76" y="393"/>
                      <a:pt x="72" y="396"/>
                      <a:pt x="65" y="394"/>
                    </a:cubicBezTo>
                    <a:cubicBezTo>
                      <a:pt x="64" y="397"/>
                      <a:pt x="61" y="400"/>
                      <a:pt x="63" y="404"/>
                    </a:cubicBezTo>
                    <a:cubicBezTo>
                      <a:pt x="62" y="402"/>
                      <a:pt x="64" y="401"/>
                      <a:pt x="66" y="402"/>
                    </a:cubicBezTo>
                    <a:cubicBezTo>
                      <a:pt x="63" y="411"/>
                      <a:pt x="51" y="417"/>
                      <a:pt x="48" y="424"/>
                    </a:cubicBezTo>
                    <a:cubicBezTo>
                      <a:pt x="52" y="424"/>
                      <a:pt x="57" y="420"/>
                      <a:pt x="60" y="422"/>
                    </a:cubicBezTo>
                    <a:cubicBezTo>
                      <a:pt x="60" y="425"/>
                      <a:pt x="56" y="424"/>
                      <a:pt x="56" y="427"/>
                    </a:cubicBezTo>
                    <a:cubicBezTo>
                      <a:pt x="62" y="428"/>
                      <a:pt x="74" y="422"/>
                      <a:pt x="78" y="429"/>
                    </a:cubicBezTo>
                    <a:cubicBezTo>
                      <a:pt x="77" y="430"/>
                      <a:pt x="76" y="432"/>
                      <a:pt x="76" y="435"/>
                    </a:cubicBezTo>
                    <a:cubicBezTo>
                      <a:pt x="81" y="441"/>
                      <a:pt x="92" y="436"/>
                      <a:pt x="97" y="434"/>
                    </a:cubicBezTo>
                    <a:cubicBezTo>
                      <a:pt x="97" y="435"/>
                      <a:pt x="97" y="435"/>
                      <a:pt x="98" y="436"/>
                    </a:cubicBezTo>
                    <a:cubicBezTo>
                      <a:pt x="99" y="440"/>
                      <a:pt x="96" y="440"/>
                      <a:pt x="96" y="442"/>
                    </a:cubicBezTo>
                    <a:cubicBezTo>
                      <a:pt x="104" y="446"/>
                      <a:pt x="118" y="444"/>
                      <a:pt x="118" y="456"/>
                    </a:cubicBezTo>
                    <a:cubicBezTo>
                      <a:pt x="141" y="448"/>
                      <a:pt x="161" y="432"/>
                      <a:pt x="185" y="422"/>
                    </a:cubicBezTo>
                    <a:cubicBezTo>
                      <a:pt x="185" y="430"/>
                      <a:pt x="181" y="436"/>
                      <a:pt x="176" y="440"/>
                    </a:cubicBezTo>
                    <a:cubicBezTo>
                      <a:pt x="178" y="440"/>
                      <a:pt x="181" y="439"/>
                      <a:pt x="181" y="441"/>
                    </a:cubicBezTo>
                    <a:cubicBezTo>
                      <a:pt x="178" y="445"/>
                      <a:pt x="175" y="449"/>
                      <a:pt x="170" y="451"/>
                    </a:cubicBezTo>
                    <a:cubicBezTo>
                      <a:pt x="169" y="456"/>
                      <a:pt x="164" y="461"/>
                      <a:pt x="159" y="459"/>
                    </a:cubicBezTo>
                    <a:cubicBezTo>
                      <a:pt x="153" y="466"/>
                      <a:pt x="156" y="482"/>
                      <a:pt x="146" y="488"/>
                    </a:cubicBezTo>
                    <a:cubicBezTo>
                      <a:pt x="143" y="486"/>
                      <a:pt x="143" y="491"/>
                      <a:pt x="141" y="492"/>
                    </a:cubicBezTo>
                    <a:cubicBezTo>
                      <a:pt x="145" y="493"/>
                      <a:pt x="153" y="487"/>
                      <a:pt x="156" y="494"/>
                    </a:cubicBezTo>
                    <a:cubicBezTo>
                      <a:pt x="157" y="498"/>
                      <a:pt x="152" y="496"/>
                      <a:pt x="152" y="500"/>
                    </a:cubicBezTo>
                    <a:cubicBezTo>
                      <a:pt x="158" y="500"/>
                      <a:pt x="166" y="497"/>
                      <a:pt x="167" y="503"/>
                    </a:cubicBezTo>
                    <a:cubicBezTo>
                      <a:pt x="163" y="508"/>
                      <a:pt x="154" y="509"/>
                      <a:pt x="150" y="514"/>
                    </a:cubicBezTo>
                    <a:cubicBezTo>
                      <a:pt x="158" y="511"/>
                      <a:pt x="180" y="494"/>
                      <a:pt x="177" y="515"/>
                    </a:cubicBezTo>
                    <a:cubicBezTo>
                      <a:pt x="184" y="519"/>
                      <a:pt x="191" y="507"/>
                      <a:pt x="196" y="512"/>
                    </a:cubicBezTo>
                    <a:cubicBezTo>
                      <a:pt x="196" y="514"/>
                      <a:pt x="194" y="513"/>
                      <a:pt x="195" y="516"/>
                    </a:cubicBezTo>
                    <a:cubicBezTo>
                      <a:pt x="197" y="516"/>
                      <a:pt x="198" y="518"/>
                      <a:pt x="199" y="519"/>
                    </a:cubicBezTo>
                    <a:cubicBezTo>
                      <a:pt x="202" y="531"/>
                      <a:pt x="200" y="545"/>
                      <a:pt x="185" y="547"/>
                    </a:cubicBezTo>
                    <a:cubicBezTo>
                      <a:pt x="183" y="545"/>
                      <a:pt x="180" y="544"/>
                      <a:pt x="181" y="539"/>
                    </a:cubicBezTo>
                    <a:cubicBezTo>
                      <a:pt x="180" y="539"/>
                      <a:pt x="176" y="540"/>
                      <a:pt x="176" y="538"/>
                    </a:cubicBezTo>
                    <a:cubicBezTo>
                      <a:pt x="174" y="534"/>
                      <a:pt x="179" y="533"/>
                      <a:pt x="183" y="534"/>
                    </a:cubicBezTo>
                    <a:cubicBezTo>
                      <a:pt x="182" y="531"/>
                      <a:pt x="183" y="530"/>
                      <a:pt x="184" y="528"/>
                    </a:cubicBezTo>
                    <a:cubicBezTo>
                      <a:pt x="170" y="529"/>
                      <a:pt x="162" y="535"/>
                      <a:pt x="152" y="540"/>
                    </a:cubicBezTo>
                    <a:cubicBezTo>
                      <a:pt x="157" y="544"/>
                      <a:pt x="155" y="556"/>
                      <a:pt x="154" y="561"/>
                    </a:cubicBezTo>
                    <a:cubicBezTo>
                      <a:pt x="159" y="559"/>
                      <a:pt x="166" y="561"/>
                      <a:pt x="173" y="560"/>
                    </a:cubicBezTo>
                    <a:cubicBezTo>
                      <a:pt x="172" y="564"/>
                      <a:pt x="168" y="564"/>
                      <a:pt x="168" y="569"/>
                    </a:cubicBezTo>
                    <a:cubicBezTo>
                      <a:pt x="173" y="570"/>
                      <a:pt x="183" y="570"/>
                      <a:pt x="184" y="563"/>
                    </a:cubicBezTo>
                    <a:cubicBezTo>
                      <a:pt x="181" y="563"/>
                      <a:pt x="175" y="566"/>
                      <a:pt x="174" y="562"/>
                    </a:cubicBezTo>
                    <a:cubicBezTo>
                      <a:pt x="178" y="558"/>
                      <a:pt x="181" y="560"/>
                      <a:pt x="187" y="559"/>
                    </a:cubicBezTo>
                    <a:cubicBezTo>
                      <a:pt x="188" y="546"/>
                      <a:pt x="202" y="543"/>
                      <a:pt x="209" y="540"/>
                    </a:cubicBezTo>
                    <a:cubicBezTo>
                      <a:pt x="209" y="542"/>
                      <a:pt x="207" y="542"/>
                      <a:pt x="207" y="544"/>
                    </a:cubicBezTo>
                    <a:cubicBezTo>
                      <a:pt x="208" y="544"/>
                      <a:pt x="209" y="544"/>
                      <a:pt x="209" y="546"/>
                    </a:cubicBezTo>
                    <a:cubicBezTo>
                      <a:pt x="208" y="547"/>
                      <a:pt x="207" y="549"/>
                      <a:pt x="206" y="550"/>
                    </a:cubicBezTo>
                    <a:cubicBezTo>
                      <a:pt x="212" y="550"/>
                      <a:pt x="215" y="547"/>
                      <a:pt x="219" y="545"/>
                    </a:cubicBezTo>
                    <a:cubicBezTo>
                      <a:pt x="221" y="547"/>
                      <a:pt x="223" y="545"/>
                      <a:pt x="225" y="547"/>
                    </a:cubicBezTo>
                    <a:cubicBezTo>
                      <a:pt x="226" y="540"/>
                      <a:pt x="228" y="536"/>
                      <a:pt x="235" y="535"/>
                    </a:cubicBezTo>
                    <a:cubicBezTo>
                      <a:pt x="235" y="532"/>
                      <a:pt x="238" y="530"/>
                      <a:pt x="243" y="529"/>
                    </a:cubicBezTo>
                    <a:cubicBezTo>
                      <a:pt x="243" y="530"/>
                      <a:pt x="242" y="531"/>
                      <a:pt x="243" y="532"/>
                    </a:cubicBezTo>
                    <a:cubicBezTo>
                      <a:pt x="247" y="532"/>
                      <a:pt x="257" y="528"/>
                      <a:pt x="262" y="533"/>
                    </a:cubicBezTo>
                    <a:cubicBezTo>
                      <a:pt x="263" y="537"/>
                      <a:pt x="261" y="539"/>
                      <a:pt x="259" y="542"/>
                    </a:cubicBezTo>
                    <a:cubicBezTo>
                      <a:pt x="262" y="541"/>
                      <a:pt x="262" y="545"/>
                      <a:pt x="262" y="547"/>
                    </a:cubicBezTo>
                    <a:cubicBezTo>
                      <a:pt x="261" y="549"/>
                      <a:pt x="260" y="552"/>
                      <a:pt x="258" y="553"/>
                    </a:cubicBezTo>
                    <a:cubicBezTo>
                      <a:pt x="244" y="550"/>
                      <a:pt x="243" y="562"/>
                      <a:pt x="237" y="566"/>
                    </a:cubicBezTo>
                    <a:cubicBezTo>
                      <a:pt x="233" y="568"/>
                      <a:pt x="230" y="568"/>
                      <a:pt x="229" y="573"/>
                    </a:cubicBezTo>
                    <a:cubicBezTo>
                      <a:pt x="230" y="573"/>
                      <a:pt x="232" y="572"/>
                      <a:pt x="231" y="574"/>
                    </a:cubicBezTo>
                    <a:cubicBezTo>
                      <a:pt x="227" y="580"/>
                      <a:pt x="221" y="583"/>
                      <a:pt x="221" y="592"/>
                    </a:cubicBezTo>
                    <a:cubicBezTo>
                      <a:pt x="225" y="596"/>
                      <a:pt x="220" y="604"/>
                      <a:pt x="215" y="603"/>
                    </a:cubicBezTo>
                    <a:cubicBezTo>
                      <a:pt x="217" y="607"/>
                      <a:pt x="215" y="608"/>
                      <a:pt x="214" y="611"/>
                    </a:cubicBezTo>
                    <a:cubicBezTo>
                      <a:pt x="221" y="612"/>
                      <a:pt x="227" y="616"/>
                      <a:pt x="233" y="617"/>
                    </a:cubicBezTo>
                    <a:cubicBezTo>
                      <a:pt x="241" y="619"/>
                      <a:pt x="252" y="615"/>
                      <a:pt x="259" y="615"/>
                    </a:cubicBezTo>
                    <a:cubicBezTo>
                      <a:pt x="265" y="615"/>
                      <a:pt x="273" y="622"/>
                      <a:pt x="281" y="619"/>
                    </a:cubicBezTo>
                    <a:cubicBezTo>
                      <a:pt x="269" y="621"/>
                      <a:pt x="263" y="628"/>
                      <a:pt x="255" y="634"/>
                    </a:cubicBezTo>
                    <a:cubicBezTo>
                      <a:pt x="232" y="636"/>
                      <a:pt x="212" y="624"/>
                      <a:pt x="196" y="630"/>
                    </a:cubicBezTo>
                    <a:cubicBezTo>
                      <a:pt x="192" y="641"/>
                      <a:pt x="209" y="638"/>
                      <a:pt x="204" y="645"/>
                    </a:cubicBezTo>
                    <a:cubicBezTo>
                      <a:pt x="208" y="642"/>
                      <a:pt x="217" y="644"/>
                      <a:pt x="218" y="650"/>
                    </a:cubicBezTo>
                    <a:cubicBezTo>
                      <a:pt x="210" y="649"/>
                      <a:pt x="209" y="655"/>
                      <a:pt x="206" y="658"/>
                    </a:cubicBezTo>
                    <a:cubicBezTo>
                      <a:pt x="211" y="655"/>
                      <a:pt x="218" y="655"/>
                      <a:pt x="219" y="648"/>
                    </a:cubicBezTo>
                    <a:cubicBezTo>
                      <a:pt x="223" y="649"/>
                      <a:pt x="221" y="651"/>
                      <a:pt x="222" y="652"/>
                    </a:cubicBezTo>
                    <a:cubicBezTo>
                      <a:pt x="222" y="651"/>
                      <a:pt x="224" y="651"/>
                      <a:pt x="225" y="651"/>
                    </a:cubicBezTo>
                    <a:cubicBezTo>
                      <a:pt x="234" y="657"/>
                      <a:pt x="249" y="651"/>
                      <a:pt x="256" y="658"/>
                    </a:cubicBezTo>
                    <a:cubicBezTo>
                      <a:pt x="252" y="671"/>
                      <a:pt x="237" y="674"/>
                      <a:pt x="234" y="689"/>
                    </a:cubicBezTo>
                    <a:cubicBezTo>
                      <a:pt x="231" y="688"/>
                      <a:pt x="231" y="690"/>
                      <a:pt x="229" y="691"/>
                    </a:cubicBezTo>
                    <a:cubicBezTo>
                      <a:pt x="230" y="694"/>
                      <a:pt x="231" y="697"/>
                      <a:pt x="230" y="701"/>
                    </a:cubicBezTo>
                    <a:cubicBezTo>
                      <a:pt x="218" y="704"/>
                      <a:pt x="215" y="717"/>
                      <a:pt x="201" y="719"/>
                    </a:cubicBezTo>
                    <a:cubicBezTo>
                      <a:pt x="198" y="725"/>
                      <a:pt x="196" y="728"/>
                      <a:pt x="196" y="735"/>
                    </a:cubicBezTo>
                    <a:cubicBezTo>
                      <a:pt x="186" y="742"/>
                      <a:pt x="177" y="752"/>
                      <a:pt x="177" y="765"/>
                    </a:cubicBezTo>
                    <a:cubicBezTo>
                      <a:pt x="178" y="767"/>
                      <a:pt x="183" y="764"/>
                      <a:pt x="183" y="766"/>
                    </a:cubicBezTo>
                    <a:cubicBezTo>
                      <a:pt x="181" y="766"/>
                      <a:pt x="182" y="768"/>
                      <a:pt x="183" y="769"/>
                    </a:cubicBezTo>
                    <a:cubicBezTo>
                      <a:pt x="180" y="769"/>
                      <a:pt x="179" y="770"/>
                      <a:pt x="177" y="771"/>
                    </a:cubicBezTo>
                    <a:cubicBezTo>
                      <a:pt x="180" y="773"/>
                      <a:pt x="184" y="772"/>
                      <a:pt x="186" y="774"/>
                    </a:cubicBezTo>
                    <a:cubicBezTo>
                      <a:pt x="185" y="776"/>
                      <a:pt x="180" y="776"/>
                      <a:pt x="179" y="779"/>
                    </a:cubicBezTo>
                    <a:cubicBezTo>
                      <a:pt x="185" y="779"/>
                      <a:pt x="190" y="779"/>
                      <a:pt x="191" y="774"/>
                    </a:cubicBezTo>
                    <a:cubicBezTo>
                      <a:pt x="194" y="775"/>
                      <a:pt x="195" y="776"/>
                      <a:pt x="197" y="778"/>
                    </a:cubicBezTo>
                    <a:cubicBezTo>
                      <a:pt x="197" y="780"/>
                      <a:pt x="195" y="781"/>
                      <a:pt x="194" y="783"/>
                    </a:cubicBezTo>
                    <a:cubicBezTo>
                      <a:pt x="199" y="780"/>
                      <a:pt x="205" y="777"/>
                      <a:pt x="210" y="781"/>
                    </a:cubicBezTo>
                    <a:cubicBezTo>
                      <a:pt x="203" y="785"/>
                      <a:pt x="199" y="793"/>
                      <a:pt x="192" y="798"/>
                    </a:cubicBezTo>
                    <a:cubicBezTo>
                      <a:pt x="188" y="797"/>
                      <a:pt x="187" y="800"/>
                      <a:pt x="184" y="800"/>
                    </a:cubicBezTo>
                    <a:cubicBezTo>
                      <a:pt x="178" y="811"/>
                      <a:pt x="164" y="813"/>
                      <a:pt x="157" y="821"/>
                    </a:cubicBezTo>
                    <a:cubicBezTo>
                      <a:pt x="159" y="822"/>
                      <a:pt x="161" y="819"/>
                      <a:pt x="162" y="821"/>
                    </a:cubicBezTo>
                    <a:cubicBezTo>
                      <a:pt x="162" y="824"/>
                      <a:pt x="161" y="825"/>
                      <a:pt x="161" y="827"/>
                    </a:cubicBezTo>
                    <a:cubicBezTo>
                      <a:pt x="163" y="827"/>
                      <a:pt x="165" y="828"/>
                      <a:pt x="166" y="829"/>
                    </a:cubicBezTo>
                    <a:cubicBezTo>
                      <a:pt x="166" y="831"/>
                      <a:pt x="165" y="834"/>
                      <a:pt x="164" y="835"/>
                    </a:cubicBezTo>
                    <a:cubicBezTo>
                      <a:pt x="167" y="836"/>
                      <a:pt x="167" y="834"/>
                      <a:pt x="170" y="834"/>
                    </a:cubicBezTo>
                    <a:cubicBezTo>
                      <a:pt x="173" y="836"/>
                      <a:pt x="168" y="839"/>
                      <a:pt x="171" y="840"/>
                    </a:cubicBezTo>
                    <a:cubicBezTo>
                      <a:pt x="172" y="839"/>
                      <a:pt x="174" y="837"/>
                      <a:pt x="177" y="837"/>
                    </a:cubicBezTo>
                    <a:cubicBezTo>
                      <a:pt x="174" y="843"/>
                      <a:pt x="166" y="842"/>
                      <a:pt x="165" y="849"/>
                    </a:cubicBezTo>
                    <a:cubicBezTo>
                      <a:pt x="171" y="853"/>
                      <a:pt x="177" y="848"/>
                      <a:pt x="181" y="844"/>
                    </a:cubicBezTo>
                    <a:cubicBezTo>
                      <a:pt x="188" y="844"/>
                      <a:pt x="190" y="839"/>
                      <a:pt x="195" y="836"/>
                    </a:cubicBezTo>
                    <a:cubicBezTo>
                      <a:pt x="194" y="834"/>
                      <a:pt x="192" y="829"/>
                      <a:pt x="195" y="828"/>
                    </a:cubicBezTo>
                    <a:cubicBezTo>
                      <a:pt x="198" y="829"/>
                      <a:pt x="198" y="828"/>
                      <a:pt x="201" y="828"/>
                    </a:cubicBezTo>
                    <a:cubicBezTo>
                      <a:pt x="201" y="829"/>
                      <a:pt x="201" y="831"/>
                      <a:pt x="202" y="832"/>
                    </a:cubicBezTo>
                    <a:cubicBezTo>
                      <a:pt x="204" y="829"/>
                      <a:pt x="209" y="829"/>
                      <a:pt x="212" y="827"/>
                    </a:cubicBezTo>
                    <a:cubicBezTo>
                      <a:pt x="212" y="828"/>
                      <a:pt x="214" y="828"/>
                      <a:pt x="214" y="829"/>
                    </a:cubicBezTo>
                    <a:cubicBezTo>
                      <a:pt x="214" y="834"/>
                      <a:pt x="214" y="834"/>
                      <a:pt x="214" y="834"/>
                    </a:cubicBezTo>
                    <a:cubicBezTo>
                      <a:pt x="207" y="834"/>
                      <a:pt x="206" y="841"/>
                      <a:pt x="201" y="844"/>
                    </a:cubicBezTo>
                    <a:cubicBezTo>
                      <a:pt x="207" y="841"/>
                      <a:pt x="209" y="842"/>
                      <a:pt x="217" y="843"/>
                    </a:cubicBezTo>
                    <a:cubicBezTo>
                      <a:pt x="216" y="845"/>
                      <a:pt x="214" y="845"/>
                      <a:pt x="214" y="847"/>
                    </a:cubicBezTo>
                    <a:cubicBezTo>
                      <a:pt x="215" y="848"/>
                      <a:pt x="217" y="848"/>
                      <a:pt x="218" y="849"/>
                    </a:cubicBezTo>
                    <a:cubicBezTo>
                      <a:pt x="216" y="853"/>
                      <a:pt x="213" y="860"/>
                      <a:pt x="208" y="860"/>
                    </a:cubicBezTo>
                    <a:cubicBezTo>
                      <a:pt x="208" y="863"/>
                      <a:pt x="211" y="862"/>
                      <a:pt x="210" y="865"/>
                    </a:cubicBezTo>
                    <a:cubicBezTo>
                      <a:pt x="197" y="876"/>
                      <a:pt x="185" y="889"/>
                      <a:pt x="169" y="898"/>
                    </a:cubicBezTo>
                    <a:cubicBezTo>
                      <a:pt x="169" y="897"/>
                      <a:pt x="168" y="897"/>
                      <a:pt x="168" y="896"/>
                    </a:cubicBezTo>
                    <a:cubicBezTo>
                      <a:pt x="167" y="892"/>
                      <a:pt x="173" y="890"/>
                      <a:pt x="172" y="888"/>
                    </a:cubicBezTo>
                    <a:cubicBezTo>
                      <a:pt x="165" y="891"/>
                      <a:pt x="162" y="898"/>
                      <a:pt x="154" y="900"/>
                    </a:cubicBezTo>
                    <a:cubicBezTo>
                      <a:pt x="153" y="903"/>
                      <a:pt x="156" y="906"/>
                      <a:pt x="152" y="908"/>
                    </a:cubicBezTo>
                    <a:cubicBezTo>
                      <a:pt x="149" y="908"/>
                      <a:pt x="147" y="908"/>
                      <a:pt x="144" y="909"/>
                    </a:cubicBezTo>
                    <a:cubicBezTo>
                      <a:pt x="141" y="921"/>
                      <a:pt x="124" y="923"/>
                      <a:pt x="119" y="931"/>
                    </a:cubicBezTo>
                    <a:cubicBezTo>
                      <a:pt x="117" y="931"/>
                      <a:pt x="107" y="936"/>
                      <a:pt x="108" y="939"/>
                    </a:cubicBezTo>
                    <a:cubicBezTo>
                      <a:pt x="114" y="935"/>
                      <a:pt x="117" y="932"/>
                      <a:pt x="125" y="930"/>
                    </a:cubicBezTo>
                    <a:cubicBezTo>
                      <a:pt x="124" y="930"/>
                      <a:pt x="123" y="929"/>
                      <a:pt x="123" y="927"/>
                    </a:cubicBezTo>
                    <a:cubicBezTo>
                      <a:pt x="139" y="919"/>
                      <a:pt x="157" y="910"/>
                      <a:pt x="170" y="901"/>
                    </a:cubicBezTo>
                    <a:cubicBezTo>
                      <a:pt x="170" y="903"/>
                      <a:pt x="170" y="904"/>
                      <a:pt x="172" y="903"/>
                    </a:cubicBezTo>
                    <a:cubicBezTo>
                      <a:pt x="174" y="897"/>
                      <a:pt x="179" y="894"/>
                      <a:pt x="185" y="892"/>
                    </a:cubicBezTo>
                    <a:cubicBezTo>
                      <a:pt x="187" y="891"/>
                      <a:pt x="184" y="888"/>
                      <a:pt x="187" y="887"/>
                    </a:cubicBezTo>
                    <a:cubicBezTo>
                      <a:pt x="189" y="890"/>
                      <a:pt x="192" y="886"/>
                      <a:pt x="193" y="888"/>
                    </a:cubicBezTo>
                    <a:cubicBezTo>
                      <a:pt x="193" y="892"/>
                      <a:pt x="190" y="895"/>
                      <a:pt x="187" y="893"/>
                    </a:cubicBezTo>
                    <a:cubicBezTo>
                      <a:pt x="183" y="898"/>
                      <a:pt x="180" y="903"/>
                      <a:pt x="176" y="908"/>
                    </a:cubicBezTo>
                    <a:cubicBezTo>
                      <a:pt x="178" y="908"/>
                      <a:pt x="181" y="905"/>
                      <a:pt x="182" y="907"/>
                    </a:cubicBezTo>
                    <a:cubicBezTo>
                      <a:pt x="183" y="919"/>
                      <a:pt x="166" y="918"/>
                      <a:pt x="164" y="925"/>
                    </a:cubicBezTo>
                    <a:cubicBezTo>
                      <a:pt x="175" y="921"/>
                      <a:pt x="188" y="915"/>
                      <a:pt x="199" y="914"/>
                    </a:cubicBezTo>
                    <a:cubicBezTo>
                      <a:pt x="200" y="912"/>
                      <a:pt x="201" y="911"/>
                      <a:pt x="204" y="911"/>
                    </a:cubicBezTo>
                    <a:cubicBezTo>
                      <a:pt x="204" y="914"/>
                      <a:pt x="201" y="914"/>
                      <a:pt x="199" y="915"/>
                    </a:cubicBezTo>
                    <a:cubicBezTo>
                      <a:pt x="202" y="915"/>
                      <a:pt x="203" y="916"/>
                      <a:pt x="203" y="918"/>
                    </a:cubicBezTo>
                    <a:cubicBezTo>
                      <a:pt x="196" y="933"/>
                      <a:pt x="176" y="935"/>
                      <a:pt x="165" y="947"/>
                    </a:cubicBezTo>
                    <a:cubicBezTo>
                      <a:pt x="170" y="948"/>
                      <a:pt x="172" y="945"/>
                      <a:pt x="174" y="943"/>
                    </a:cubicBezTo>
                    <a:cubicBezTo>
                      <a:pt x="185" y="944"/>
                      <a:pt x="191" y="934"/>
                      <a:pt x="199" y="929"/>
                    </a:cubicBezTo>
                    <a:cubicBezTo>
                      <a:pt x="209" y="924"/>
                      <a:pt x="222" y="921"/>
                      <a:pt x="231" y="915"/>
                    </a:cubicBezTo>
                    <a:cubicBezTo>
                      <a:pt x="232" y="917"/>
                      <a:pt x="234" y="917"/>
                      <a:pt x="236" y="917"/>
                    </a:cubicBezTo>
                    <a:cubicBezTo>
                      <a:pt x="238" y="916"/>
                      <a:pt x="239" y="915"/>
                      <a:pt x="242" y="915"/>
                    </a:cubicBezTo>
                    <a:cubicBezTo>
                      <a:pt x="242" y="918"/>
                      <a:pt x="238" y="918"/>
                      <a:pt x="238" y="920"/>
                    </a:cubicBezTo>
                    <a:cubicBezTo>
                      <a:pt x="240" y="923"/>
                      <a:pt x="245" y="920"/>
                      <a:pt x="247" y="921"/>
                    </a:cubicBezTo>
                    <a:cubicBezTo>
                      <a:pt x="241" y="923"/>
                      <a:pt x="242" y="927"/>
                      <a:pt x="238" y="930"/>
                    </a:cubicBezTo>
                    <a:cubicBezTo>
                      <a:pt x="237" y="928"/>
                      <a:pt x="234" y="928"/>
                      <a:pt x="232" y="927"/>
                    </a:cubicBezTo>
                    <a:cubicBezTo>
                      <a:pt x="231" y="930"/>
                      <a:pt x="228" y="931"/>
                      <a:pt x="225" y="932"/>
                    </a:cubicBezTo>
                    <a:cubicBezTo>
                      <a:pt x="225" y="934"/>
                      <a:pt x="224" y="938"/>
                      <a:pt x="226" y="939"/>
                    </a:cubicBezTo>
                    <a:cubicBezTo>
                      <a:pt x="233" y="932"/>
                      <a:pt x="239" y="930"/>
                      <a:pt x="251" y="929"/>
                    </a:cubicBezTo>
                    <a:cubicBezTo>
                      <a:pt x="250" y="932"/>
                      <a:pt x="252" y="933"/>
                      <a:pt x="251" y="936"/>
                    </a:cubicBezTo>
                    <a:cubicBezTo>
                      <a:pt x="251" y="936"/>
                      <a:pt x="250" y="937"/>
                      <a:pt x="250" y="937"/>
                    </a:cubicBezTo>
                    <a:cubicBezTo>
                      <a:pt x="247" y="936"/>
                      <a:pt x="243" y="936"/>
                      <a:pt x="240" y="936"/>
                    </a:cubicBezTo>
                    <a:cubicBezTo>
                      <a:pt x="234" y="943"/>
                      <a:pt x="227" y="949"/>
                      <a:pt x="221" y="956"/>
                    </a:cubicBezTo>
                    <a:cubicBezTo>
                      <a:pt x="214" y="957"/>
                      <a:pt x="211" y="962"/>
                      <a:pt x="207" y="966"/>
                    </a:cubicBezTo>
                    <a:cubicBezTo>
                      <a:pt x="206" y="966"/>
                      <a:pt x="202" y="967"/>
                      <a:pt x="205" y="967"/>
                    </a:cubicBezTo>
                    <a:cubicBezTo>
                      <a:pt x="212" y="968"/>
                      <a:pt x="212" y="961"/>
                      <a:pt x="220" y="964"/>
                    </a:cubicBezTo>
                    <a:cubicBezTo>
                      <a:pt x="221" y="958"/>
                      <a:pt x="229" y="960"/>
                      <a:pt x="231" y="956"/>
                    </a:cubicBezTo>
                    <a:cubicBezTo>
                      <a:pt x="234" y="958"/>
                      <a:pt x="233" y="959"/>
                      <a:pt x="234" y="961"/>
                    </a:cubicBezTo>
                    <a:cubicBezTo>
                      <a:pt x="234" y="958"/>
                      <a:pt x="238" y="963"/>
                      <a:pt x="237" y="959"/>
                    </a:cubicBezTo>
                    <a:cubicBezTo>
                      <a:pt x="236" y="958"/>
                      <a:pt x="233" y="960"/>
                      <a:pt x="234" y="955"/>
                    </a:cubicBezTo>
                    <a:cubicBezTo>
                      <a:pt x="236" y="954"/>
                      <a:pt x="238" y="950"/>
                      <a:pt x="240" y="952"/>
                    </a:cubicBezTo>
                    <a:cubicBezTo>
                      <a:pt x="241" y="956"/>
                      <a:pt x="235" y="954"/>
                      <a:pt x="238" y="957"/>
                    </a:cubicBezTo>
                    <a:cubicBezTo>
                      <a:pt x="240" y="956"/>
                      <a:pt x="243" y="956"/>
                      <a:pt x="246" y="955"/>
                    </a:cubicBezTo>
                    <a:cubicBezTo>
                      <a:pt x="242" y="950"/>
                      <a:pt x="251" y="954"/>
                      <a:pt x="252" y="952"/>
                    </a:cubicBezTo>
                    <a:cubicBezTo>
                      <a:pt x="248" y="950"/>
                      <a:pt x="253" y="948"/>
                      <a:pt x="253" y="946"/>
                    </a:cubicBezTo>
                    <a:cubicBezTo>
                      <a:pt x="249" y="944"/>
                      <a:pt x="250" y="949"/>
                      <a:pt x="248" y="947"/>
                    </a:cubicBezTo>
                    <a:cubicBezTo>
                      <a:pt x="248" y="946"/>
                      <a:pt x="249" y="945"/>
                      <a:pt x="251" y="944"/>
                    </a:cubicBezTo>
                    <a:cubicBezTo>
                      <a:pt x="258" y="946"/>
                      <a:pt x="261" y="934"/>
                      <a:pt x="266" y="936"/>
                    </a:cubicBezTo>
                    <a:cubicBezTo>
                      <a:pt x="263" y="938"/>
                      <a:pt x="265" y="939"/>
                      <a:pt x="264" y="942"/>
                    </a:cubicBezTo>
                    <a:cubicBezTo>
                      <a:pt x="261" y="940"/>
                      <a:pt x="260" y="947"/>
                      <a:pt x="256" y="948"/>
                    </a:cubicBezTo>
                    <a:cubicBezTo>
                      <a:pt x="258" y="949"/>
                      <a:pt x="257" y="955"/>
                      <a:pt x="254" y="957"/>
                    </a:cubicBezTo>
                    <a:cubicBezTo>
                      <a:pt x="262" y="956"/>
                      <a:pt x="271" y="953"/>
                      <a:pt x="272" y="963"/>
                    </a:cubicBezTo>
                    <a:cubicBezTo>
                      <a:pt x="269" y="966"/>
                      <a:pt x="259" y="967"/>
                      <a:pt x="262" y="972"/>
                    </a:cubicBezTo>
                    <a:cubicBezTo>
                      <a:pt x="266" y="967"/>
                      <a:pt x="273" y="964"/>
                      <a:pt x="278" y="960"/>
                    </a:cubicBezTo>
                    <a:cubicBezTo>
                      <a:pt x="277" y="959"/>
                      <a:pt x="273" y="961"/>
                      <a:pt x="273" y="959"/>
                    </a:cubicBezTo>
                    <a:cubicBezTo>
                      <a:pt x="276" y="959"/>
                      <a:pt x="278" y="957"/>
                      <a:pt x="276" y="955"/>
                    </a:cubicBezTo>
                    <a:cubicBezTo>
                      <a:pt x="276" y="953"/>
                      <a:pt x="272" y="955"/>
                      <a:pt x="272" y="952"/>
                    </a:cubicBezTo>
                    <a:cubicBezTo>
                      <a:pt x="277" y="948"/>
                      <a:pt x="283" y="945"/>
                      <a:pt x="289" y="941"/>
                    </a:cubicBezTo>
                    <a:cubicBezTo>
                      <a:pt x="292" y="944"/>
                      <a:pt x="286" y="947"/>
                      <a:pt x="290" y="949"/>
                    </a:cubicBezTo>
                    <a:cubicBezTo>
                      <a:pt x="287" y="953"/>
                      <a:pt x="283" y="956"/>
                      <a:pt x="280" y="960"/>
                    </a:cubicBezTo>
                    <a:cubicBezTo>
                      <a:pt x="283" y="959"/>
                      <a:pt x="281" y="963"/>
                      <a:pt x="282" y="965"/>
                    </a:cubicBezTo>
                    <a:cubicBezTo>
                      <a:pt x="275" y="968"/>
                      <a:pt x="273" y="977"/>
                      <a:pt x="263" y="978"/>
                    </a:cubicBezTo>
                    <a:cubicBezTo>
                      <a:pt x="266" y="983"/>
                      <a:pt x="257" y="979"/>
                      <a:pt x="257" y="983"/>
                    </a:cubicBezTo>
                    <a:cubicBezTo>
                      <a:pt x="271" y="983"/>
                      <a:pt x="278" y="967"/>
                      <a:pt x="296" y="968"/>
                    </a:cubicBezTo>
                    <a:cubicBezTo>
                      <a:pt x="298" y="973"/>
                      <a:pt x="297" y="975"/>
                      <a:pt x="300" y="978"/>
                    </a:cubicBezTo>
                    <a:cubicBezTo>
                      <a:pt x="297" y="992"/>
                      <a:pt x="280" y="991"/>
                      <a:pt x="273" y="1001"/>
                    </a:cubicBezTo>
                    <a:cubicBezTo>
                      <a:pt x="276" y="1001"/>
                      <a:pt x="278" y="998"/>
                      <a:pt x="279" y="1002"/>
                    </a:cubicBezTo>
                    <a:cubicBezTo>
                      <a:pt x="279" y="1006"/>
                      <a:pt x="275" y="1007"/>
                      <a:pt x="274" y="1011"/>
                    </a:cubicBezTo>
                    <a:cubicBezTo>
                      <a:pt x="277" y="1011"/>
                      <a:pt x="280" y="1010"/>
                      <a:pt x="280" y="1013"/>
                    </a:cubicBezTo>
                    <a:cubicBezTo>
                      <a:pt x="278" y="1017"/>
                      <a:pt x="269" y="1020"/>
                      <a:pt x="265" y="1015"/>
                    </a:cubicBezTo>
                    <a:cubicBezTo>
                      <a:pt x="256" y="1023"/>
                      <a:pt x="242" y="1026"/>
                      <a:pt x="234" y="1036"/>
                    </a:cubicBezTo>
                    <a:cubicBezTo>
                      <a:pt x="240" y="1036"/>
                      <a:pt x="237" y="1041"/>
                      <a:pt x="240" y="1043"/>
                    </a:cubicBezTo>
                    <a:cubicBezTo>
                      <a:pt x="243" y="1041"/>
                      <a:pt x="246" y="1040"/>
                      <a:pt x="251" y="1039"/>
                    </a:cubicBezTo>
                    <a:cubicBezTo>
                      <a:pt x="251" y="1042"/>
                      <a:pt x="247" y="1041"/>
                      <a:pt x="248" y="1044"/>
                    </a:cubicBezTo>
                    <a:cubicBezTo>
                      <a:pt x="258" y="1041"/>
                      <a:pt x="273" y="1045"/>
                      <a:pt x="280" y="1034"/>
                    </a:cubicBezTo>
                    <a:cubicBezTo>
                      <a:pt x="277" y="1034"/>
                      <a:pt x="276" y="1034"/>
                      <a:pt x="276" y="1031"/>
                    </a:cubicBezTo>
                    <a:cubicBezTo>
                      <a:pt x="278" y="1023"/>
                      <a:pt x="285" y="1020"/>
                      <a:pt x="290" y="1015"/>
                    </a:cubicBezTo>
                    <a:cubicBezTo>
                      <a:pt x="296" y="1015"/>
                      <a:pt x="304" y="1015"/>
                      <a:pt x="311" y="1015"/>
                    </a:cubicBezTo>
                    <a:cubicBezTo>
                      <a:pt x="314" y="1006"/>
                      <a:pt x="323" y="1003"/>
                      <a:pt x="327" y="995"/>
                    </a:cubicBezTo>
                    <a:cubicBezTo>
                      <a:pt x="326" y="991"/>
                      <a:pt x="327" y="989"/>
                      <a:pt x="328" y="986"/>
                    </a:cubicBezTo>
                    <a:cubicBezTo>
                      <a:pt x="326" y="985"/>
                      <a:pt x="326" y="982"/>
                      <a:pt x="325" y="980"/>
                    </a:cubicBezTo>
                    <a:cubicBezTo>
                      <a:pt x="328" y="973"/>
                      <a:pt x="341" y="971"/>
                      <a:pt x="338" y="985"/>
                    </a:cubicBezTo>
                    <a:cubicBezTo>
                      <a:pt x="342" y="986"/>
                      <a:pt x="345" y="990"/>
                      <a:pt x="349" y="992"/>
                    </a:cubicBezTo>
                    <a:cubicBezTo>
                      <a:pt x="350" y="996"/>
                      <a:pt x="347" y="996"/>
                      <a:pt x="347" y="999"/>
                    </a:cubicBezTo>
                    <a:cubicBezTo>
                      <a:pt x="349" y="999"/>
                      <a:pt x="351" y="1003"/>
                      <a:pt x="349" y="1005"/>
                    </a:cubicBezTo>
                    <a:cubicBezTo>
                      <a:pt x="356" y="1006"/>
                      <a:pt x="363" y="1007"/>
                      <a:pt x="364" y="1011"/>
                    </a:cubicBezTo>
                    <a:cubicBezTo>
                      <a:pt x="369" y="1008"/>
                      <a:pt x="375" y="1011"/>
                      <a:pt x="378" y="1015"/>
                    </a:cubicBezTo>
                    <a:cubicBezTo>
                      <a:pt x="378" y="1017"/>
                      <a:pt x="375" y="1016"/>
                      <a:pt x="376" y="1018"/>
                    </a:cubicBezTo>
                    <a:cubicBezTo>
                      <a:pt x="379" y="1019"/>
                      <a:pt x="380" y="1016"/>
                      <a:pt x="381" y="1019"/>
                    </a:cubicBezTo>
                    <a:cubicBezTo>
                      <a:pt x="381" y="1021"/>
                      <a:pt x="378" y="1020"/>
                      <a:pt x="378" y="1022"/>
                    </a:cubicBezTo>
                    <a:cubicBezTo>
                      <a:pt x="382" y="1022"/>
                      <a:pt x="383" y="1020"/>
                      <a:pt x="387" y="1020"/>
                    </a:cubicBezTo>
                    <a:cubicBezTo>
                      <a:pt x="389" y="1023"/>
                      <a:pt x="388" y="1024"/>
                      <a:pt x="390" y="1027"/>
                    </a:cubicBezTo>
                    <a:cubicBezTo>
                      <a:pt x="394" y="1025"/>
                      <a:pt x="396" y="1030"/>
                      <a:pt x="398" y="1033"/>
                    </a:cubicBezTo>
                    <a:cubicBezTo>
                      <a:pt x="385" y="1041"/>
                      <a:pt x="383" y="1053"/>
                      <a:pt x="378" y="1067"/>
                    </a:cubicBezTo>
                    <a:cubicBezTo>
                      <a:pt x="387" y="1070"/>
                      <a:pt x="401" y="1068"/>
                      <a:pt x="402" y="1080"/>
                    </a:cubicBezTo>
                    <a:cubicBezTo>
                      <a:pt x="407" y="1084"/>
                      <a:pt x="411" y="1089"/>
                      <a:pt x="417" y="1092"/>
                    </a:cubicBezTo>
                    <a:cubicBezTo>
                      <a:pt x="415" y="1096"/>
                      <a:pt x="418" y="1100"/>
                      <a:pt x="416" y="1103"/>
                    </a:cubicBezTo>
                    <a:cubicBezTo>
                      <a:pt x="420" y="1104"/>
                      <a:pt x="424" y="1105"/>
                      <a:pt x="428" y="1106"/>
                    </a:cubicBezTo>
                    <a:cubicBezTo>
                      <a:pt x="433" y="1104"/>
                      <a:pt x="435" y="1099"/>
                      <a:pt x="440" y="1096"/>
                    </a:cubicBezTo>
                    <a:cubicBezTo>
                      <a:pt x="451" y="1082"/>
                      <a:pt x="471" y="1076"/>
                      <a:pt x="486" y="1066"/>
                    </a:cubicBezTo>
                    <a:cubicBezTo>
                      <a:pt x="493" y="1070"/>
                      <a:pt x="499" y="1058"/>
                      <a:pt x="504" y="1054"/>
                    </a:cubicBezTo>
                    <a:cubicBezTo>
                      <a:pt x="507" y="1054"/>
                      <a:pt x="508" y="1057"/>
                      <a:pt x="512" y="1056"/>
                    </a:cubicBezTo>
                    <a:cubicBezTo>
                      <a:pt x="512" y="1049"/>
                      <a:pt x="522" y="1050"/>
                      <a:pt x="524" y="1051"/>
                    </a:cubicBezTo>
                    <a:cubicBezTo>
                      <a:pt x="520" y="1049"/>
                      <a:pt x="527" y="1043"/>
                      <a:pt x="530" y="1042"/>
                    </a:cubicBezTo>
                    <a:cubicBezTo>
                      <a:pt x="530" y="1048"/>
                      <a:pt x="540" y="1051"/>
                      <a:pt x="541" y="1059"/>
                    </a:cubicBezTo>
                    <a:cubicBezTo>
                      <a:pt x="538" y="1058"/>
                      <a:pt x="537" y="1062"/>
                      <a:pt x="533" y="1059"/>
                    </a:cubicBezTo>
                    <a:cubicBezTo>
                      <a:pt x="532" y="1065"/>
                      <a:pt x="533" y="1067"/>
                      <a:pt x="533" y="1073"/>
                    </a:cubicBezTo>
                    <a:cubicBezTo>
                      <a:pt x="537" y="1073"/>
                      <a:pt x="537" y="1078"/>
                      <a:pt x="541" y="1078"/>
                    </a:cubicBezTo>
                    <a:cubicBezTo>
                      <a:pt x="542" y="1074"/>
                      <a:pt x="540" y="1072"/>
                      <a:pt x="545" y="1072"/>
                    </a:cubicBezTo>
                    <a:cubicBezTo>
                      <a:pt x="545" y="1075"/>
                      <a:pt x="540" y="1077"/>
                      <a:pt x="545" y="1077"/>
                    </a:cubicBezTo>
                    <a:cubicBezTo>
                      <a:pt x="547" y="1078"/>
                      <a:pt x="544" y="1073"/>
                      <a:pt x="546" y="1073"/>
                    </a:cubicBezTo>
                    <a:cubicBezTo>
                      <a:pt x="549" y="1074"/>
                      <a:pt x="553" y="1074"/>
                      <a:pt x="553" y="1078"/>
                    </a:cubicBezTo>
                    <a:cubicBezTo>
                      <a:pt x="551" y="1078"/>
                      <a:pt x="551" y="1076"/>
                      <a:pt x="548" y="1077"/>
                    </a:cubicBezTo>
                    <a:cubicBezTo>
                      <a:pt x="548" y="1081"/>
                      <a:pt x="548" y="1085"/>
                      <a:pt x="545" y="1085"/>
                    </a:cubicBezTo>
                    <a:cubicBezTo>
                      <a:pt x="546" y="1080"/>
                      <a:pt x="541" y="1086"/>
                      <a:pt x="541" y="1082"/>
                    </a:cubicBezTo>
                    <a:cubicBezTo>
                      <a:pt x="542" y="1080"/>
                      <a:pt x="544" y="1079"/>
                      <a:pt x="541" y="1078"/>
                    </a:cubicBezTo>
                    <a:cubicBezTo>
                      <a:pt x="539" y="1079"/>
                      <a:pt x="541" y="1082"/>
                      <a:pt x="538" y="1082"/>
                    </a:cubicBezTo>
                    <a:cubicBezTo>
                      <a:pt x="541" y="1079"/>
                      <a:pt x="533" y="1082"/>
                      <a:pt x="532" y="1078"/>
                    </a:cubicBezTo>
                    <a:cubicBezTo>
                      <a:pt x="531" y="1080"/>
                      <a:pt x="530" y="1082"/>
                      <a:pt x="529" y="1085"/>
                    </a:cubicBezTo>
                    <a:cubicBezTo>
                      <a:pt x="533" y="1085"/>
                      <a:pt x="536" y="1088"/>
                      <a:pt x="533" y="1090"/>
                    </a:cubicBezTo>
                    <a:cubicBezTo>
                      <a:pt x="534" y="1091"/>
                      <a:pt x="538" y="1089"/>
                      <a:pt x="538" y="1091"/>
                    </a:cubicBezTo>
                    <a:cubicBezTo>
                      <a:pt x="529" y="1095"/>
                      <a:pt x="513" y="1093"/>
                      <a:pt x="508" y="1101"/>
                    </a:cubicBezTo>
                    <a:cubicBezTo>
                      <a:pt x="518" y="1101"/>
                      <a:pt x="530" y="1093"/>
                      <a:pt x="539" y="1097"/>
                    </a:cubicBezTo>
                    <a:cubicBezTo>
                      <a:pt x="538" y="1103"/>
                      <a:pt x="532" y="1097"/>
                      <a:pt x="531" y="1101"/>
                    </a:cubicBezTo>
                    <a:cubicBezTo>
                      <a:pt x="533" y="1104"/>
                      <a:pt x="541" y="1101"/>
                      <a:pt x="541" y="1106"/>
                    </a:cubicBezTo>
                    <a:cubicBezTo>
                      <a:pt x="541" y="1108"/>
                      <a:pt x="537" y="1107"/>
                      <a:pt x="537" y="1110"/>
                    </a:cubicBezTo>
                    <a:cubicBezTo>
                      <a:pt x="544" y="1109"/>
                      <a:pt x="552" y="1104"/>
                      <a:pt x="552" y="1098"/>
                    </a:cubicBezTo>
                    <a:cubicBezTo>
                      <a:pt x="570" y="1092"/>
                      <a:pt x="580" y="1083"/>
                      <a:pt x="601" y="1083"/>
                    </a:cubicBezTo>
                    <a:cubicBezTo>
                      <a:pt x="608" y="1079"/>
                      <a:pt x="621" y="1083"/>
                      <a:pt x="627" y="1088"/>
                    </a:cubicBezTo>
                    <a:cubicBezTo>
                      <a:pt x="639" y="1088"/>
                      <a:pt x="638" y="1074"/>
                      <a:pt x="651" y="1074"/>
                    </a:cubicBezTo>
                    <a:cubicBezTo>
                      <a:pt x="652" y="1077"/>
                      <a:pt x="650" y="1077"/>
                      <a:pt x="650" y="1079"/>
                    </a:cubicBezTo>
                    <a:cubicBezTo>
                      <a:pt x="665" y="1076"/>
                      <a:pt x="677" y="1070"/>
                      <a:pt x="688" y="1064"/>
                    </a:cubicBezTo>
                    <a:cubicBezTo>
                      <a:pt x="694" y="1064"/>
                      <a:pt x="699" y="1063"/>
                      <a:pt x="701" y="1059"/>
                    </a:cubicBezTo>
                    <a:cubicBezTo>
                      <a:pt x="693" y="1057"/>
                      <a:pt x="682" y="1067"/>
                      <a:pt x="672" y="1060"/>
                    </a:cubicBezTo>
                    <a:cubicBezTo>
                      <a:pt x="683" y="1053"/>
                      <a:pt x="695" y="1048"/>
                      <a:pt x="710" y="1044"/>
                    </a:cubicBezTo>
                    <a:cubicBezTo>
                      <a:pt x="712" y="1042"/>
                      <a:pt x="712" y="1039"/>
                      <a:pt x="714" y="1038"/>
                    </a:cubicBezTo>
                    <a:cubicBezTo>
                      <a:pt x="722" y="1040"/>
                      <a:pt x="729" y="1035"/>
                      <a:pt x="735" y="1031"/>
                    </a:cubicBezTo>
                    <a:cubicBezTo>
                      <a:pt x="736" y="1035"/>
                      <a:pt x="733" y="1036"/>
                      <a:pt x="735" y="1038"/>
                    </a:cubicBezTo>
                    <a:cubicBezTo>
                      <a:pt x="737" y="1040"/>
                      <a:pt x="739" y="1038"/>
                      <a:pt x="742" y="1038"/>
                    </a:cubicBezTo>
                    <a:cubicBezTo>
                      <a:pt x="742" y="1040"/>
                      <a:pt x="740" y="1040"/>
                      <a:pt x="742" y="1041"/>
                    </a:cubicBezTo>
                    <a:cubicBezTo>
                      <a:pt x="755" y="1034"/>
                      <a:pt x="772" y="1031"/>
                      <a:pt x="783" y="1021"/>
                    </a:cubicBezTo>
                    <a:cubicBezTo>
                      <a:pt x="788" y="1020"/>
                      <a:pt x="793" y="1023"/>
                      <a:pt x="797" y="1020"/>
                    </a:cubicBezTo>
                    <a:cubicBezTo>
                      <a:pt x="796" y="1024"/>
                      <a:pt x="800" y="1023"/>
                      <a:pt x="800" y="1025"/>
                    </a:cubicBezTo>
                    <a:cubicBezTo>
                      <a:pt x="793" y="1032"/>
                      <a:pt x="780" y="1028"/>
                      <a:pt x="777" y="1040"/>
                    </a:cubicBezTo>
                    <a:cubicBezTo>
                      <a:pt x="753" y="1052"/>
                      <a:pt x="724" y="1060"/>
                      <a:pt x="702" y="1074"/>
                    </a:cubicBezTo>
                    <a:cubicBezTo>
                      <a:pt x="700" y="1074"/>
                      <a:pt x="700" y="1073"/>
                      <a:pt x="699" y="1073"/>
                    </a:cubicBezTo>
                    <a:cubicBezTo>
                      <a:pt x="680" y="1080"/>
                      <a:pt x="661" y="1085"/>
                      <a:pt x="645" y="1094"/>
                    </a:cubicBezTo>
                    <a:cubicBezTo>
                      <a:pt x="656" y="1092"/>
                      <a:pt x="665" y="1087"/>
                      <a:pt x="673" y="1087"/>
                    </a:cubicBezTo>
                    <a:cubicBezTo>
                      <a:pt x="671" y="1094"/>
                      <a:pt x="663" y="1097"/>
                      <a:pt x="657" y="1095"/>
                    </a:cubicBezTo>
                    <a:cubicBezTo>
                      <a:pt x="657" y="1096"/>
                      <a:pt x="659" y="1096"/>
                      <a:pt x="659" y="1097"/>
                    </a:cubicBezTo>
                    <a:cubicBezTo>
                      <a:pt x="653" y="1100"/>
                      <a:pt x="646" y="1101"/>
                      <a:pt x="641" y="1104"/>
                    </a:cubicBezTo>
                    <a:cubicBezTo>
                      <a:pt x="659" y="1107"/>
                      <a:pt x="666" y="1090"/>
                      <a:pt x="680" y="1097"/>
                    </a:cubicBezTo>
                    <a:cubicBezTo>
                      <a:pt x="680" y="1098"/>
                      <a:pt x="678" y="1101"/>
                      <a:pt x="680" y="1101"/>
                    </a:cubicBezTo>
                    <a:cubicBezTo>
                      <a:pt x="681" y="1099"/>
                      <a:pt x="684" y="1101"/>
                      <a:pt x="686" y="1101"/>
                    </a:cubicBezTo>
                    <a:cubicBezTo>
                      <a:pt x="687" y="1099"/>
                      <a:pt x="688" y="1097"/>
                      <a:pt x="688" y="1094"/>
                    </a:cubicBezTo>
                    <a:cubicBezTo>
                      <a:pt x="694" y="1094"/>
                      <a:pt x="695" y="1086"/>
                      <a:pt x="701" y="1088"/>
                    </a:cubicBezTo>
                    <a:cubicBezTo>
                      <a:pt x="701" y="1087"/>
                      <a:pt x="701" y="1086"/>
                      <a:pt x="702" y="1086"/>
                    </a:cubicBezTo>
                    <a:cubicBezTo>
                      <a:pt x="702" y="1086"/>
                      <a:pt x="701" y="1086"/>
                      <a:pt x="701" y="1086"/>
                    </a:cubicBezTo>
                    <a:cubicBezTo>
                      <a:pt x="699" y="1086"/>
                      <a:pt x="698" y="1085"/>
                      <a:pt x="698" y="1083"/>
                    </a:cubicBezTo>
                    <a:cubicBezTo>
                      <a:pt x="701" y="1079"/>
                      <a:pt x="706" y="1077"/>
                      <a:pt x="709" y="1072"/>
                    </a:cubicBezTo>
                    <a:cubicBezTo>
                      <a:pt x="736" y="1068"/>
                      <a:pt x="755" y="1051"/>
                      <a:pt x="781" y="1048"/>
                    </a:cubicBezTo>
                    <a:cubicBezTo>
                      <a:pt x="779" y="1054"/>
                      <a:pt x="778" y="1059"/>
                      <a:pt x="779" y="1063"/>
                    </a:cubicBezTo>
                    <a:cubicBezTo>
                      <a:pt x="783" y="1064"/>
                      <a:pt x="785" y="1063"/>
                      <a:pt x="788" y="1062"/>
                    </a:cubicBezTo>
                    <a:cubicBezTo>
                      <a:pt x="792" y="1053"/>
                      <a:pt x="802" y="1054"/>
                      <a:pt x="808" y="1050"/>
                    </a:cubicBezTo>
                    <a:cubicBezTo>
                      <a:pt x="806" y="1040"/>
                      <a:pt x="812" y="1048"/>
                      <a:pt x="819" y="1045"/>
                    </a:cubicBezTo>
                    <a:cubicBezTo>
                      <a:pt x="817" y="1036"/>
                      <a:pt x="806" y="1046"/>
                      <a:pt x="802" y="1043"/>
                    </a:cubicBezTo>
                    <a:cubicBezTo>
                      <a:pt x="803" y="1040"/>
                      <a:pt x="805" y="1037"/>
                      <a:pt x="802" y="1036"/>
                    </a:cubicBezTo>
                    <a:cubicBezTo>
                      <a:pt x="807" y="1034"/>
                      <a:pt x="811" y="1031"/>
                      <a:pt x="814" y="1027"/>
                    </a:cubicBezTo>
                    <a:cubicBezTo>
                      <a:pt x="813" y="1026"/>
                      <a:pt x="812" y="1026"/>
                      <a:pt x="812" y="1024"/>
                    </a:cubicBezTo>
                    <a:cubicBezTo>
                      <a:pt x="808" y="1025"/>
                      <a:pt x="804" y="1026"/>
                      <a:pt x="802" y="1029"/>
                    </a:cubicBezTo>
                    <a:cubicBezTo>
                      <a:pt x="802" y="1022"/>
                      <a:pt x="798" y="1020"/>
                      <a:pt x="797" y="1015"/>
                    </a:cubicBezTo>
                    <a:cubicBezTo>
                      <a:pt x="807" y="1013"/>
                      <a:pt x="818" y="1011"/>
                      <a:pt x="821" y="1002"/>
                    </a:cubicBezTo>
                    <a:cubicBezTo>
                      <a:pt x="815" y="1004"/>
                      <a:pt x="810" y="1007"/>
                      <a:pt x="804" y="1010"/>
                    </a:cubicBezTo>
                    <a:cubicBezTo>
                      <a:pt x="803" y="1010"/>
                      <a:pt x="802" y="1009"/>
                      <a:pt x="800" y="1008"/>
                    </a:cubicBezTo>
                    <a:cubicBezTo>
                      <a:pt x="782" y="1016"/>
                      <a:pt x="765" y="1024"/>
                      <a:pt x="748" y="1032"/>
                    </a:cubicBezTo>
                    <a:cubicBezTo>
                      <a:pt x="746" y="1032"/>
                      <a:pt x="745" y="1031"/>
                      <a:pt x="742" y="1030"/>
                    </a:cubicBezTo>
                    <a:cubicBezTo>
                      <a:pt x="743" y="1034"/>
                      <a:pt x="740" y="1035"/>
                      <a:pt x="736" y="1035"/>
                    </a:cubicBezTo>
                    <a:cubicBezTo>
                      <a:pt x="736" y="1031"/>
                      <a:pt x="736" y="1031"/>
                      <a:pt x="736" y="1031"/>
                    </a:cubicBezTo>
                    <a:cubicBezTo>
                      <a:pt x="744" y="1030"/>
                      <a:pt x="749" y="1025"/>
                      <a:pt x="756" y="1022"/>
                    </a:cubicBezTo>
                    <a:cubicBezTo>
                      <a:pt x="754" y="1022"/>
                      <a:pt x="757" y="1021"/>
                      <a:pt x="756" y="1018"/>
                    </a:cubicBezTo>
                    <a:cubicBezTo>
                      <a:pt x="752" y="1020"/>
                      <a:pt x="745" y="1022"/>
                      <a:pt x="745" y="1025"/>
                    </a:cubicBezTo>
                    <a:cubicBezTo>
                      <a:pt x="743" y="1019"/>
                      <a:pt x="738" y="1027"/>
                      <a:pt x="735" y="1022"/>
                    </a:cubicBezTo>
                    <a:cubicBezTo>
                      <a:pt x="744" y="1019"/>
                      <a:pt x="752" y="1013"/>
                      <a:pt x="762" y="1010"/>
                    </a:cubicBezTo>
                    <a:cubicBezTo>
                      <a:pt x="763" y="1016"/>
                      <a:pt x="773" y="1011"/>
                      <a:pt x="775" y="1015"/>
                    </a:cubicBezTo>
                    <a:cubicBezTo>
                      <a:pt x="780" y="1012"/>
                      <a:pt x="780" y="1006"/>
                      <a:pt x="786" y="1005"/>
                    </a:cubicBezTo>
                    <a:cubicBezTo>
                      <a:pt x="787" y="1007"/>
                      <a:pt x="782" y="1009"/>
                      <a:pt x="785" y="1010"/>
                    </a:cubicBezTo>
                    <a:cubicBezTo>
                      <a:pt x="789" y="1005"/>
                      <a:pt x="793" y="1000"/>
                      <a:pt x="801" y="999"/>
                    </a:cubicBezTo>
                    <a:cubicBezTo>
                      <a:pt x="800" y="1005"/>
                      <a:pt x="809" y="1000"/>
                      <a:pt x="804" y="1005"/>
                    </a:cubicBezTo>
                    <a:cubicBezTo>
                      <a:pt x="812" y="1004"/>
                      <a:pt x="819" y="1002"/>
                      <a:pt x="820" y="998"/>
                    </a:cubicBezTo>
                    <a:cubicBezTo>
                      <a:pt x="817" y="999"/>
                      <a:pt x="814" y="1000"/>
                      <a:pt x="811" y="1002"/>
                    </a:cubicBezTo>
                    <a:cubicBezTo>
                      <a:pt x="811" y="999"/>
                      <a:pt x="811" y="995"/>
                      <a:pt x="812" y="993"/>
                    </a:cubicBezTo>
                    <a:cubicBezTo>
                      <a:pt x="821" y="995"/>
                      <a:pt x="837" y="988"/>
                      <a:pt x="841" y="979"/>
                    </a:cubicBezTo>
                    <a:cubicBezTo>
                      <a:pt x="843" y="979"/>
                      <a:pt x="844" y="978"/>
                      <a:pt x="846" y="978"/>
                    </a:cubicBezTo>
                    <a:cubicBezTo>
                      <a:pt x="844" y="973"/>
                      <a:pt x="852" y="974"/>
                      <a:pt x="859" y="974"/>
                    </a:cubicBezTo>
                    <a:cubicBezTo>
                      <a:pt x="859" y="969"/>
                      <a:pt x="865" y="967"/>
                      <a:pt x="868" y="968"/>
                    </a:cubicBezTo>
                    <a:cubicBezTo>
                      <a:pt x="868" y="972"/>
                      <a:pt x="865" y="967"/>
                      <a:pt x="865" y="971"/>
                    </a:cubicBezTo>
                    <a:cubicBezTo>
                      <a:pt x="872" y="971"/>
                      <a:pt x="886" y="969"/>
                      <a:pt x="886" y="961"/>
                    </a:cubicBezTo>
                    <a:cubicBezTo>
                      <a:pt x="889" y="960"/>
                      <a:pt x="889" y="963"/>
                      <a:pt x="889" y="965"/>
                    </a:cubicBezTo>
                    <a:cubicBezTo>
                      <a:pt x="895" y="963"/>
                      <a:pt x="897" y="957"/>
                      <a:pt x="905" y="956"/>
                    </a:cubicBezTo>
                    <a:cubicBezTo>
                      <a:pt x="906" y="954"/>
                      <a:pt x="902" y="953"/>
                      <a:pt x="905" y="952"/>
                    </a:cubicBezTo>
                    <a:cubicBezTo>
                      <a:pt x="907" y="950"/>
                      <a:pt x="909" y="954"/>
                      <a:pt x="911" y="954"/>
                    </a:cubicBezTo>
                    <a:cubicBezTo>
                      <a:pt x="910" y="955"/>
                      <a:pt x="906" y="956"/>
                      <a:pt x="909" y="957"/>
                    </a:cubicBezTo>
                    <a:cubicBezTo>
                      <a:pt x="909" y="956"/>
                      <a:pt x="911" y="956"/>
                      <a:pt x="912" y="956"/>
                    </a:cubicBezTo>
                    <a:cubicBezTo>
                      <a:pt x="912" y="952"/>
                      <a:pt x="912" y="948"/>
                      <a:pt x="915" y="947"/>
                    </a:cubicBezTo>
                    <a:cubicBezTo>
                      <a:pt x="918" y="946"/>
                      <a:pt x="918" y="948"/>
                      <a:pt x="919" y="950"/>
                    </a:cubicBezTo>
                    <a:cubicBezTo>
                      <a:pt x="919" y="952"/>
                      <a:pt x="917" y="951"/>
                      <a:pt x="917" y="953"/>
                    </a:cubicBezTo>
                    <a:cubicBezTo>
                      <a:pt x="923" y="956"/>
                      <a:pt x="925" y="949"/>
                      <a:pt x="928" y="946"/>
                    </a:cubicBezTo>
                    <a:cubicBezTo>
                      <a:pt x="935" y="945"/>
                      <a:pt x="939" y="939"/>
                      <a:pt x="944" y="935"/>
                    </a:cubicBezTo>
                    <a:cubicBezTo>
                      <a:pt x="949" y="936"/>
                      <a:pt x="952" y="933"/>
                      <a:pt x="957" y="937"/>
                    </a:cubicBezTo>
                    <a:cubicBezTo>
                      <a:pt x="958" y="934"/>
                      <a:pt x="955" y="934"/>
                      <a:pt x="956" y="931"/>
                    </a:cubicBezTo>
                    <a:cubicBezTo>
                      <a:pt x="960" y="930"/>
                      <a:pt x="961" y="927"/>
                      <a:pt x="965" y="926"/>
                    </a:cubicBezTo>
                    <a:cubicBezTo>
                      <a:pt x="968" y="925"/>
                      <a:pt x="969" y="931"/>
                      <a:pt x="972" y="927"/>
                    </a:cubicBezTo>
                    <a:cubicBezTo>
                      <a:pt x="967" y="917"/>
                      <a:pt x="982" y="912"/>
                      <a:pt x="983" y="902"/>
                    </a:cubicBezTo>
                    <a:cubicBezTo>
                      <a:pt x="987" y="901"/>
                      <a:pt x="988" y="905"/>
                      <a:pt x="990" y="906"/>
                    </a:cubicBezTo>
                    <a:cubicBezTo>
                      <a:pt x="990" y="907"/>
                      <a:pt x="988" y="908"/>
                      <a:pt x="988" y="909"/>
                    </a:cubicBezTo>
                    <a:cubicBezTo>
                      <a:pt x="992" y="911"/>
                      <a:pt x="996" y="911"/>
                      <a:pt x="1000" y="909"/>
                    </a:cubicBezTo>
                    <a:cubicBezTo>
                      <a:pt x="1000" y="911"/>
                      <a:pt x="997" y="910"/>
                      <a:pt x="996" y="912"/>
                    </a:cubicBezTo>
                    <a:cubicBezTo>
                      <a:pt x="998" y="912"/>
                      <a:pt x="1000" y="912"/>
                      <a:pt x="1001" y="913"/>
                    </a:cubicBezTo>
                    <a:cubicBezTo>
                      <a:pt x="1001" y="917"/>
                      <a:pt x="997" y="918"/>
                      <a:pt x="999" y="920"/>
                    </a:cubicBezTo>
                    <a:cubicBezTo>
                      <a:pt x="1005" y="919"/>
                      <a:pt x="1009" y="915"/>
                      <a:pt x="1008" y="910"/>
                    </a:cubicBezTo>
                    <a:cubicBezTo>
                      <a:pt x="1004" y="911"/>
                      <a:pt x="1001" y="910"/>
                      <a:pt x="1000" y="906"/>
                    </a:cubicBezTo>
                    <a:cubicBezTo>
                      <a:pt x="1004" y="905"/>
                      <a:pt x="1004" y="900"/>
                      <a:pt x="1010" y="900"/>
                    </a:cubicBezTo>
                    <a:cubicBezTo>
                      <a:pt x="1009" y="897"/>
                      <a:pt x="1012" y="897"/>
                      <a:pt x="1012" y="894"/>
                    </a:cubicBezTo>
                    <a:cubicBezTo>
                      <a:pt x="1009" y="892"/>
                      <a:pt x="1010" y="888"/>
                      <a:pt x="1010" y="884"/>
                    </a:cubicBezTo>
                    <a:cubicBezTo>
                      <a:pt x="1019" y="883"/>
                      <a:pt x="1022" y="866"/>
                      <a:pt x="1034" y="868"/>
                    </a:cubicBezTo>
                    <a:cubicBezTo>
                      <a:pt x="1035" y="874"/>
                      <a:pt x="1029" y="874"/>
                      <a:pt x="1027" y="877"/>
                    </a:cubicBezTo>
                    <a:cubicBezTo>
                      <a:pt x="1027" y="881"/>
                      <a:pt x="1031" y="881"/>
                      <a:pt x="1030" y="885"/>
                    </a:cubicBezTo>
                    <a:cubicBezTo>
                      <a:pt x="1029" y="885"/>
                      <a:pt x="1026" y="884"/>
                      <a:pt x="1027" y="887"/>
                    </a:cubicBezTo>
                    <a:cubicBezTo>
                      <a:pt x="1031" y="887"/>
                      <a:pt x="1028" y="890"/>
                      <a:pt x="1031" y="893"/>
                    </a:cubicBezTo>
                    <a:cubicBezTo>
                      <a:pt x="1028" y="892"/>
                      <a:pt x="1027" y="894"/>
                      <a:pt x="1027" y="896"/>
                    </a:cubicBezTo>
                    <a:cubicBezTo>
                      <a:pt x="1032" y="895"/>
                      <a:pt x="1034" y="900"/>
                      <a:pt x="1034" y="901"/>
                    </a:cubicBezTo>
                    <a:cubicBezTo>
                      <a:pt x="1034" y="899"/>
                      <a:pt x="1037" y="899"/>
                      <a:pt x="1039" y="899"/>
                    </a:cubicBezTo>
                    <a:cubicBezTo>
                      <a:pt x="1040" y="902"/>
                      <a:pt x="1037" y="904"/>
                      <a:pt x="1039" y="906"/>
                    </a:cubicBezTo>
                    <a:cubicBezTo>
                      <a:pt x="1040" y="904"/>
                      <a:pt x="1040" y="902"/>
                      <a:pt x="1041" y="901"/>
                    </a:cubicBezTo>
                    <a:cubicBezTo>
                      <a:pt x="1041" y="903"/>
                      <a:pt x="1044" y="902"/>
                      <a:pt x="1044" y="903"/>
                    </a:cubicBezTo>
                    <a:cubicBezTo>
                      <a:pt x="1042" y="908"/>
                      <a:pt x="1042" y="904"/>
                      <a:pt x="1041" y="909"/>
                    </a:cubicBezTo>
                    <a:cubicBezTo>
                      <a:pt x="1044" y="909"/>
                      <a:pt x="1047" y="912"/>
                      <a:pt x="1050" y="910"/>
                    </a:cubicBezTo>
                    <a:cubicBezTo>
                      <a:pt x="1049" y="909"/>
                      <a:pt x="1049" y="908"/>
                      <a:pt x="1048" y="906"/>
                    </a:cubicBezTo>
                    <a:cubicBezTo>
                      <a:pt x="1051" y="903"/>
                      <a:pt x="1052" y="903"/>
                      <a:pt x="1056" y="905"/>
                    </a:cubicBezTo>
                    <a:cubicBezTo>
                      <a:pt x="1056" y="903"/>
                      <a:pt x="1054" y="902"/>
                      <a:pt x="1055" y="900"/>
                    </a:cubicBezTo>
                    <a:cubicBezTo>
                      <a:pt x="1050" y="897"/>
                      <a:pt x="1049" y="903"/>
                      <a:pt x="1046" y="904"/>
                    </a:cubicBezTo>
                    <a:cubicBezTo>
                      <a:pt x="1045" y="900"/>
                      <a:pt x="1044" y="897"/>
                      <a:pt x="1044" y="894"/>
                    </a:cubicBezTo>
                    <a:cubicBezTo>
                      <a:pt x="1044" y="896"/>
                      <a:pt x="1040" y="895"/>
                      <a:pt x="1040" y="893"/>
                    </a:cubicBezTo>
                    <a:cubicBezTo>
                      <a:pt x="1046" y="891"/>
                      <a:pt x="1047" y="887"/>
                      <a:pt x="1047" y="881"/>
                    </a:cubicBezTo>
                    <a:cubicBezTo>
                      <a:pt x="1041" y="883"/>
                      <a:pt x="1042" y="892"/>
                      <a:pt x="1035" y="893"/>
                    </a:cubicBezTo>
                    <a:cubicBezTo>
                      <a:pt x="1033" y="887"/>
                      <a:pt x="1030" y="884"/>
                      <a:pt x="1034" y="880"/>
                    </a:cubicBezTo>
                    <a:cubicBezTo>
                      <a:pt x="1035" y="880"/>
                      <a:pt x="1036" y="880"/>
                      <a:pt x="1037" y="879"/>
                    </a:cubicBezTo>
                    <a:cubicBezTo>
                      <a:pt x="1037" y="881"/>
                      <a:pt x="1037" y="883"/>
                      <a:pt x="1038" y="884"/>
                    </a:cubicBezTo>
                    <a:cubicBezTo>
                      <a:pt x="1039" y="881"/>
                      <a:pt x="1039" y="879"/>
                      <a:pt x="1038" y="876"/>
                    </a:cubicBezTo>
                    <a:cubicBezTo>
                      <a:pt x="1041" y="879"/>
                      <a:pt x="1042" y="872"/>
                      <a:pt x="1047" y="873"/>
                    </a:cubicBezTo>
                    <a:cubicBezTo>
                      <a:pt x="1047" y="871"/>
                      <a:pt x="1046" y="871"/>
                      <a:pt x="1046" y="869"/>
                    </a:cubicBezTo>
                    <a:cubicBezTo>
                      <a:pt x="1055" y="861"/>
                      <a:pt x="1064" y="856"/>
                      <a:pt x="1076" y="855"/>
                    </a:cubicBezTo>
                    <a:cubicBezTo>
                      <a:pt x="1072" y="852"/>
                      <a:pt x="1078" y="849"/>
                      <a:pt x="1077" y="848"/>
                    </a:cubicBezTo>
                    <a:cubicBezTo>
                      <a:pt x="1076" y="851"/>
                      <a:pt x="1071" y="846"/>
                      <a:pt x="1071" y="848"/>
                    </a:cubicBezTo>
                    <a:cubicBezTo>
                      <a:pt x="1074" y="851"/>
                      <a:pt x="1067" y="856"/>
                      <a:pt x="1065" y="855"/>
                    </a:cubicBezTo>
                    <a:cubicBezTo>
                      <a:pt x="1066" y="849"/>
                      <a:pt x="1073" y="845"/>
                      <a:pt x="1072" y="841"/>
                    </a:cubicBezTo>
                    <a:cubicBezTo>
                      <a:pt x="1071" y="840"/>
                      <a:pt x="1067" y="842"/>
                      <a:pt x="1066" y="838"/>
                    </a:cubicBezTo>
                    <a:cubicBezTo>
                      <a:pt x="1065" y="840"/>
                      <a:pt x="1065" y="842"/>
                      <a:pt x="1062" y="842"/>
                    </a:cubicBezTo>
                    <a:cubicBezTo>
                      <a:pt x="1062" y="839"/>
                      <a:pt x="1060" y="838"/>
                      <a:pt x="1059" y="835"/>
                    </a:cubicBezTo>
                    <a:cubicBezTo>
                      <a:pt x="1064" y="833"/>
                      <a:pt x="1074" y="826"/>
                      <a:pt x="1077" y="832"/>
                    </a:cubicBezTo>
                    <a:cubicBezTo>
                      <a:pt x="1077" y="834"/>
                      <a:pt x="1073" y="837"/>
                      <a:pt x="1076" y="839"/>
                    </a:cubicBezTo>
                    <a:cubicBezTo>
                      <a:pt x="1076" y="838"/>
                      <a:pt x="1077" y="837"/>
                      <a:pt x="1078" y="836"/>
                    </a:cubicBezTo>
                    <a:cubicBezTo>
                      <a:pt x="1081" y="838"/>
                      <a:pt x="1076" y="840"/>
                      <a:pt x="1078" y="841"/>
                    </a:cubicBezTo>
                    <a:cubicBezTo>
                      <a:pt x="1081" y="839"/>
                      <a:pt x="1081" y="833"/>
                      <a:pt x="1085" y="832"/>
                    </a:cubicBezTo>
                    <a:cubicBezTo>
                      <a:pt x="1083" y="827"/>
                      <a:pt x="1086" y="824"/>
                      <a:pt x="1091" y="824"/>
                    </a:cubicBezTo>
                    <a:cubicBezTo>
                      <a:pt x="1091" y="825"/>
                      <a:pt x="1091" y="825"/>
                      <a:pt x="1092" y="826"/>
                    </a:cubicBezTo>
                    <a:cubicBezTo>
                      <a:pt x="1092" y="829"/>
                      <a:pt x="1089" y="828"/>
                      <a:pt x="1090" y="831"/>
                    </a:cubicBezTo>
                    <a:cubicBezTo>
                      <a:pt x="1092" y="832"/>
                      <a:pt x="1092" y="830"/>
                      <a:pt x="1093" y="833"/>
                    </a:cubicBezTo>
                    <a:cubicBezTo>
                      <a:pt x="1097" y="831"/>
                      <a:pt x="1092" y="828"/>
                      <a:pt x="1096" y="827"/>
                    </a:cubicBezTo>
                    <a:cubicBezTo>
                      <a:pt x="1097" y="830"/>
                      <a:pt x="1101" y="832"/>
                      <a:pt x="1103" y="835"/>
                    </a:cubicBezTo>
                    <a:cubicBezTo>
                      <a:pt x="1106" y="830"/>
                      <a:pt x="1118" y="829"/>
                      <a:pt x="1116" y="823"/>
                    </a:cubicBezTo>
                    <a:cubicBezTo>
                      <a:pt x="1113" y="826"/>
                      <a:pt x="1111" y="819"/>
                      <a:pt x="1108" y="818"/>
                    </a:cubicBezTo>
                    <a:cubicBezTo>
                      <a:pt x="1111" y="815"/>
                      <a:pt x="1112" y="820"/>
                      <a:pt x="1114" y="821"/>
                    </a:cubicBezTo>
                    <a:cubicBezTo>
                      <a:pt x="1116" y="816"/>
                      <a:pt x="1119" y="811"/>
                      <a:pt x="1126" y="809"/>
                    </a:cubicBezTo>
                    <a:cubicBezTo>
                      <a:pt x="1128" y="815"/>
                      <a:pt x="1129" y="817"/>
                      <a:pt x="1133" y="816"/>
                    </a:cubicBezTo>
                    <a:cubicBezTo>
                      <a:pt x="1132" y="818"/>
                      <a:pt x="1128" y="820"/>
                      <a:pt x="1130" y="822"/>
                    </a:cubicBezTo>
                    <a:cubicBezTo>
                      <a:pt x="1134" y="820"/>
                      <a:pt x="1137" y="818"/>
                      <a:pt x="1142" y="820"/>
                    </a:cubicBezTo>
                    <a:cubicBezTo>
                      <a:pt x="1142" y="821"/>
                      <a:pt x="1140" y="822"/>
                      <a:pt x="1140" y="824"/>
                    </a:cubicBezTo>
                    <a:cubicBezTo>
                      <a:pt x="1144" y="824"/>
                      <a:pt x="1145" y="821"/>
                      <a:pt x="1148" y="821"/>
                    </a:cubicBezTo>
                    <a:cubicBezTo>
                      <a:pt x="1149" y="825"/>
                      <a:pt x="1145" y="824"/>
                      <a:pt x="1146" y="828"/>
                    </a:cubicBezTo>
                    <a:cubicBezTo>
                      <a:pt x="1147" y="831"/>
                      <a:pt x="1150" y="831"/>
                      <a:pt x="1150" y="835"/>
                    </a:cubicBezTo>
                    <a:cubicBezTo>
                      <a:pt x="1146" y="835"/>
                      <a:pt x="1148" y="837"/>
                      <a:pt x="1147" y="840"/>
                    </a:cubicBezTo>
                    <a:cubicBezTo>
                      <a:pt x="1145" y="836"/>
                      <a:pt x="1143" y="843"/>
                      <a:pt x="1140" y="840"/>
                    </a:cubicBezTo>
                    <a:cubicBezTo>
                      <a:pt x="1140" y="844"/>
                      <a:pt x="1139" y="847"/>
                      <a:pt x="1136" y="848"/>
                    </a:cubicBezTo>
                    <a:cubicBezTo>
                      <a:pt x="1137" y="843"/>
                      <a:pt x="1132" y="849"/>
                      <a:pt x="1135" y="847"/>
                    </a:cubicBezTo>
                    <a:cubicBezTo>
                      <a:pt x="1138" y="851"/>
                      <a:pt x="1128" y="850"/>
                      <a:pt x="1127" y="850"/>
                    </a:cubicBezTo>
                    <a:cubicBezTo>
                      <a:pt x="1128" y="853"/>
                      <a:pt x="1133" y="853"/>
                      <a:pt x="1134" y="853"/>
                    </a:cubicBezTo>
                    <a:cubicBezTo>
                      <a:pt x="1136" y="859"/>
                      <a:pt x="1129" y="859"/>
                      <a:pt x="1130" y="860"/>
                    </a:cubicBezTo>
                    <a:cubicBezTo>
                      <a:pt x="1133" y="860"/>
                      <a:pt x="1134" y="859"/>
                      <a:pt x="1135" y="858"/>
                    </a:cubicBezTo>
                    <a:cubicBezTo>
                      <a:pt x="1135" y="859"/>
                      <a:pt x="1137" y="863"/>
                      <a:pt x="1137" y="860"/>
                    </a:cubicBezTo>
                    <a:cubicBezTo>
                      <a:pt x="1140" y="856"/>
                      <a:pt x="1147" y="849"/>
                      <a:pt x="1154" y="846"/>
                    </a:cubicBezTo>
                    <a:cubicBezTo>
                      <a:pt x="1154" y="851"/>
                      <a:pt x="1154" y="851"/>
                      <a:pt x="1154" y="851"/>
                    </a:cubicBezTo>
                    <a:cubicBezTo>
                      <a:pt x="1150" y="851"/>
                      <a:pt x="1151" y="855"/>
                      <a:pt x="1148" y="856"/>
                    </a:cubicBezTo>
                    <a:cubicBezTo>
                      <a:pt x="1149" y="859"/>
                      <a:pt x="1152" y="859"/>
                      <a:pt x="1151" y="864"/>
                    </a:cubicBezTo>
                    <a:cubicBezTo>
                      <a:pt x="1149" y="864"/>
                      <a:pt x="1149" y="866"/>
                      <a:pt x="1147" y="865"/>
                    </a:cubicBezTo>
                    <a:cubicBezTo>
                      <a:pt x="1147" y="863"/>
                      <a:pt x="1146" y="862"/>
                      <a:pt x="1145" y="861"/>
                    </a:cubicBezTo>
                    <a:cubicBezTo>
                      <a:pt x="1143" y="866"/>
                      <a:pt x="1145" y="867"/>
                      <a:pt x="1145" y="872"/>
                    </a:cubicBezTo>
                    <a:cubicBezTo>
                      <a:pt x="1139" y="876"/>
                      <a:pt x="1131" y="878"/>
                      <a:pt x="1127" y="885"/>
                    </a:cubicBezTo>
                    <a:cubicBezTo>
                      <a:pt x="1129" y="885"/>
                      <a:pt x="1133" y="884"/>
                      <a:pt x="1134" y="888"/>
                    </a:cubicBezTo>
                    <a:cubicBezTo>
                      <a:pt x="1132" y="891"/>
                      <a:pt x="1128" y="892"/>
                      <a:pt x="1130" y="896"/>
                    </a:cubicBezTo>
                    <a:cubicBezTo>
                      <a:pt x="1135" y="892"/>
                      <a:pt x="1143" y="891"/>
                      <a:pt x="1139" y="881"/>
                    </a:cubicBezTo>
                    <a:cubicBezTo>
                      <a:pt x="1142" y="876"/>
                      <a:pt x="1151" y="870"/>
                      <a:pt x="1155" y="875"/>
                    </a:cubicBezTo>
                    <a:cubicBezTo>
                      <a:pt x="1153" y="877"/>
                      <a:pt x="1149" y="877"/>
                      <a:pt x="1149" y="881"/>
                    </a:cubicBezTo>
                    <a:cubicBezTo>
                      <a:pt x="1153" y="881"/>
                      <a:pt x="1155" y="878"/>
                      <a:pt x="1158" y="880"/>
                    </a:cubicBezTo>
                    <a:cubicBezTo>
                      <a:pt x="1161" y="874"/>
                      <a:pt x="1169" y="873"/>
                      <a:pt x="1172" y="868"/>
                    </a:cubicBezTo>
                    <a:cubicBezTo>
                      <a:pt x="1175" y="869"/>
                      <a:pt x="1176" y="867"/>
                      <a:pt x="1178" y="867"/>
                    </a:cubicBezTo>
                    <a:cubicBezTo>
                      <a:pt x="1177" y="862"/>
                      <a:pt x="1182" y="863"/>
                      <a:pt x="1185" y="862"/>
                    </a:cubicBezTo>
                    <a:cubicBezTo>
                      <a:pt x="1185" y="864"/>
                      <a:pt x="1185" y="865"/>
                      <a:pt x="1186" y="866"/>
                    </a:cubicBezTo>
                    <a:cubicBezTo>
                      <a:pt x="1192" y="864"/>
                      <a:pt x="1192" y="856"/>
                      <a:pt x="1199" y="854"/>
                    </a:cubicBezTo>
                    <a:cubicBezTo>
                      <a:pt x="1201" y="855"/>
                      <a:pt x="1198" y="857"/>
                      <a:pt x="1200" y="858"/>
                    </a:cubicBezTo>
                    <a:cubicBezTo>
                      <a:pt x="1200" y="856"/>
                      <a:pt x="1201" y="856"/>
                      <a:pt x="1203" y="856"/>
                    </a:cubicBezTo>
                    <a:cubicBezTo>
                      <a:pt x="1204" y="859"/>
                      <a:pt x="1203" y="860"/>
                      <a:pt x="1202" y="862"/>
                    </a:cubicBezTo>
                    <a:cubicBezTo>
                      <a:pt x="1203" y="864"/>
                      <a:pt x="1208" y="862"/>
                      <a:pt x="1209" y="864"/>
                    </a:cubicBezTo>
                    <a:cubicBezTo>
                      <a:pt x="1204" y="874"/>
                      <a:pt x="1195" y="881"/>
                      <a:pt x="1190" y="890"/>
                    </a:cubicBezTo>
                    <a:cubicBezTo>
                      <a:pt x="1198" y="890"/>
                      <a:pt x="1205" y="877"/>
                      <a:pt x="1211" y="884"/>
                    </a:cubicBezTo>
                    <a:cubicBezTo>
                      <a:pt x="1211" y="880"/>
                      <a:pt x="1214" y="882"/>
                      <a:pt x="1215" y="881"/>
                    </a:cubicBezTo>
                    <a:cubicBezTo>
                      <a:pt x="1221" y="876"/>
                      <a:pt x="1223" y="865"/>
                      <a:pt x="1234" y="865"/>
                    </a:cubicBezTo>
                    <a:cubicBezTo>
                      <a:pt x="1234" y="868"/>
                      <a:pt x="1234" y="868"/>
                      <a:pt x="1234" y="868"/>
                    </a:cubicBezTo>
                    <a:cubicBezTo>
                      <a:pt x="1238" y="867"/>
                      <a:pt x="1242" y="860"/>
                      <a:pt x="1240" y="857"/>
                    </a:cubicBezTo>
                    <a:cubicBezTo>
                      <a:pt x="1230" y="856"/>
                      <a:pt x="1225" y="861"/>
                      <a:pt x="1218" y="865"/>
                    </a:cubicBezTo>
                    <a:cubicBezTo>
                      <a:pt x="1216" y="865"/>
                      <a:pt x="1217" y="862"/>
                      <a:pt x="1215" y="862"/>
                    </a:cubicBezTo>
                    <a:cubicBezTo>
                      <a:pt x="1214" y="865"/>
                      <a:pt x="1212" y="864"/>
                      <a:pt x="1210" y="863"/>
                    </a:cubicBezTo>
                    <a:cubicBezTo>
                      <a:pt x="1212" y="856"/>
                      <a:pt x="1224" y="854"/>
                      <a:pt x="1225" y="848"/>
                    </a:cubicBezTo>
                    <a:cubicBezTo>
                      <a:pt x="1220" y="851"/>
                      <a:pt x="1211" y="853"/>
                      <a:pt x="1204" y="857"/>
                    </a:cubicBezTo>
                    <a:cubicBezTo>
                      <a:pt x="1204" y="851"/>
                      <a:pt x="1209" y="850"/>
                      <a:pt x="1210" y="846"/>
                    </a:cubicBezTo>
                    <a:cubicBezTo>
                      <a:pt x="1207" y="845"/>
                      <a:pt x="1206" y="847"/>
                      <a:pt x="1204" y="847"/>
                    </a:cubicBezTo>
                    <a:cubicBezTo>
                      <a:pt x="1208" y="841"/>
                      <a:pt x="1215" y="842"/>
                      <a:pt x="1220" y="836"/>
                    </a:cubicBezTo>
                    <a:cubicBezTo>
                      <a:pt x="1217" y="833"/>
                      <a:pt x="1223" y="831"/>
                      <a:pt x="1224" y="829"/>
                    </a:cubicBezTo>
                    <a:cubicBezTo>
                      <a:pt x="1225" y="826"/>
                      <a:pt x="1223" y="825"/>
                      <a:pt x="1223" y="823"/>
                    </a:cubicBezTo>
                    <a:cubicBezTo>
                      <a:pt x="1225" y="822"/>
                      <a:pt x="1228" y="820"/>
                      <a:pt x="1231" y="819"/>
                    </a:cubicBezTo>
                    <a:cubicBezTo>
                      <a:pt x="1231" y="816"/>
                      <a:pt x="1230" y="812"/>
                      <a:pt x="1233" y="812"/>
                    </a:cubicBezTo>
                    <a:cubicBezTo>
                      <a:pt x="1235" y="812"/>
                      <a:pt x="1235" y="814"/>
                      <a:pt x="1238" y="813"/>
                    </a:cubicBezTo>
                    <a:cubicBezTo>
                      <a:pt x="1238" y="809"/>
                      <a:pt x="1245" y="808"/>
                      <a:pt x="1244" y="806"/>
                    </a:cubicBezTo>
                    <a:cubicBezTo>
                      <a:pt x="1241" y="808"/>
                      <a:pt x="1236" y="805"/>
                      <a:pt x="1240" y="803"/>
                    </a:cubicBezTo>
                    <a:cubicBezTo>
                      <a:pt x="1232" y="805"/>
                      <a:pt x="1232" y="816"/>
                      <a:pt x="1221" y="815"/>
                    </a:cubicBezTo>
                    <a:cubicBezTo>
                      <a:pt x="1221" y="814"/>
                      <a:pt x="1222" y="814"/>
                      <a:pt x="1222" y="812"/>
                    </a:cubicBezTo>
                    <a:cubicBezTo>
                      <a:pt x="1217" y="815"/>
                      <a:pt x="1211" y="816"/>
                      <a:pt x="1206" y="816"/>
                    </a:cubicBezTo>
                    <a:cubicBezTo>
                      <a:pt x="1205" y="819"/>
                      <a:pt x="1207" y="819"/>
                      <a:pt x="1208" y="821"/>
                    </a:cubicBezTo>
                    <a:cubicBezTo>
                      <a:pt x="1204" y="820"/>
                      <a:pt x="1204" y="824"/>
                      <a:pt x="1201" y="824"/>
                    </a:cubicBezTo>
                    <a:cubicBezTo>
                      <a:pt x="1201" y="827"/>
                      <a:pt x="1201" y="830"/>
                      <a:pt x="1200" y="831"/>
                    </a:cubicBezTo>
                    <a:cubicBezTo>
                      <a:pt x="1201" y="831"/>
                      <a:pt x="1202" y="829"/>
                      <a:pt x="1202" y="831"/>
                    </a:cubicBezTo>
                    <a:cubicBezTo>
                      <a:pt x="1202" y="832"/>
                      <a:pt x="1201" y="833"/>
                      <a:pt x="1201" y="834"/>
                    </a:cubicBezTo>
                    <a:cubicBezTo>
                      <a:pt x="1202" y="836"/>
                      <a:pt x="1205" y="836"/>
                      <a:pt x="1204" y="839"/>
                    </a:cubicBezTo>
                    <a:cubicBezTo>
                      <a:pt x="1189" y="842"/>
                      <a:pt x="1183" y="854"/>
                      <a:pt x="1172" y="860"/>
                    </a:cubicBezTo>
                    <a:cubicBezTo>
                      <a:pt x="1169" y="858"/>
                      <a:pt x="1170" y="856"/>
                      <a:pt x="1167" y="855"/>
                    </a:cubicBezTo>
                    <a:cubicBezTo>
                      <a:pt x="1167" y="853"/>
                      <a:pt x="1168" y="851"/>
                      <a:pt x="1170" y="851"/>
                    </a:cubicBezTo>
                    <a:cubicBezTo>
                      <a:pt x="1173" y="850"/>
                      <a:pt x="1173" y="853"/>
                      <a:pt x="1175" y="853"/>
                    </a:cubicBezTo>
                    <a:cubicBezTo>
                      <a:pt x="1177" y="850"/>
                      <a:pt x="1185" y="848"/>
                      <a:pt x="1182" y="844"/>
                    </a:cubicBezTo>
                    <a:cubicBezTo>
                      <a:pt x="1182" y="846"/>
                      <a:pt x="1178" y="849"/>
                      <a:pt x="1177" y="848"/>
                    </a:cubicBezTo>
                    <a:cubicBezTo>
                      <a:pt x="1180" y="843"/>
                      <a:pt x="1185" y="835"/>
                      <a:pt x="1191" y="836"/>
                    </a:cubicBezTo>
                    <a:cubicBezTo>
                      <a:pt x="1187" y="838"/>
                      <a:pt x="1185" y="840"/>
                      <a:pt x="1184" y="845"/>
                    </a:cubicBezTo>
                    <a:cubicBezTo>
                      <a:pt x="1190" y="844"/>
                      <a:pt x="1192" y="841"/>
                      <a:pt x="1196" y="838"/>
                    </a:cubicBezTo>
                    <a:cubicBezTo>
                      <a:pt x="1193" y="837"/>
                      <a:pt x="1192" y="839"/>
                      <a:pt x="1191" y="837"/>
                    </a:cubicBezTo>
                    <a:cubicBezTo>
                      <a:pt x="1193" y="837"/>
                      <a:pt x="1191" y="833"/>
                      <a:pt x="1191" y="832"/>
                    </a:cubicBezTo>
                    <a:cubicBezTo>
                      <a:pt x="1183" y="831"/>
                      <a:pt x="1181" y="840"/>
                      <a:pt x="1175" y="835"/>
                    </a:cubicBezTo>
                    <a:cubicBezTo>
                      <a:pt x="1172" y="844"/>
                      <a:pt x="1163" y="841"/>
                      <a:pt x="1159" y="846"/>
                    </a:cubicBezTo>
                    <a:cubicBezTo>
                      <a:pt x="1158" y="844"/>
                      <a:pt x="1157" y="842"/>
                      <a:pt x="1155" y="841"/>
                    </a:cubicBezTo>
                    <a:cubicBezTo>
                      <a:pt x="1157" y="841"/>
                      <a:pt x="1157" y="840"/>
                      <a:pt x="1158" y="839"/>
                    </a:cubicBezTo>
                    <a:cubicBezTo>
                      <a:pt x="1159" y="839"/>
                      <a:pt x="1159" y="842"/>
                      <a:pt x="1161" y="841"/>
                    </a:cubicBezTo>
                    <a:cubicBezTo>
                      <a:pt x="1161" y="837"/>
                      <a:pt x="1164" y="837"/>
                      <a:pt x="1167" y="835"/>
                    </a:cubicBezTo>
                    <a:cubicBezTo>
                      <a:pt x="1166" y="832"/>
                      <a:pt x="1168" y="832"/>
                      <a:pt x="1167" y="829"/>
                    </a:cubicBezTo>
                    <a:cubicBezTo>
                      <a:pt x="1169" y="826"/>
                      <a:pt x="1173" y="826"/>
                      <a:pt x="1175" y="823"/>
                    </a:cubicBezTo>
                    <a:cubicBezTo>
                      <a:pt x="1171" y="823"/>
                      <a:pt x="1166" y="831"/>
                      <a:pt x="1158" y="830"/>
                    </a:cubicBezTo>
                    <a:cubicBezTo>
                      <a:pt x="1160" y="824"/>
                      <a:pt x="1158" y="828"/>
                      <a:pt x="1156" y="826"/>
                    </a:cubicBezTo>
                    <a:cubicBezTo>
                      <a:pt x="1157" y="824"/>
                      <a:pt x="1156" y="824"/>
                      <a:pt x="1157" y="821"/>
                    </a:cubicBezTo>
                    <a:cubicBezTo>
                      <a:pt x="1154" y="822"/>
                      <a:pt x="1152" y="822"/>
                      <a:pt x="1152" y="820"/>
                    </a:cubicBezTo>
                    <a:cubicBezTo>
                      <a:pt x="1154" y="819"/>
                      <a:pt x="1154" y="817"/>
                      <a:pt x="1154" y="815"/>
                    </a:cubicBezTo>
                    <a:cubicBezTo>
                      <a:pt x="1151" y="816"/>
                      <a:pt x="1148" y="818"/>
                      <a:pt x="1145" y="820"/>
                    </a:cubicBezTo>
                    <a:cubicBezTo>
                      <a:pt x="1142" y="817"/>
                      <a:pt x="1137" y="816"/>
                      <a:pt x="1141" y="812"/>
                    </a:cubicBezTo>
                    <a:cubicBezTo>
                      <a:pt x="1143" y="812"/>
                      <a:pt x="1142" y="815"/>
                      <a:pt x="1144" y="815"/>
                    </a:cubicBezTo>
                    <a:cubicBezTo>
                      <a:pt x="1144" y="812"/>
                      <a:pt x="1145" y="810"/>
                      <a:pt x="1147" y="809"/>
                    </a:cubicBezTo>
                    <a:cubicBezTo>
                      <a:pt x="1149" y="809"/>
                      <a:pt x="1148" y="812"/>
                      <a:pt x="1151" y="811"/>
                    </a:cubicBezTo>
                    <a:cubicBezTo>
                      <a:pt x="1152" y="805"/>
                      <a:pt x="1159" y="806"/>
                      <a:pt x="1164" y="805"/>
                    </a:cubicBezTo>
                    <a:cubicBezTo>
                      <a:pt x="1157" y="799"/>
                      <a:pt x="1167" y="796"/>
                      <a:pt x="1170" y="792"/>
                    </a:cubicBezTo>
                    <a:cubicBezTo>
                      <a:pt x="1168" y="792"/>
                      <a:pt x="1168" y="790"/>
                      <a:pt x="1168" y="788"/>
                    </a:cubicBezTo>
                    <a:cubicBezTo>
                      <a:pt x="1173" y="786"/>
                      <a:pt x="1171" y="785"/>
                      <a:pt x="1171" y="781"/>
                    </a:cubicBezTo>
                    <a:cubicBezTo>
                      <a:pt x="1174" y="781"/>
                      <a:pt x="1174" y="779"/>
                      <a:pt x="1176" y="779"/>
                    </a:cubicBezTo>
                    <a:cubicBezTo>
                      <a:pt x="1177" y="780"/>
                      <a:pt x="1177" y="783"/>
                      <a:pt x="1179" y="783"/>
                    </a:cubicBezTo>
                    <a:cubicBezTo>
                      <a:pt x="1178" y="785"/>
                      <a:pt x="1176" y="786"/>
                      <a:pt x="1176" y="788"/>
                    </a:cubicBezTo>
                    <a:cubicBezTo>
                      <a:pt x="1179" y="788"/>
                      <a:pt x="1179" y="790"/>
                      <a:pt x="1181" y="793"/>
                    </a:cubicBezTo>
                    <a:cubicBezTo>
                      <a:pt x="1193" y="792"/>
                      <a:pt x="1199" y="782"/>
                      <a:pt x="1208" y="776"/>
                    </a:cubicBezTo>
                    <a:cubicBezTo>
                      <a:pt x="1214" y="772"/>
                      <a:pt x="1225" y="772"/>
                      <a:pt x="1227" y="764"/>
                    </a:cubicBezTo>
                    <a:cubicBezTo>
                      <a:pt x="1224" y="767"/>
                      <a:pt x="1217" y="768"/>
                      <a:pt x="1213" y="769"/>
                    </a:cubicBezTo>
                    <a:cubicBezTo>
                      <a:pt x="1214" y="767"/>
                      <a:pt x="1217" y="767"/>
                      <a:pt x="1218" y="766"/>
                    </a:cubicBezTo>
                    <a:cubicBezTo>
                      <a:pt x="1217" y="763"/>
                      <a:pt x="1218" y="763"/>
                      <a:pt x="1217" y="761"/>
                    </a:cubicBezTo>
                    <a:cubicBezTo>
                      <a:pt x="1221" y="759"/>
                      <a:pt x="1224" y="757"/>
                      <a:pt x="1225" y="754"/>
                    </a:cubicBezTo>
                    <a:cubicBezTo>
                      <a:pt x="1218" y="753"/>
                      <a:pt x="1220" y="764"/>
                      <a:pt x="1212" y="760"/>
                    </a:cubicBezTo>
                    <a:cubicBezTo>
                      <a:pt x="1212" y="761"/>
                      <a:pt x="1211" y="763"/>
                      <a:pt x="1210" y="764"/>
                    </a:cubicBezTo>
                    <a:cubicBezTo>
                      <a:pt x="1214" y="771"/>
                      <a:pt x="1209" y="776"/>
                      <a:pt x="1200" y="772"/>
                    </a:cubicBezTo>
                    <a:cubicBezTo>
                      <a:pt x="1203" y="769"/>
                      <a:pt x="1199" y="769"/>
                      <a:pt x="1197" y="767"/>
                    </a:cubicBezTo>
                    <a:cubicBezTo>
                      <a:pt x="1201" y="765"/>
                      <a:pt x="1202" y="758"/>
                      <a:pt x="1208" y="761"/>
                    </a:cubicBezTo>
                    <a:cubicBezTo>
                      <a:pt x="1211" y="760"/>
                      <a:pt x="1209" y="754"/>
                      <a:pt x="1211" y="753"/>
                    </a:cubicBezTo>
                    <a:cubicBezTo>
                      <a:pt x="1215" y="752"/>
                      <a:pt x="1215" y="756"/>
                      <a:pt x="1219" y="756"/>
                    </a:cubicBezTo>
                    <a:cubicBezTo>
                      <a:pt x="1220" y="752"/>
                      <a:pt x="1220" y="751"/>
                      <a:pt x="1221" y="747"/>
                    </a:cubicBezTo>
                    <a:cubicBezTo>
                      <a:pt x="1211" y="750"/>
                      <a:pt x="1202" y="755"/>
                      <a:pt x="1193" y="759"/>
                    </a:cubicBezTo>
                    <a:cubicBezTo>
                      <a:pt x="1196" y="756"/>
                      <a:pt x="1198" y="752"/>
                      <a:pt x="1204" y="752"/>
                    </a:cubicBezTo>
                    <a:cubicBezTo>
                      <a:pt x="1210" y="742"/>
                      <a:pt x="1224" y="739"/>
                      <a:pt x="1232" y="731"/>
                    </a:cubicBezTo>
                    <a:cubicBezTo>
                      <a:pt x="1220" y="735"/>
                      <a:pt x="1209" y="743"/>
                      <a:pt x="1197" y="748"/>
                    </a:cubicBezTo>
                    <a:cubicBezTo>
                      <a:pt x="1197" y="746"/>
                      <a:pt x="1194" y="747"/>
                      <a:pt x="1194" y="745"/>
                    </a:cubicBezTo>
                    <a:cubicBezTo>
                      <a:pt x="1195" y="744"/>
                      <a:pt x="1195" y="742"/>
                      <a:pt x="1196" y="741"/>
                    </a:cubicBezTo>
                    <a:cubicBezTo>
                      <a:pt x="1191" y="741"/>
                      <a:pt x="1190" y="746"/>
                      <a:pt x="1185" y="743"/>
                    </a:cubicBezTo>
                    <a:cubicBezTo>
                      <a:pt x="1187" y="738"/>
                      <a:pt x="1181" y="741"/>
                      <a:pt x="1180" y="740"/>
                    </a:cubicBezTo>
                    <a:cubicBezTo>
                      <a:pt x="1181" y="735"/>
                      <a:pt x="1187" y="737"/>
                      <a:pt x="1187" y="731"/>
                    </a:cubicBezTo>
                    <a:cubicBezTo>
                      <a:pt x="1184" y="732"/>
                      <a:pt x="1181" y="734"/>
                      <a:pt x="1179" y="732"/>
                    </a:cubicBezTo>
                    <a:cubicBezTo>
                      <a:pt x="1180" y="731"/>
                      <a:pt x="1180" y="729"/>
                      <a:pt x="1181" y="728"/>
                    </a:cubicBezTo>
                    <a:cubicBezTo>
                      <a:pt x="1179" y="728"/>
                      <a:pt x="1178" y="727"/>
                      <a:pt x="1178" y="726"/>
                    </a:cubicBezTo>
                    <a:cubicBezTo>
                      <a:pt x="1180" y="723"/>
                      <a:pt x="1181" y="718"/>
                      <a:pt x="1182" y="714"/>
                    </a:cubicBezTo>
                    <a:cubicBezTo>
                      <a:pt x="1179" y="714"/>
                      <a:pt x="1177" y="716"/>
                      <a:pt x="1177" y="712"/>
                    </a:cubicBezTo>
                    <a:cubicBezTo>
                      <a:pt x="1180" y="709"/>
                      <a:pt x="1182" y="706"/>
                      <a:pt x="1183" y="702"/>
                    </a:cubicBezTo>
                    <a:cubicBezTo>
                      <a:pt x="1178" y="704"/>
                      <a:pt x="1170" y="708"/>
                      <a:pt x="1174" y="714"/>
                    </a:cubicBezTo>
                    <a:cubicBezTo>
                      <a:pt x="1172" y="716"/>
                      <a:pt x="1171" y="713"/>
                      <a:pt x="1169" y="715"/>
                    </a:cubicBezTo>
                    <a:cubicBezTo>
                      <a:pt x="1171" y="719"/>
                      <a:pt x="1169" y="727"/>
                      <a:pt x="1169" y="731"/>
                    </a:cubicBezTo>
                    <a:cubicBezTo>
                      <a:pt x="1172" y="730"/>
                      <a:pt x="1175" y="729"/>
                      <a:pt x="1179" y="729"/>
                    </a:cubicBezTo>
                    <a:cubicBezTo>
                      <a:pt x="1177" y="738"/>
                      <a:pt x="1168" y="743"/>
                      <a:pt x="1160" y="743"/>
                    </a:cubicBezTo>
                    <a:cubicBezTo>
                      <a:pt x="1159" y="749"/>
                      <a:pt x="1147" y="754"/>
                      <a:pt x="1147" y="747"/>
                    </a:cubicBezTo>
                    <a:cubicBezTo>
                      <a:pt x="1147" y="748"/>
                      <a:pt x="1144" y="750"/>
                      <a:pt x="1144" y="748"/>
                    </a:cubicBezTo>
                    <a:cubicBezTo>
                      <a:pt x="1151" y="738"/>
                      <a:pt x="1144" y="748"/>
                      <a:pt x="1139" y="744"/>
                    </a:cubicBezTo>
                    <a:cubicBezTo>
                      <a:pt x="1139" y="744"/>
                      <a:pt x="1138" y="739"/>
                      <a:pt x="1138" y="738"/>
                    </a:cubicBezTo>
                    <a:cubicBezTo>
                      <a:pt x="1139" y="737"/>
                      <a:pt x="1143" y="739"/>
                      <a:pt x="1142" y="736"/>
                    </a:cubicBezTo>
                    <a:cubicBezTo>
                      <a:pt x="1138" y="735"/>
                      <a:pt x="1138" y="738"/>
                      <a:pt x="1136" y="738"/>
                    </a:cubicBezTo>
                    <a:cubicBezTo>
                      <a:pt x="1136" y="733"/>
                      <a:pt x="1135" y="731"/>
                      <a:pt x="1133" y="731"/>
                    </a:cubicBezTo>
                    <a:cubicBezTo>
                      <a:pt x="1133" y="719"/>
                      <a:pt x="1153" y="722"/>
                      <a:pt x="1152" y="711"/>
                    </a:cubicBezTo>
                    <a:cubicBezTo>
                      <a:pt x="1143" y="717"/>
                      <a:pt x="1134" y="723"/>
                      <a:pt x="1124" y="727"/>
                    </a:cubicBezTo>
                    <a:cubicBezTo>
                      <a:pt x="1123" y="725"/>
                      <a:pt x="1122" y="725"/>
                      <a:pt x="1122" y="724"/>
                    </a:cubicBezTo>
                    <a:cubicBezTo>
                      <a:pt x="1125" y="718"/>
                      <a:pt x="1134" y="716"/>
                      <a:pt x="1140" y="713"/>
                    </a:cubicBezTo>
                    <a:cubicBezTo>
                      <a:pt x="1138" y="705"/>
                      <a:pt x="1143" y="704"/>
                      <a:pt x="1147" y="704"/>
                    </a:cubicBezTo>
                    <a:cubicBezTo>
                      <a:pt x="1149" y="700"/>
                      <a:pt x="1145" y="701"/>
                      <a:pt x="1146" y="698"/>
                    </a:cubicBezTo>
                    <a:cubicBezTo>
                      <a:pt x="1150" y="691"/>
                      <a:pt x="1156" y="684"/>
                      <a:pt x="1161" y="681"/>
                    </a:cubicBezTo>
                    <a:cubicBezTo>
                      <a:pt x="1159" y="678"/>
                      <a:pt x="1161" y="673"/>
                      <a:pt x="1156" y="672"/>
                    </a:cubicBezTo>
                    <a:cubicBezTo>
                      <a:pt x="1156" y="668"/>
                      <a:pt x="1158" y="666"/>
                      <a:pt x="1162" y="666"/>
                    </a:cubicBezTo>
                    <a:cubicBezTo>
                      <a:pt x="1162" y="656"/>
                      <a:pt x="1183" y="664"/>
                      <a:pt x="1176" y="652"/>
                    </a:cubicBezTo>
                    <a:cubicBezTo>
                      <a:pt x="1169" y="655"/>
                      <a:pt x="1164" y="660"/>
                      <a:pt x="1159" y="664"/>
                    </a:cubicBezTo>
                    <a:cubicBezTo>
                      <a:pt x="1156" y="664"/>
                      <a:pt x="1157" y="660"/>
                      <a:pt x="1155" y="658"/>
                    </a:cubicBezTo>
                    <a:cubicBezTo>
                      <a:pt x="1152" y="662"/>
                      <a:pt x="1155" y="664"/>
                      <a:pt x="1156" y="667"/>
                    </a:cubicBezTo>
                    <a:cubicBezTo>
                      <a:pt x="1150" y="672"/>
                      <a:pt x="1147" y="665"/>
                      <a:pt x="1145" y="661"/>
                    </a:cubicBezTo>
                    <a:cubicBezTo>
                      <a:pt x="1145" y="660"/>
                      <a:pt x="1149" y="657"/>
                      <a:pt x="1147" y="656"/>
                    </a:cubicBezTo>
                    <a:cubicBezTo>
                      <a:pt x="1146" y="659"/>
                      <a:pt x="1144" y="661"/>
                      <a:pt x="1142" y="662"/>
                    </a:cubicBezTo>
                    <a:cubicBezTo>
                      <a:pt x="1141" y="659"/>
                      <a:pt x="1144" y="660"/>
                      <a:pt x="1144" y="657"/>
                    </a:cubicBezTo>
                    <a:cubicBezTo>
                      <a:pt x="1140" y="658"/>
                      <a:pt x="1139" y="662"/>
                      <a:pt x="1136" y="664"/>
                    </a:cubicBezTo>
                    <a:cubicBezTo>
                      <a:pt x="1138" y="667"/>
                      <a:pt x="1140" y="660"/>
                      <a:pt x="1141" y="663"/>
                    </a:cubicBezTo>
                    <a:cubicBezTo>
                      <a:pt x="1138" y="669"/>
                      <a:pt x="1130" y="671"/>
                      <a:pt x="1128" y="678"/>
                    </a:cubicBezTo>
                    <a:cubicBezTo>
                      <a:pt x="1131" y="678"/>
                      <a:pt x="1131" y="676"/>
                      <a:pt x="1135" y="676"/>
                    </a:cubicBezTo>
                    <a:cubicBezTo>
                      <a:pt x="1135" y="677"/>
                      <a:pt x="1136" y="677"/>
                      <a:pt x="1136" y="678"/>
                    </a:cubicBezTo>
                    <a:cubicBezTo>
                      <a:pt x="1133" y="680"/>
                      <a:pt x="1132" y="682"/>
                      <a:pt x="1129" y="680"/>
                    </a:cubicBezTo>
                    <a:cubicBezTo>
                      <a:pt x="1127" y="685"/>
                      <a:pt x="1118" y="690"/>
                      <a:pt x="1112" y="690"/>
                    </a:cubicBezTo>
                    <a:cubicBezTo>
                      <a:pt x="1114" y="687"/>
                      <a:pt x="1116" y="684"/>
                      <a:pt x="1118" y="681"/>
                    </a:cubicBezTo>
                    <a:cubicBezTo>
                      <a:pt x="1116" y="677"/>
                      <a:pt x="1114" y="673"/>
                      <a:pt x="1115" y="670"/>
                    </a:cubicBezTo>
                    <a:cubicBezTo>
                      <a:pt x="1114" y="676"/>
                      <a:pt x="1110" y="669"/>
                      <a:pt x="1108" y="673"/>
                    </a:cubicBezTo>
                    <a:cubicBezTo>
                      <a:pt x="1107" y="676"/>
                      <a:pt x="1109" y="676"/>
                      <a:pt x="1110" y="678"/>
                    </a:cubicBezTo>
                    <a:cubicBezTo>
                      <a:pt x="1106" y="679"/>
                      <a:pt x="1106" y="681"/>
                      <a:pt x="1107" y="686"/>
                    </a:cubicBezTo>
                    <a:cubicBezTo>
                      <a:pt x="1100" y="689"/>
                      <a:pt x="1098" y="686"/>
                      <a:pt x="1092" y="688"/>
                    </a:cubicBezTo>
                    <a:cubicBezTo>
                      <a:pt x="1104" y="698"/>
                      <a:pt x="1091" y="712"/>
                      <a:pt x="1080" y="715"/>
                    </a:cubicBezTo>
                    <a:cubicBezTo>
                      <a:pt x="1081" y="712"/>
                      <a:pt x="1077" y="714"/>
                      <a:pt x="1078" y="711"/>
                    </a:cubicBezTo>
                    <a:cubicBezTo>
                      <a:pt x="1080" y="710"/>
                      <a:pt x="1082" y="709"/>
                      <a:pt x="1083" y="712"/>
                    </a:cubicBezTo>
                    <a:cubicBezTo>
                      <a:pt x="1084" y="708"/>
                      <a:pt x="1088" y="708"/>
                      <a:pt x="1088" y="704"/>
                    </a:cubicBezTo>
                    <a:cubicBezTo>
                      <a:pt x="1079" y="699"/>
                      <a:pt x="1075" y="720"/>
                      <a:pt x="1067" y="710"/>
                    </a:cubicBezTo>
                    <a:cubicBezTo>
                      <a:pt x="1069" y="707"/>
                      <a:pt x="1072" y="703"/>
                      <a:pt x="1072" y="698"/>
                    </a:cubicBezTo>
                    <a:cubicBezTo>
                      <a:pt x="1068" y="699"/>
                      <a:pt x="1068" y="705"/>
                      <a:pt x="1063" y="705"/>
                    </a:cubicBezTo>
                    <a:cubicBezTo>
                      <a:pt x="1062" y="702"/>
                      <a:pt x="1066" y="704"/>
                      <a:pt x="1065" y="701"/>
                    </a:cubicBezTo>
                    <a:cubicBezTo>
                      <a:pt x="1060" y="705"/>
                      <a:pt x="1057" y="703"/>
                      <a:pt x="1051" y="704"/>
                    </a:cubicBezTo>
                    <a:cubicBezTo>
                      <a:pt x="1053" y="701"/>
                      <a:pt x="1055" y="699"/>
                      <a:pt x="1057" y="697"/>
                    </a:cubicBezTo>
                    <a:cubicBezTo>
                      <a:pt x="1055" y="694"/>
                      <a:pt x="1053" y="699"/>
                      <a:pt x="1052" y="697"/>
                    </a:cubicBezTo>
                    <a:cubicBezTo>
                      <a:pt x="1054" y="693"/>
                      <a:pt x="1053" y="688"/>
                      <a:pt x="1059" y="688"/>
                    </a:cubicBezTo>
                    <a:cubicBezTo>
                      <a:pt x="1061" y="689"/>
                      <a:pt x="1060" y="693"/>
                      <a:pt x="1063" y="692"/>
                    </a:cubicBezTo>
                    <a:cubicBezTo>
                      <a:pt x="1066" y="689"/>
                      <a:pt x="1068" y="687"/>
                      <a:pt x="1072" y="688"/>
                    </a:cubicBezTo>
                    <a:cubicBezTo>
                      <a:pt x="1072" y="682"/>
                      <a:pt x="1078" y="682"/>
                      <a:pt x="1079" y="678"/>
                    </a:cubicBezTo>
                    <a:cubicBezTo>
                      <a:pt x="1076" y="677"/>
                      <a:pt x="1077" y="680"/>
                      <a:pt x="1074" y="679"/>
                    </a:cubicBezTo>
                    <a:cubicBezTo>
                      <a:pt x="1074" y="677"/>
                      <a:pt x="1072" y="675"/>
                      <a:pt x="1071" y="673"/>
                    </a:cubicBezTo>
                    <a:cubicBezTo>
                      <a:pt x="1076" y="670"/>
                      <a:pt x="1076" y="665"/>
                      <a:pt x="1083" y="663"/>
                    </a:cubicBezTo>
                    <a:cubicBezTo>
                      <a:pt x="1083" y="668"/>
                      <a:pt x="1083" y="674"/>
                      <a:pt x="1087" y="676"/>
                    </a:cubicBezTo>
                    <a:cubicBezTo>
                      <a:pt x="1087" y="673"/>
                      <a:pt x="1091" y="675"/>
                      <a:pt x="1092" y="676"/>
                    </a:cubicBezTo>
                    <a:cubicBezTo>
                      <a:pt x="1093" y="673"/>
                      <a:pt x="1095" y="670"/>
                      <a:pt x="1096" y="667"/>
                    </a:cubicBezTo>
                    <a:cubicBezTo>
                      <a:pt x="1103" y="667"/>
                      <a:pt x="1105" y="663"/>
                      <a:pt x="1107" y="661"/>
                    </a:cubicBezTo>
                    <a:cubicBezTo>
                      <a:pt x="1102" y="659"/>
                      <a:pt x="1109" y="658"/>
                      <a:pt x="1110" y="653"/>
                    </a:cubicBezTo>
                    <a:cubicBezTo>
                      <a:pt x="1108" y="652"/>
                      <a:pt x="1106" y="655"/>
                      <a:pt x="1105" y="651"/>
                    </a:cubicBezTo>
                    <a:cubicBezTo>
                      <a:pt x="1106" y="647"/>
                      <a:pt x="1109" y="645"/>
                      <a:pt x="1114" y="644"/>
                    </a:cubicBezTo>
                    <a:cubicBezTo>
                      <a:pt x="1115" y="643"/>
                      <a:pt x="1112" y="640"/>
                      <a:pt x="1114" y="638"/>
                    </a:cubicBezTo>
                    <a:cubicBezTo>
                      <a:pt x="1117" y="640"/>
                      <a:pt x="1125" y="639"/>
                      <a:pt x="1122" y="645"/>
                    </a:cubicBezTo>
                    <a:cubicBezTo>
                      <a:pt x="1131" y="641"/>
                      <a:pt x="1137" y="634"/>
                      <a:pt x="1145" y="629"/>
                    </a:cubicBezTo>
                    <a:cubicBezTo>
                      <a:pt x="1144" y="625"/>
                      <a:pt x="1144" y="624"/>
                      <a:pt x="1145" y="620"/>
                    </a:cubicBezTo>
                    <a:cubicBezTo>
                      <a:pt x="1141" y="620"/>
                      <a:pt x="1140" y="624"/>
                      <a:pt x="1136" y="624"/>
                    </a:cubicBezTo>
                    <a:cubicBezTo>
                      <a:pt x="1135" y="622"/>
                      <a:pt x="1134" y="622"/>
                      <a:pt x="1135" y="621"/>
                    </a:cubicBezTo>
                    <a:cubicBezTo>
                      <a:pt x="1135" y="618"/>
                      <a:pt x="1142" y="618"/>
                      <a:pt x="1139" y="615"/>
                    </a:cubicBezTo>
                    <a:cubicBezTo>
                      <a:pt x="1139" y="619"/>
                      <a:pt x="1133" y="616"/>
                      <a:pt x="1132" y="615"/>
                    </a:cubicBezTo>
                    <a:cubicBezTo>
                      <a:pt x="1130" y="612"/>
                      <a:pt x="1135" y="610"/>
                      <a:pt x="1134" y="604"/>
                    </a:cubicBezTo>
                    <a:cubicBezTo>
                      <a:pt x="1136" y="602"/>
                      <a:pt x="1137" y="605"/>
                      <a:pt x="1138" y="603"/>
                    </a:cubicBezTo>
                    <a:cubicBezTo>
                      <a:pt x="1140" y="599"/>
                      <a:pt x="1142" y="591"/>
                      <a:pt x="1148" y="594"/>
                    </a:cubicBezTo>
                    <a:cubicBezTo>
                      <a:pt x="1150" y="589"/>
                      <a:pt x="1157" y="584"/>
                      <a:pt x="1162" y="583"/>
                    </a:cubicBezTo>
                    <a:cubicBezTo>
                      <a:pt x="1172" y="580"/>
                      <a:pt x="1182" y="571"/>
                      <a:pt x="1183" y="576"/>
                    </a:cubicBezTo>
                    <a:cubicBezTo>
                      <a:pt x="1187" y="569"/>
                      <a:pt x="1196" y="567"/>
                      <a:pt x="1201" y="560"/>
                    </a:cubicBezTo>
                    <a:cubicBezTo>
                      <a:pt x="1194" y="559"/>
                      <a:pt x="1196" y="565"/>
                      <a:pt x="1190" y="564"/>
                    </a:cubicBezTo>
                    <a:cubicBezTo>
                      <a:pt x="1188" y="560"/>
                      <a:pt x="1192" y="561"/>
                      <a:pt x="1191" y="559"/>
                    </a:cubicBezTo>
                    <a:cubicBezTo>
                      <a:pt x="1189" y="560"/>
                      <a:pt x="1186" y="557"/>
                      <a:pt x="1183" y="554"/>
                    </a:cubicBezTo>
                    <a:cubicBezTo>
                      <a:pt x="1184" y="551"/>
                      <a:pt x="1188" y="551"/>
                      <a:pt x="1188" y="547"/>
                    </a:cubicBezTo>
                    <a:cubicBezTo>
                      <a:pt x="1185" y="547"/>
                      <a:pt x="1185" y="550"/>
                      <a:pt x="1181" y="550"/>
                    </a:cubicBezTo>
                    <a:cubicBezTo>
                      <a:pt x="1182" y="546"/>
                      <a:pt x="1177" y="549"/>
                      <a:pt x="1176" y="547"/>
                    </a:cubicBezTo>
                    <a:cubicBezTo>
                      <a:pt x="1176" y="542"/>
                      <a:pt x="1179" y="538"/>
                      <a:pt x="1175" y="534"/>
                    </a:cubicBezTo>
                    <a:cubicBezTo>
                      <a:pt x="1176" y="527"/>
                      <a:pt x="1192" y="533"/>
                      <a:pt x="1191" y="535"/>
                    </a:cubicBezTo>
                    <a:cubicBezTo>
                      <a:pt x="1200" y="534"/>
                      <a:pt x="1201" y="524"/>
                      <a:pt x="1210" y="521"/>
                    </a:cubicBezTo>
                    <a:cubicBezTo>
                      <a:pt x="1211" y="525"/>
                      <a:pt x="1213" y="521"/>
                      <a:pt x="1215" y="521"/>
                    </a:cubicBezTo>
                    <a:cubicBezTo>
                      <a:pt x="1214" y="514"/>
                      <a:pt x="1226" y="510"/>
                      <a:pt x="1233" y="511"/>
                    </a:cubicBezTo>
                    <a:cubicBezTo>
                      <a:pt x="1233" y="508"/>
                      <a:pt x="1234" y="507"/>
                      <a:pt x="1237" y="508"/>
                    </a:cubicBezTo>
                    <a:cubicBezTo>
                      <a:pt x="1244" y="502"/>
                      <a:pt x="1253" y="494"/>
                      <a:pt x="1264" y="495"/>
                    </a:cubicBezTo>
                    <a:cubicBezTo>
                      <a:pt x="1266" y="494"/>
                      <a:pt x="1266" y="491"/>
                      <a:pt x="1270" y="492"/>
                    </a:cubicBezTo>
                    <a:cubicBezTo>
                      <a:pt x="1270" y="482"/>
                      <a:pt x="1282" y="485"/>
                      <a:pt x="1284" y="478"/>
                    </a:cubicBezTo>
                    <a:close/>
                    <a:moveTo>
                      <a:pt x="1047" y="497"/>
                    </a:moveTo>
                    <a:cubicBezTo>
                      <a:pt x="1049" y="495"/>
                      <a:pt x="1050" y="498"/>
                      <a:pt x="1053" y="497"/>
                    </a:cubicBezTo>
                    <a:cubicBezTo>
                      <a:pt x="1053" y="500"/>
                      <a:pt x="1051" y="500"/>
                      <a:pt x="1048" y="501"/>
                    </a:cubicBezTo>
                    <a:cubicBezTo>
                      <a:pt x="1048" y="499"/>
                      <a:pt x="1046" y="500"/>
                      <a:pt x="1047" y="497"/>
                    </a:cubicBezTo>
                    <a:close/>
                    <a:moveTo>
                      <a:pt x="1147" y="374"/>
                    </a:moveTo>
                    <a:cubicBezTo>
                      <a:pt x="1147" y="376"/>
                      <a:pt x="1146" y="378"/>
                      <a:pt x="1143" y="377"/>
                    </a:cubicBezTo>
                    <a:cubicBezTo>
                      <a:pt x="1143" y="375"/>
                      <a:pt x="1144" y="373"/>
                      <a:pt x="1147" y="374"/>
                    </a:cubicBezTo>
                    <a:close/>
                    <a:moveTo>
                      <a:pt x="1067" y="324"/>
                    </a:moveTo>
                    <a:cubicBezTo>
                      <a:pt x="1070" y="326"/>
                      <a:pt x="1066" y="329"/>
                      <a:pt x="1064" y="328"/>
                    </a:cubicBezTo>
                    <a:cubicBezTo>
                      <a:pt x="1063" y="325"/>
                      <a:pt x="1066" y="326"/>
                      <a:pt x="1067" y="324"/>
                    </a:cubicBezTo>
                    <a:close/>
                    <a:moveTo>
                      <a:pt x="1061" y="238"/>
                    </a:moveTo>
                    <a:cubicBezTo>
                      <a:pt x="1065" y="239"/>
                      <a:pt x="1062" y="244"/>
                      <a:pt x="1059" y="241"/>
                    </a:cubicBezTo>
                    <a:cubicBezTo>
                      <a:pt x="1060" y="240"/>
                      <a:pt x="1061" y="239"/>
                      <a:pt x="1061" y="238"/>
                    </a:cubicBezTo>
                    <a:close/>
                    <a:moveTo>
                      <a:pt x="1054" y="394"/>
                    </a:moveTo>
                    <a:cubicBezTo>
                      <a:pt x="1054" y="398"/>
                      <a:pt x="1048" y="399"/>
                      <a:pt x="1048" y="395"/>
                    </a:cubicBezTo>
                    <a:cubicBezTo>
                      <a:pt x="1051" y="396"/>
                      <a:pt x="1051" y="394"/>
                      <a:pt x="1054" y="394"/>
                    </a:cubicBezTo>
                    <a:close/>
                    <a:moveTo>
                      <a:pt x="1029" y="341"/>
                    </a:moveTo>
                    <a:cubicBezTo>
                      <a:pt x="1026" y="347"/>
                      <a:pt x="1019" y="344"/>
                      <a:pt x="1013" y="347"/>
                    </a:cubicBezTo>
                    <a:cubicBezTo>
                      <a:pt x="1014" y="341"/>
                      <a:pt x="1023" y="337"/>
                      <a:pt x="1029" y="341"/>
                    </a:cubicBezTo>
                    <a:close/>
                    <a:moveTo>
                      <a:pt x="205" y="236"/>
                    </a:moveTo>
                    <a:cubicBezTo>
                      <a:pt x="204" y="235"/>
                      <a:pt x="209" y="232"/>
                      <a:pt x="212" y="231"/>
                    </a:cubicBezTo>
                    <a:cubicBezTo>
                      <a:pt x="211" y="234"/>
                      <a:pt x="207" y="234"/>
                      <a:pt x="205" y="236"/>
                    </a:cubicBezTo>
                    <a:close/>
                    <a:moveTo>
                      <a:pt x="155" y="482"/>
                    </a:moveTo>
                    <a:cubicBezTo>
                      <a:pt x="154" y="473"/>
                      <a:pt x="158" y="470"/>
                      <a:pt x="159" y="462"/>
                    </a:cubicBezTo>
                    <a:cubicBezTo>
                      <a:pt x="162" y="460"/>
                      <a:pt x="162" y="463"/>
                      <a:pt x="166" y="463"/>
                    </a:cubicBezTo>
                    <a:cubicBezTo>
                      <a:pt x="165" y="471"/>
                      <a:pt x="161" y="478"/>
                      <a:pt x="155" y="482"/>
                    </a:cubicBezTo>
                    <a:close/>
                    <a:moveTo>
                      <a:pt x="230" y="515"/>
                    </a:moveTo>
                    <a:cubicBezTo>
                      <a:pt x="227" y="515"/>
                      <a:pt x="227" y="512"/>
                      <a:pt x="224" y="511"/>
                    </a:cubicBezTo>
                    <a:cubicBezTo>
                      <a:pt x="221" y="498"/>
                      <a:pt x="230" y="496"/>
                      <a:pt x="241" y="494"/>
                    </a:cubicBezTo>
                    <a:cubicBezTo>
                      <a:pt x="242" y="502"/>
                      <a:pt x="238" y="513"/>
                      <a:pt x="230" y="515"/>
                    </a:cubicBezTo>
                    <a:close/>
                    <a:moveTo>
                      <a:pt x="241" y="525"/>
                    </a:moveTo>
                    <a:cubicBezTo>
                      <a:pt x="241" y="523"/>
                      <a:pt x="243" y="522"/>
                      <a:pt x="245" y="522"/>
                    </a:cubicBezTo>
                    <a:cubicBezTo>
                      <a:pt x="245" y="525"/>
                      <a:pt x="244" y="525"/>
                      <a:pt x="241" y="525"/>
                    </a:cubicBezTo>
                    <a:close/>
                    <a:moveTo>
                      <a:pt x="247" y="520"/>
                    </a:moveTo>
                    <a:cubicBezTo>
                      <a:pt x="247" y="518"/>
                      <a:pt x="246" y="518"/>
                      <a:pt x="246" y="516"/>
                    </a:cubicBezTo>
                    <a:cubicBezTo>
                      <a:pt x="249" y="517"/>
                      <a:pt x="249" y="515"/>
                      <a:pt x="251" y="515"/>
                    </a:cubicBezTo>
                    <a:cubicBezTo>
                      <a:pt x="252" y="518"/>
                      <a:pt x="249" y="519"/>
                      <a:pt x="247" y="520"/>
                    </a:cubicBezTo>
                    <a:close/>
                    <a:moveTo>
                      <a:pt x="190" y="767"/>
                    </a:moveTo>
                    <a:cubicBezTo>
                      <a:pt x="190" y="763"/>
                      <a:pt x="193" y="763"/>
                      <a:pt x="196" y="762"/>
                    </a:cubicBezTo>
                    <a:cubicBezTo>
                      <a:pt x="196" y="766"/>
                      <a:pt x="193" y="766"/>
                      <a:pt x="190" y="767"/>
                    </a:cubicBezTo>
                    <a:close/>
                    <a:moveTo>
                      <a:pt x="171" y="813"/>
                    </a:moveTo>
                    <a:cubicBezTo>
                      <a:pt x="173" y="813"/>
                      <a:pt x="171" y="817"/>
                      <a:pt x="171" y="818"/>
                    </a:cubicBezTo>
                    <a:cubicBezTo>
                      <a:pt x="169" y="818"/>
                      <a:pt x="169" y="817"/>
                      <a:pt x="168" y="817"/>
                    </a:cubicBezTo>
                    <a:cubicBezTo>
                      <a:pt x="168" y="815"/>
                      <a:pt x="170" y="814"/>
                      <a:pt x="171" y="813"/>
                    </a:cubicBezTo>
                    <a:close/>
                    <a:moveTo>
                      <a:pt x="169" y="827"/>
                    </a:moveTo>
                    <a:cubicBezTo>
                      <a:pt x="168" y="825"/>
                      <a:pt x="170" y="824"/>
                      <a:pt x="168" y="821"/>
                    </a:cubicBezTo>
                    <a:cubicBezTo>
                      <a:pt x="173" y="817"/>
                      <a:pt x="180" y="812"/>
                      <a:pt x="188" y="815"/>
                    </a:cubicBezTo>
                    <a:cubicBezTo>
                      <a:pt x="181" y="818"/>
                      <a:pt x="174" y="821"/>
                      <a:pt x="169" y="827"/>
                    </a:cubicBezTo>
                    <a:close/>
                    <a:moveTo>
                      <a:pt x="196" y="826"/>
                    </a:moveTo>
                    <a:cubicBezTo>
                      <a:pt x="195" y="824"/>
                      <a:pt x="192" y="825"/>
                      <a:pt x="193" y="821"/>
                    </a:cubicBezTo>
                    <a:cubicBezTo>
                      <a:pt x="191" y="821"/>
                      <a:pt x="191" y="821"/>
                      <a:pt x="191" y="821"/>
                    </a:cubicBezTo>
                    <a:cubicBezTo>
                      <a:pt x="195" y="814"/>
                      <a:pt x="196" y="826"/>
                      <a:pt x="200" y="822"/>
                    </a:cubicBezTo>
                    <a:cubicBezTo>
                      <a:pt x="199" y="824"/>
                      <a:pt x="198" y="826"/>
                      <a:pt x="196" y="826"/>
                    </a:cubicBezTo>
                    <a:close/>
                    <a:moveTo>
                      <a:pt x="242" y="829"/>
                    </a:moveTo>
                    <a:cubicBezTo>
                      <a:pt x="241" y="836"/>
                      <a:pt x="235" y="844"/>
                      <a:pt x="229" y="841"/>
                    </a:cubicBezTo>
                    <a:cubicBezTo>
                      <a:pt x="236" y="840"/>
                      <a:pt x="236" y="831"/>
                      <a:pt x="242" y="829"/>
                    </a:cubicBezTo>
                    <a:close/>
                    <a:moveTo>
                      <a:pt x="192" y="885"/>
                    </a:moveTo>
                    <a:cubicBezTo>
                      <a:pt x="190" y="883"/>
                      <a:pt x="195" y="880"/>
                      <a:pt x="197" y="879"/>
                    </a:cubicBezTo>
                    <a:cubicBezTo>
                      <a:pt x="196" y="882"/>
                      <a:pt x="194" y="883"/>
                      <a:pt x="192" y="885"/>
                    </a:cubicBezTo>
                    <a:close/>
                    <a:moveTo>
                      <a:pt x="191" y="900"/>
                    </a:moveTo>
                    <a:cubicBezTo>
                      <a:pt x="191" y="897"/>
                      <a:pt x="195" y="898"/>
                      <a:pt x="197" y="897"/>
                    </a:cubicBezTo>
                    <a:cubicBezTo>
                      <a:pt x="197" y="900"/>
                      <a:pt x="194" y="900"/>
                      <a:pt x="191" y="900"/>
                    </a:cubicBezTo>
                    <a:close/>
                    <a:moveTo>
                      <a:pt x="197" y="887"/>
                    </a:moveTo>
                    <a:cubicBezTo>
                      <a:pt x="196" y="887"/>
                      <a:pt x="197" y="886"/>
                      <a:pt x="196" y="886"/>
                    </a:cubicBezTo>
                    <a:cubicBezTo>
                      <a:pt x="200" y="883"/>
                      <a:pt x="203" y="881"/>
                      <a:pt x="208" y="878"/>
                    </a:cubicBezTo>
                    <a:cubicBezTo>
                      <a:pt x="206" y="883"/>
                      <a:pt x="201" y="884"/>
                      <a:pt x="197" y="887"/>
                    </a:cubicBezTo>
                    <a:close/>
                    <a:moveTo>
                      <a:pt x="209" y="913"/>
                    </a:moveTo>
                    <a:cubicBezTo>
                      <a:pt x="209" y="911"/>
                      <a:pt x="212" y="910"/>
                      <a:pt x="214" y="910"/>
                    </a:cubicBezTo>
                    <a:cubicBezTo>
                      <a:pt x="214" y="912"/>
                      <a:pt x="212" y="914"/>
                      <a:pt x="209" y="913"/>
                    </a:cubicBezTo>
                    <a:close/>
                    <a:moveTo>
                      <a:pt x="201" y="899"/>
                    </a:moveTo>
                    <a:cubicBezTo>
                      <a:pt x="200" y="898"/>
                      <a:pt x="200" y="896"/>
                      <a:pt x="199" y="896"/>
                    </a:cubicBezTo>
                    <a:cubicBezTo>
                      <a:pt x="201" y="891"/>
                      <a:pt x="206" y="889"/>
                      <a:pt x="210" y="887"/>
                    </a:cubicBezTo>
                    <a:cubicBezTo>
                      <a:pt x="204" y="887"/>
                      <a:pt x="216" y="881"/>
                      <a:pt x="219" y="883"/>
                    </a:cubicBezTo>
                    <a:cubicBezTo>
                      <a:pt x="213" y="888"/>
                      <a:pt x="211" y="897"/>
                      <a:pt x="201" y="899"/>
                    </a:cubicBezTo>
                    <a:close/>
                    <a:moveTo>
                      <a:pt x="215" y="874"/>
                    </a:moveTo>
                    <a:cubicBezTo>
                      <a:pt x="215" y="877"/>
                      <a:pt x="214" y="878"/>
                      <a:pt x="211" y="878"/>
                    </a:cubicBezTo>
                    <a:cubicBezTo>
                      <a:pt x="209" y="876"/>
                      <a:pt x="212" y="873"/>
                      <a:pt x="215" y="874"/>
                    </a:cubicBezTo>
                    <a:close/>
                    <a:moveTo>
                      <a:pt x="201" y="876"/>
                    </a:moveTo>
                    <a:cubicBezTo>
                      <a:pt x="207" y="872"/>
                      <a:pt x="210" y="864"/>
                      <a:pt x="219" y="862"/>
                    </a:cubicBezTo>
                    <a:cubicBezTo>
                      <a:pt x="216" y="869"/>
                      <a:pt x="208" y="872"/>
                      <a:pt x="201" y="876"/>
                    </a:cubicBezTo>
                    <a:close/>
                    <a:moveTo>
                      <a:pt x="223" y="831"/>
                    </a:moveTo>
                    <a:cubicBezTo>
                      <a:pt x="227" y="828"/>
                      <a:pt x="234" y="825"/>
                      <a:pt x="239" y="827"/>
                    </a:cubicBezTo>
                    <a:cubicBezTo>
                      <a:pt x="240" y="831"/>
                      <a:pt x="230" y="833"/>
                      <a:pt x="226" y="834"/>
                    </a:cubicBezTo>
                    <a:cubicBezTo>
                      <a:pt x="226" y="832"/>
                      <a:pt x="222" y="834"/>
                      <a:pt x="223" y="831"/>
                    </a:cubicBezTo>
                    <a:close/>
                    <a:moveTo>
                      <a:pt x="238" y="852"/>
                    </a:moveTo>
                    <a:cubicBezTo>
                      <a:pt x="235" y="853"/>
                      <a:pt x="231" y="856"/>
                      <a:pt x="228" y="853"/>
                    </a:cubicBezTo>
                    <a:cubicBezTo>
                      <a:pt x="232" y="848"/>
                      <a:pt x="234" y="842"/>
                      <a:pt x="244" y="843"/>
                    </a:cubicBezTo>
                    <a:cubicBezTo>
                      <a:pt x="242" y="846"/>
                      <a:pt x="237" y="847"/>
                      <a:pt x="238" y="852"/>
                    </a:cubicBezTo>
                    <a:close/>
                    <a:moveTo>
                      <a:pt x="243" y="950"/>
                    </a:moveTo>
                    <a:cubicBezTo>
                      <a:pt x="244" y="948"/>
                      <a:pt x="245" y="948"/>
                      <a:pt x="245" y="947"/>
                    </a:cubicBezTo>
                    <a:cubicBezTo>
                      <a:pt x="247" y="947"/>
                      <a:pt x="247" y="949"/>
                      <a:pt x="248" y="951"/>
                    </a:cubicBezTo>
                    <a:cubicBezTo>
                      <a:pt x="245" y="951"/>
                      <a:pt x="245" y="949"/>
                      <a:pt x="243" y="950"/>
                    </a:cubicBezTo>
                    <a:close/>
                    <a:moveTo>
                      <a:pt x="270" y="942"/>
                    </a:moveTo>
                    <a:cubicBezTo>
                      <a:pt x="270" y="941"/>
                      <a:pt x="269" y="940"/>
                      <a:pt x="268" y="939"/>
                    </a:cubicBezTo>
                    <a:cubicBezTo>
                      <a:pt x="269" y="939"/>
                      <a:pt x="272" y="939"/>
                      <a:pt x="274" y="939"/>
                    </a:cubicBezTo>
                    <a:cubicBezTo>
                      <a:pt x="275" y="942"/>
                      <a:pt x="272" y="941"/>
                      <a:pt x="270" y="942"/>
                    </a:cubicBezTo>
                    <a:close/>
                    <a:moveTo>
                      <a:pt x="286" y="932"/>
                    </a:moveTo>
                    <a:cubicBezTo>
                      <a:pt x="285" y="935"/>
                      <a:pt x="283" y="932"/>
                      <a:pt x="283" y="929"/>
                    </a:cubicBezTo>
                    <a:cubicBezTo>
                      <a:pt x="285" y="929"/>
                      <a:pt x="285" y="930"/>
                      <a:pt x="287" y="930"/>
                    </a:cubicBezTo>
                    <a:cubicBezTo>
                      <a:pt x="287" y="931"/>
                      <a:pt x="285" y="932"/>
                      <a:pt x="286" y="932"/>
                    </a:cubicBezTo>
                    <a:close/>
                    <a:moveTo>
                      <a:pt x="259" y="1031"/>
                    </a:moveTo>
                    <a:cubicBezTo>
                      <a:pt x="258" y="1031"/>
                      <a:pt x="258" y="1029"/>
                      <a:pt x="257" y="1029"/>
                    </a:cubicBezTo>
                    <a:cubicBezTo>
                      <a:pt x="258" y="1027"/>
                      <a:pt x="260" y="1025"/>
                      <a:pt x="262" y="1025"/>
                    </a:cubicBezTo>
                    <a:cubicBezTo>
                      <a:pt x="264" y="1028"/>
                      <a:pt x="263" y="1031"/>
                      <a:pt x="259" y="1031"/>
                    </a:cubicBezTo>
                    <a:close/>
                    <a:moveTo>
                      <a:pt x="328" y="904"/>
                    </a:moveTo>
                    <a:cubicBezTo>
                      <a:pt x="327" y="906"/>
                      <a:pt x="323" y="906"/>
                      <a:pt x="322" y="908"/>
                    </a:cubicBezTo>
                    <a:cubicBezTo>
                      <a:pt x="320" y="908"/>
                      <a:pt x="321" y="905"/>
                      <a:pt x="319" y="905"/>
                    </a:cubicBezTo>
                    <a:cubicBezTo>
                      <a:pt x="321" y="904"/>
                      <a:pt x="326" y="902"/>
                      <a:pt x="328" y="904"/>
                    </a:cubicBezTo>
                    <a:close/>
                    <a:moveTo>
                      <a:pt x="296" y="923"/>
                    </a:moveTo>
                    <a:cubicBezTo>
                      <a:pt x="293" y="923"/>
                      <a:pt x="296" y="925"/>
                      <a:pt x="294" y="927"/>
                    </a:cubicBezTo>
                    <a:cubicBezTo>
                      <a:pt x="291" y="927"/>
                      <a:pt x="291" y="927"/>
                      <a:pt x="289" y="926"/>
                    </a:cubicBezTo>
                    <a:cubicBezTo>
                      <a:pt x="289" y="922"/>
                      <a:pt x="294" y="920"/>
                      <a:pt x="297" y="923"/>
                    </a:cubicBezTo>
                    <a:cubicBezTo>
                      <a:pt x="297" y="924"/>
                      <a:pt x="296" y="923"/>
                      <a:pt x="296" y="923"/>
                    </a:cubicBezTo>
                    <a:close/>
                    <a:moveTo>
                      <a:pt x="305" y="921"/>
                    </a:moveTo>
                    <a:cubicBezTo>
                      <a:pt x="301" y="921"/>
                      <a:pt x="301" y="921"/>
                      <a:pt x="301" y="921"/>
                    </a:cubicBezTo>
                    <a:cubicBezTo>
                      <a:pt x="302" y="915"/>
                      <a:pt x="297" y="917"/>
                      <a:pt x="296" y="913"/>
                    </a:cubicBezTo>
                    <a:cubicBezTo>
                      <a:pt x="298" y="914"/>
                      <a:pt x="301" y="915"/>
                      <a:pt x="301" y="912"/>
                    </a:cubicBezTo>
                    <a:cubicBezTo>
                      <a:pt x="302" y="911"/>
                      <a:pt x="302" y="912"/>
                      <a:pt x="302" y="913"/>
                    </a:cubicBezTo>
                    <a:cubicBezTo>
                      <a:pt x="302" y="915"/>
                      <a:pt x="307" y="912"/>
                      <a:pt x="308" y="914"/>
                    </a:cubicBezTo>
                    <a:cubicBezTo>
                      <a:pt x="308" y="918"/>
                      <a:pt x="306" y="918"/>
                      <a:pt x="305" y="921"/>
                    </a:cubicBezTo>
                    <a:close/>
                    <a:moveTo>
                      <a:pt x="309" y="908"/>
                    </a:moveTo>
                    <a:cubicBezTo>
                      <a:pt x="308" y="908"/>
                      <a:pt x="308" y="909"/>
                      <a:pt x="308" y="910"/>
                    </a:cubicBezTo>
                    <a:cubicBezTo>
                      <a:pt x="307" y="909"/>
                      <a:pt x="308" y="908"/>
                      <a:pt x="308" y="907"/>
                    </a:cubicBezTo>
                    <a:cubicBezTo>
                      <a:pt x="312" y="907"/>
                      <a:pt x="314" y="910"/>
                      <a:pt x="316" y="913"/>
                    </a:cubicBezTo>
                    <a:cubicBezTo>
                      <a:pt x="315" y="914"/>
                      <a:pt x="313" y="912"/>
                      <a:pt x="312" y="915"/>
                    </a:cubicBezTo>
                    <a:cubicBezTo>
                      <a:pt x="312" y="912"/>
                      <a:pt x="309" y="912"/>
                      <a:pt x="309" y="908"/>
                    </a:cubicBezTo>
                    <a:close/>
                    <a:moveTo>
                      <a:pt x="317" y="967"/>
                    </a:moveTo>
                    <a:cubicBezTo>
                      <a:pt x="315" y="967"/>
                      <a:pt x="318" y="964"/>
                      <a:pt x="317" y="963"/>
                    </a:cubicBezTo>
                    <a:cubicBezTo>
                      <a:pt x="317" y="961"/>
                      <a:pt x="314" y="964"/>
                      <a:pt x="313" y="962"/>
                    </a:cubicBezTo>
                    <a:cubicBezTo>
                      <a:pt x="311" y="951"/>
                      <a:pt x="326" y="950"/>
                      <a:pt x="325" y="959"/>
                    </a:cubicBezTo>
                    <a:cubicBezTo>
                      <a:pt x="329" y="959"/>
                      <a:pt x="329" y="959"/>
                      <a:pt x="329" y="959"/>
                    </a:cubicBezTo>
                    <a:cubicBezTo>
                      <a:pt x="330" y="961"/>
                      <a:pt x="327" y="962"/>
                      <a:pt x="330" y="962"/>
                    </a:cubicBezTo>
                    <a:cubicBezTo>
                      <a:pt x="327" y="965"/>
                      <a:pt x="322" y="967"/>
                      <a:pt x="317" y="967"/>
                    </a:cubicBezTo>
                    <a:close/>
                    <a:moveTo>
                      <a:pt x="478" y="165"/>
                    </a:moveTo>
                    <a:cubicBezTo>
                      <a:pt x="476" y="165"/>
                      <a:pt x="474" y="165"/>
                      <a:pt x="473" y="164"/>
                    </a:cubicBezTo>
                    <a:cubicBezTo>
                      <a:pt x="473" y="159"/>
                      <a:pt x="479" y="159"/>
                      <a:pt x="478" y="165"/>
                    </a:cubicBezTo>
                    <a:close/>
                    <a:moveTo>
                      <a:pt x="470" y="1060"/>
                    </a:moveTo>
                    <a:cubicBezTo>
                      <a:pt x="482" y="1051"/>
                      <a:pt x="496" y="1045"/>
                      <a:pt x="508" y="1036"/>
                    </a:cubicBezTo>
                    <a:cubicBezTo>
                      <a:pt x="509" y="1036"/>
                      <a:pt x="510" y="1037"/>
                      <a:pt x="511" y="1037"/>
                    </a:cubicBezTo>
                    <a:cubicBezTo>
                      <a:pt x="500" y="1048"/>
                      <a:pt x="486" y="1053"/>
                      <a:pt x="470" y="1060"/>
                    </a:cubicBezTo>
                    <a:close/>
                    <a:moveTo>
                      <a:pt x="513" y="981"/>
                    </a:moveTo>
                    <a:cubicBezTo>
                      <a:pt x="513" y="978"/>
                      <a:pt x="513" y="978"/>
                      <a:pt x="513" y="978"/>
                    </a:cubicBezTo>
                    <a:cubicBezTo>
                      <a:pt x="515" y="977"/>
                      <a:pt x="518" y="978"/>
                      <a:pt x="519" y="979"/>
                    </a:cubicBezTo>
                    <a:cubicBezTo>
                      <a:pt x="519" y="984"/>
                      <a:pt x="516" y="981"/>
                      <a:pt x="513" y="981"/>
                    </a:cubicBezTo>
                    <a:close/>
                    <a:moveTo>
                      <a:pt x="539" y="208"/>
                    </a:moveTo>
                    <a:cubicBezTo>
                      <a:pt x="547" y="189"/>
                      <a:pt x="577" y="181"/>
                      <a:pt x="594" y="167"/>
                    </a:cubicBezTo>
                    <a:cubicBezTo>
                      <a:pt x="602" y="161"/>
                      <a:pt x="606" y="151"/>
                      <a:pt x="618" y="156"/>
                    </a:cubicBezTo>
                    <a:cubicBezTo>
                      <a:pt x="618" y="159"/>
                      <a:pt x="619" y="161"/>
                      <a:pt x="622" y="162"/>
                    </a:cubicBezTo>
                    <a:cubicBezTo>
                      <a:pt x="610" y="176"/>
                      <a:pt x="599" y="190"/>
                      <a:pt x="583" y="198"/>
                    </a:cubicBezTo>
                    <a:cubicBezTo>
                      <a:pt x="569" y="203"/>
                      <a:pt x="553" y="206"/>
                      <a:pt x="539" y="208"/>
                    </a:cubicBezTo>
                    <a:close/>
                    <a:moveTo>
                      <a:pt x="557" y="1047"/>
                    </a:moveTo>
                    <a:cubicBezTo>
                      <a:pt x="556" y="1044"/>
                      <a:pt x="563" y="1041"/>
                      <a:pt x="563" y="1046"/>
                    </a:cubicBezTo>
                    <a:cubicBezTo>
                      <a:pt x="561" y="1047"/>
                      <a:pt x="558" y="1049"/>
                      <a:pt x="557" y="1047"/>
                    </a:cubicBezTo>
                    <a:close/>
                    <a:moveTo>
                      <a:pt x="666" y="996"/>
                    </a:moveTo>
                    <a:cubicBezTo>
                      <a:pt x="667" y="998"/>
                      <a:pt x="668" y="999"/>
                      <a:pt x="666" y="1001"/>
                    </a:cubicBezTo>
                    <a:cubicBezTo>
                      <a:pt x="653" y="1002"/>
                      <a:pt x="645" y="1000"/>
                      <a:pt x="637" y="1009"/>
                    </a:cubicBezTo>
                    <a:cubicBezTo>
                      <a:pt x="638" y="1005"/>
                      <a:pt x="634" y="1007"/>
                      <a:pt x="634" y="1005"/>
                    </a:cubicBezTo>
                    <a:cubicBezTo>
                      <a:pt x="629" y="1007"/>
                      <a:pt x="624" y="1009"/>
                      <a:pt x="617" y="1010"/>
                    </a:cubicBezTo>
                    <a:cubicBezTo>
                      <a:pt x="620" y="1014"/>
                      <a:pt x="617" y="1012"/>
                      <a:pt x="615" y="1016"/>
                    </a:cubicBezTo>
                    <a:cubicBezTo>
                      <a:pt x="618" y="1016"/>
                      <a:pt x="618" y="1014"/>
                      <a:pt x="621" y="1015"/>
                    </a:cubicBezTo>
                    <a:cubicBezTo>
                      <a:pt x="621" y="1017"/>
                      <a:pt x="618" y="1016"/>
                      <a:pt x="618" y="1017"/>
                    </a:cubicBezTo>
                    <a:cubicBezTo>
                      <a:pt x="623" y="1020"/>
                      <a:pt x="634" y="1014"/>
                      <a:pt x="642" y="1013"/>
                    </a:cubicBezTo>
                    <a:cubicBezTo>
                      <a:pt x="642" y="1015"/>
                      <a:pt x="641" y="1015"/>
                      <a:pt x="641" y="1017"/>
                    </a:cubicBezTo>
                    <a:cubicBezTo>
                      <a:pt x="634" y="1014"/>
                      <a:pt x="625" y="1022"/>
                      <a:pt x="617" y="1025"/>
                    </a:cubicBezTo>
                    <a:cubicBezTo>
                      <a:pt x="605" y="1019"/>
                      <a:pt x="593" y="1032"/>
                      <a:pt x="582" y="1029"/>
                    </a:cubicBezTo>
                    <a:cubicBezTo>
                      <a:pt x="582" y="1030"/>
                      <a:pt x="584" y="1029"/>
                      <a:pt x="586" y="1030"/>
                    </a:cubicBezTo>
                    <a:cubicBezTo>
                      <a:pt x="583" y="1036"/>
                      <a:pt x="570" y="1033"/>
                      <a:pt x="568" y="1038"/>
                    </a:cubicBezTo>
                    <a:cubicBezTo>
                      <a:pt x="567" y="1033"/>
                      <a:pt x="570" y="1031"/>
                      <a:pt x="573" y="1029"/>
                    </a:cubicBezTo>
                    <a:cubicBezTo>
                      <a:pt x="572" y="1027"/>
                      <a:pt x="570" y="1027"/>
                      <a:pt x="568" y="1027"/>
                    </a:cubicBezTo>
                    <a:cubicBezTo>
                      <a:pt x="572" y="1022"/>
                      <a:pt x="579" y="1022"/>
                      <a:pt x="589" y="1023"/>
                    </a:cubicBezTo>
                    <a:cubicBezTo>
                      <a:pt x="593" y="1018"/>
                      <a:pt x="606" y="1018"/>
                      <a:pt x="611" y="1017"/>
                    </a:cubicBezTo>
                    <a:cubicBezTo>
                      <a:pt x="610" y="1016"/>
                      <a:pt x="609" y="1015"/>
                      <a:pt x="610" y="1013"/>
                    </a:cubicBezTo>
                    <a:cubicBezTo>
                      <a:pt x="599" y="1016"/>
                      <a:pt x="590" y="1019"/>
                      <a:pt x="580" y="1020"/>
                    </a:cubicBezTo>
                    <a:cubicBezTo>
                      <a:pt x="591" y="1013"/>
                      <a:pt x="603" y="1008"/>
                      <a:pt x="621" y="1007"/>
                    </a:cubicBezTo>
                    <a:cubicBezTo>
                      <a:pt x="620" y="1006"/>
                      <a:pt x="619" y="1006"/>
                      <a:pt x="619" y="1005"/>
                    </a:cubicBezTo>
                    <a:cubicBezTo>
                      <a:pt x="615" y="1004"/>
                      <a:pt x="614" y="1007"/>
                      <a:pt x="611" y="1007"/>
                    </a:cubicBezTo>
                    <a:cubicBezTo>
                      <a:pt x="627" y="999"/>
                      <a:pt x="642" y="992"/>
                      <a:pt x="657" y="984"/>
                    </a:cubicBezTo>
                    <a:cubicBezTo>
                      <a:pt x="667" y="989"/>
                      <a:pt x="678" y="977"/>
                      <a:pt x="687" y="978"/>
                    </a:cubicBezTo>
                    <a:cubicBezTo>
                      <a:pt x="688" y="973"/>
                      <a:pt x="691" y="970"/>
                      <a:pt x="698" y="970"/>
                    </a:cubicBezTo>
                    <a:cubicBezTo>
                      <a:pt x="696" y="975"/>
                      <a:pt x="698" y="978"/>
                      <a:pt x="694" y="979"/>
                    </a:cubicBezTo>
                    <a:cubicBezTo>
                      <a:pt x="698" y="983"/>
                      <a:pt x="706" y="976"/>
                      <a:pt x="713" y="977"/>
                    </a:cubicBezTo>
                    <a:cubicBezTo>
                      <a:pt x="698" y="988"/>
                      <a:pt x="679" y="991"/>
                      <a:pt x="666" y="996"/>
                    </a:cubicBezTo>
                    <a:close/>
                    <a:moveTo>
                      <a:pt x="683" y="1085"/>
                    </a:moveTo>
                    <a:cubicBezTo>
                      <a:pt x="682" y="1084"/>
                      <a:pt x="687" y="1080"/>
                      <a:pt x="691" y="1082"/>
                    </a:cubicBezTo>
                    <a:cubicBezTo>
                      <a:pt x="690" y="1087"/>
                      <a:pt x="685" y="1085"/>
                      <a:pt x="683" y="1085"/>
                    </a:cubicBezTo>
                    <a:close/>
                    <a:moveTo>
                      <a:pt x="725" y="940"/>
                    </a:moveTo>
                    <a:cubicBezTo>
                      <a:pt x="728" y="940"/>
                      <a:pt x="729" y="939"/>
                      <a:pt x="732" y="940"/>
                    </a:cubicBezTo>
                    <a:cubicBezTo>
                      <a:pt x="732" y="944"/>
                      <a:pt x="732" y="944"/>
                      <a:pt x="732" y="944"/>
                    </a:cubicBezTo>
                    <a:cubicBezTo>
                      <a:pt x="730" y="947"/>
                      <a:pt x="726" y="942"/>
                      <a:pt x="726" y="947"/>
                    </a:cubicBezTo>
                    <a:cubicBezTo>
                      <a:pt x="724" y="947"/>
                      <a:pt x="726" y="942"/>
                      <a:pt x="725" y="940"/>
                    </a:cubicBezTo>
                    <a:close/>
                    <a:moveTo>
                      <a:pt x="736" y="947"/>
                    </a:moveTo>
                    <a:cubicBezTo>
                      <a:pt x="737" y="952"/>
                      <a:pt x="730" y="950"/>
                      <a:pt x="727" y="952"/>
                    </a:cubicBezTo>
                    <a:cubicBezTo>
                      <a:pt x="728" y="949"/>
                      <a:pt x="731" y="947"/>
                      <a:pt x="736" y="947"/>
                    </a:cubicBezTo>
                    <a:close/>
                    <a:moveTo>
                      <a:pt x="727" y="1030"/>
                    </a:moveTo>
                    <a:cubicBezTo>
                      <a:pt x="724" y="1027"/>
                      <a:pt x="724" y="1032"/>
                      <a:pt x="720" y="1031"/>
                    </a:cubicBezTo>
                    <a:cubicBezTo>
                      <a:pt x="722" y="1029"/>
                      <a:pt x="724" y="1027"/>
                      <a:pt x="728" y="1027"/>
                    </a:cubicBezTo>
                    <a:cubicBezTo>
                      <a:pt x="727" y="1028"/>
                      <a:pt x="727" y="1028"/>
                      <a:pt x="727" y="1030"/>
                    </a:cubicBezTo>
                    <a:close/>
                    <a:moveTo>
                      <a:pt x="759" y="955"/>
                    </a:moveTo>
                    <a:cubicBezTo>
                      <a:pt x="756" y="955"/>
                      <a:pt x="756" y="957"/>
                      <a:pt x="754" y="955"/>
                    </a:cubicBezTo>
                    <a:cubicBezTo>
                      <a:pt x="753" y="957"/>
                      <a:pt x="755" y="957"/>
                      <a:pt x="754" y="960"/>
                    </a:cubicBezTo>
                    <a:cubicBezTo>
                      <a:pt x="747" y="960"/>
                      <a:pt x="739" y="965"/>
                      <a:pt x="737" y="960"/>
                    </a:cubicBezTo>
                    <a:cubicBezTo>
                      <a:pt x="734" y="961"/>
                      <a:pt x="737" y="962"/>
                      <a:pt x="736" y="965"/>
                    </a:cubicBezTo>
                    <a:cubicBezTo>
                      <a:pt x="730" y="971"/>
                      <a:pt x="724" y="967"/>
                      <a:pt x="719" y="965"/>
                    </a:cubicBezTo>
                    <a:cubicBezTo>
                      <a:pt x="720" y="961"/>
                      <a:pt x="727" y="962"/>
                      <a:pt x="726" y="956"/>
                    </a:cubicBezTo>
                    <a:cubicBezTo>
                      <a:pt x="729" y="956"/>
                      <a:pt x="731" y="954"/>
                      <a:pt x="734" y="953"/>
                    </a:cubicBezTo>
                    <a:cubicBezTo>
                      <a:pt x="732" y="957"/>
                      <a:pt x="736" y="955"/>
                      <a:pt x="736" y="958"/>
                    </a:cubicBezTo>
                    <a:cubicBezTo>
                      <a:pt x="743" y="954"/>
                      <a:pt x="749" y="950"/>
                      <a:pt x="761" y="951"/>
                    </a:cubicBezTo>
                    <a:cubicBezTo>
                      <a:pt x="760" y="952"/>
                      <a:pt x="758" y="952"/>
                      <a:pt x="759" y="955"/>
                    </a:cubicBezTo>
                    <a:close/>
                    <a:moveTo>
                      <a:pt x="764" y="952"/>
                    </a:moveTo>
                    <a:cubicBezTo>
                      <a:pt x="765" y="950"/>
                      <a:pt x="765" y="947"/>
                      <a:pt x="769" y="948"/>
                    </a:cubicBezTo>
                    <a:cubicBezTo>
                      <a:pt x="769" y="951"/>
                      <a:pt x="767" y="952"/>
                      <a:pt x="764" y="952"/>
                    </a:cubicBezTo>
                    <a:close/>
                    <a:moveTo>
                      <a:pt x="770" y="948"/>
                    </a:moveTo>
                    <a:cubicBezTo>
                      <a:pt x="770" y="942"/>
                      <a:pt x="779" y="947"/>
                      <a:pt x="778" y="943"/>
                    </a:cubicBezTo>
                    <a:cubicBezTo>
                      <a:pt x="782" y="945"/>
                      <a:pt x="774" y="948"/>
                      <a:pt x="770" y="948"/>
                    </a:cubicBezTo>
                    <a:close/>
                    <a:moveTo>
                      <a:pt x="792" y="158"/>
                    </a:moveTo>
                    <a:cubicBezTo>
                      <a:pt x="787" y="161"/>
                      <a:pt x="782" y="156"/>
                      <a:pt x="777" y="158"/>
                    </a:cubicBezTo>
                    <a:cubicBezTo>
                      <a:pt x="781" y="157"/>
                      <a:pt x="784" y="147"/>
                      <a:pt x="792" y="147"/>
                    </a:cubicBezTo>
                    <a:cubicBezTo>
                      <a:pt x="795" y="149"/>
                      <a:pt x="793" y="155"/>
                      <a:pt x="792" y="158"/>
                    </a:cubicBezTo>
                    <a:close/>
                    <a:moveTo>
                      <a:pt x="807" y="821"/>
                    </a:moveTo>
                    <a:cubicBezTo>
                      <a:pt x="803" y="821"/>
                      <a:pt x="802" y="820"/>
                      <a:pt x="800" y="819"/>
                    </a:cubicBezTo>
                    <a:cubicBezTo>
                      <a:pt x="800" y="818"/>
                      <a:pt x="801" y="818"/>
                      <a:pt x="801" y="819"/>
                    </a:cubicBezTo>
                    <a:cubicBezTo>
                      <a:pt x="804" y="819"/>
                      <a:pt x="803" y="816"/>
                      <a:pt x="806" y="816"/>
                    </a:cubicBezTo>
                    <a:cubicBezTo>
                      <a:pt x="806" y="813"/>
                      <a:pt x="805" y="813"/>
                      <a:pt x="805" y="810"/>
                    </a:cubicBezTo>
                    <a:cubicBezTo>
                      <a:pt x="808" y="809"/>
                      <a:pt x="811" y="808"/>
                      <a:pt x="809" y="804"/>
                    </a:cubicBezTo>
                    <a:cubicBezTo>
                      <a:pt x="812" y="802"/>
                      <a:pt x="815" y="802"/>
                      <a:pt x="817" y="800"/>
                    </a:cubicBezTo>
                    <a:cubicBezTo>
                      <a:pt x="816" y="799"/>
                      <a:pt x="815" y="798"/>
                      <a:pt x="816" y="795"/>
                    </a:cubicBezTo>
                    <a:cubicBezTo>
                      <a:pt x="818" y="795"/>
                      <a:pt x="819" y="796"/>
                      <a:pt x="819" y="798"/>
                    </a:cubicBezTo>
                    <a:cubicBezTo>
                      <a:pt x="820" y="798"/>
                      <a:pt x="820" y="796"/>
                      <a:pt x="822" y="796"/>
                    </a:cubicBezTo>
                    <a:cubicBezTo>
                      <a:pt x="821" y="794"/>
                      <a:pt x="820" y="792"/>
                      <a:pt x="821" y="789"/>
                    </a:cubicBezTo>
                    <a:cubicBezTo>
                      <a:pt x="827" y="789"/>
                      <a:pt x="828" y="788"/>
                      <a:pt x="831" y="791"/>
                    </a:cubicBezTo>
                    <a:cubicBezTo>
                      <a:pt x="830" y="795"/>
                      <a:pt x="827" y="797"/>
                      <a:pt x="825" y="800"/>
                    </a:cubicBezTo>
                    <a:cubicBezTo>
                      <a:pt x="825" y="802"/>
                      <a:pt x="828" y="801"/>
                      <a:pt x="827" y="804"/>
                    </a:cubicBezTo>
                    <a:cubicBezTo>
                      <a:pt x="830" y="803"/>
                      <a:pt x="830" y="798"/>
                      <a:pt x="834" y="798"/>
                    </a:cubicBezTo>
                    <a:cubicBezTo>
                      <a:pt x="828" y="809"/>
                      <a:pt x="815" y="812"/>
                      <a:pt x="807" y="821"/>
                    </a:cubicBezTo>
                    <a:close/>
                    <a:moveTo>
                      <a:pt x="833" y="931"/>
                    </a:moveTo>
                    <a:cubicBezTo>
                      <a:pt x="834" y="930"/>
                      <a:pt x="836" y="929"/>
                      <a:pt x="836" y="927"/>
                    </a:cubicBezTo>
                    <a:cubicBezTo>
                      <a:pt x="837" y="927"/>
                      <a:pt x="838" y="928"/>
                      <a:pt x="839" y="928"/>
                    </a:cubicBezTo>
                    <a:cubicBezTo>
                      <a:pt x="839" y="931"/>
                      <a:pt x="835" y="933"/>
                      <a:pt x="833" y="931"/>
                    </a:cubicBezTo>
                    <a:close/>
                    <a:moveTo>
                      <a:pt x="825" y="917"/>
                    </a:moveTo>
                    <a:cubicBezTo>
                      <a:pt x="827" y="913"/>
                      <a:pt x="831" y="911"/>
                      <a:pt x="839" y="912"/>
                    </a:cubicBezTo>
                    <a:cubicBezTo>
                      <a:pt x="837" y="918"/>
                      <a:pt x="830" y="918"/>
                      <a:pt x="825" y="917"/>
                    </a:cubicBezTo>
                    <a:close/>
                    <a:moveTo>
                      <a:pt x="842" y="927"/>
                    </a:moveTo>
                    <a:cubicBezTo>
                      <a:pt x="842" y="925"/>
                      <a:pt x="843" y="924"/>
                      <a:pt x="843" y="923"/>
                    </a:cubicBezTo>
                    <a:cubicBezTo>
                      <a:pt x="847" y="923"/>
                      <a:pt x="846" y="928"/>
                      <a:pt x="842" y="927"/>
                    </a:cubicBezTo>
                    <a:close/>
                    <a:moveTo>
                      <a:pt x="1212" y="837"/>
                    </a:moveTo>
                    <a:cubicBezTo>
                      <a:pt x="1209" y="840"/>
                      <a:pt x="1207" y="844"/>
                      <a:pt x="1202" y="844"/>
                    </a:cubicBezTo>
                    <a:cubicBezTo>
                      <a:pt x="1206" y="842"/>
                      <a:pt x="1207" y="838"/>
                      <a:pt x="1212" y="837"/>
                    </a:cubicBezTo>
                    <a:close/>
                    <a:moveTo>
                      <a:pt x="1168" y="859"/>
                    </a:moveTo>
                    <a:cubicBezTo>
                      <a:pt x="1168" y="863"/>
                      <a:pt x="1163" y="862"/>
                      <a:pt x="1160" y="863"/>
                    </a:cubicBezTo>
                    <a:cubicBezTo>
                      <a:pt x="1162" y="861"/>
                      <a:pt x="1164" y="859"/>
                      <a:pt x="1168" y="859"/>
                    </a:cubicBezTo>
                    <a:close/>
                    <a:moveTo>
                      <a:pt x="1156" y="828"/>
                    </a:moveTo>
                    <a:cubicBezTo>
                      <a:pt x="1158" y="828"/>
                      <a:pt x="1158" y="831"/>
                      <a:pt x="1157" y="833"/>
                    </a:cubicBezTo>
                    <a:cubicBezTo>
                      <a:pt x="1154" y="833"/>
                      <a:pt x="1154" y="829"/>
                      <a:pt x="1156" y="828"/>
                    </a:cubicBezTo>
                    <a:close/>
                    <a:moveTo>
                      <a:pt x="1189" y="759"/>
                    </a:moveTo>
                    <a:cubicBezTo>
                      <a:pt x="1192" y="759"/>
                      <a:pt x="1192" y="759"/>
                      <a:pt x="1192" y="759"/>
                    </a:cubicBezTo>
                    <a:cubicBezTo>
                      <a:pt x="1193" y="764"/>
                      <a:pt x="1187" y="764"/>
                      <a:pt x="1189" y="759"/>
                    </a:cubicBezTo>
                    <a:close/>
                    <a:moveTo>
                      <a:pt x="1193" y="775"/>
                    </a:moveTo>
                    <a:cubicBezTo>
                      <a:pt x="1193" y="776"/>
                      <a:pt x="1192" y="777"/>
                      <a:pt x="1192" y="779"/>
                    </a:cubicBezTo>
                    <a:cubicBezTo>
                      <a:pt x="1189" y="778"/>
                      <a:pt x="1189" y="781"/>
                      <a:pt x="1187" y="779"/>
                    </a:cubicBezTo>
                    <a:cubicBezTo>
                      <a:pt x="1186" y="775"/>
                      <a:pt x="1191" y="776"/>
                      <a:pt x="1193" y="775"/>
                    </a:cubicBezTo>
                    <a:close/>
                    <a:moveTo>
                      <a:pt x="1155" y="784"/>
                    </a:moveTo>
                    <a:cubicBezTo>
                      <a:pt x="1153" y="780"/>
                      <a:pt x="1156" y="773"/>
                      <a:pt x="1162" y="773"/>
                    </a:cubicBezTo>
                    <a:cubicBezTo>
                      <a:pt x="1159" y="777"/>
                      <a:pt x="1159" y="783"/>
                      <a:pt x="1155" y="784"/>
                    </a:cubicBezTo>
                    <a:close/>
                    <a:moveTo>
                      <a:pt x="1165" y="754"/>
                    </a:moveTo>
                    <a:cubicBezTo>
                      <a:pt x="1167" y="752"/>
                      <a:pt x="1171" y="750"/>
                      <a:pt x="1175" y="750"/>
                    </a:cubicBezTo>
                    <a:cubicBezTo>
                      <a:pt x="1175" y="751"/>
                      <a:pt x="1175" y="753"/>
                      <a:pt x="1176" y="753"/>
                    </a:cubicBezTo>
                    <a:cubicBezTo>
                      <a:pt x="1172" y="757"/>
                      <a:pt x="1167" y="760"/>
                      <a:pt x="1161" y="762"/>
                    </a:cubicBezTo>
                    <a:cubicBezTo>
                      <a:pt x="1161" y="764"/>
                      <a:pt x="1162" y="764"/>
                      <a:pt x="1162" y="766"/>
                    </a:cubicBezTo>
                    <a:cubicBezTo>
                      <a:pt x="1158" y="768"/>
                      <a:pt x="1154" y="772"/>
                      <a:pt x="1147" y="772"/>
                    </a:cubicBezTo>
                    <a:cubicBezTo>
                      <a:pt x="1146" y="767"/>
                      <a:pt x="1146" y="765"/>
                      <a:pt x="1145" y="761"/>
                    </a:cubicBezTo>
                    <a:cubicBezTo>
                      <a:pt x="1148" y="756"/>
                      <a:pt x="1160" y="741"/>
                      <a:pt x="1165" y="754"/>
                    </a:cubicBezTo>
                    <a:close/>
                    <a:moveTo>
                      <a:pt x="1145" y="668"/>
                    </a:moveTo>
                    <a:cubicBezTo>
                      <a:pt x="1145" y="669"/>
                      <a:pt x="1144" y="676"/>
                      <a:pt x="1140" y="677"/>
                    </a:cubicBezTo>
                    <a:cubicBezTo>
                      <a:pt x="1141" y="674"/>
                      <a:pt x="1139" y="672"/>
                      <a:pt x="1139" y="670"/>
                    </a:cubicBezTo>
                    <a:cubicBezTo>
                      <a:pt x="1141" y="668"/>
                      <a:pt x="1143" y="670"/>
                      <a:pt x="1145" y="668"/>
                    </a:cubicBezTo>
                    <a:close/>
                    <a:moveTo>
                      <a:pt x="1036" y="490"/>
                    </a:moveTo>
                    <a:cubicBezTo>
                      <a:pt x="1038" y="489"/>
                      <a:pt x="1037" y="493"/>
                      <a:pt x="1040" y="492"/>
                    </a:cubicBezTo>
                    <a:cubicBezTo>
                      <a:pt x="1040" y="495"/>
                      <a:pt x="1038" y="495"/>
                      <a:pt x="1035" y="495"/>
                    </a:cubicBezTo>
                    <a:cubicBezTo>
                      <a:pt x="1035" y="493"/>
                      <a:pt x="1035" y="491"/>
                      <a:pt x="1036" y="490"/>
                    </a:cubicBezTo>
                    <a:close/>
                    <a:moveTo>
                      <a:pt x="1022" y="489"/>
                    </a:moveTo>
                    <a:cubicBezTo>
                      <a:pt x="1026" y="489"/>
                      <a:pt x="1027" y="493"/>
                      <a:pt x="1031" y="493"/>
                    </a:cubicBezTo>
                    <a:cubicBezTo>
                      <a:pt x="1028" y="497"/>
                      <a:pt x="1032" y="497"/>
                      <a:pt x="1029" y="501"/>
                    </a:cubicBezTo>
                    <a:cubicBezTo>
                      <a:pt x="1026" y="501"/>
                      <a:pt x="1022" y="502"/>
                      <a:pt x="1022" y="499"/>
                    </a:cubicBezTo>
                    <a:cubicBezTo>
                      <a:pt x="1022" y="501"/>
                      <a:pt x="1018" y="504"/>
                      <a:pt x="1015" y="505"/>
                    </a:cubicBezTo>
                    <a:cubicBezTo>
                      <a:pt x="1015" y="503"/>
                      <a:pt x="1017" y="501"/>
                      <a:pt x="1014" y="500"/>
                    </a:cubicBezTo>
                    <a:cubicBezTo>
                      <a:pt x="1015" y="495"/>
                      <a:pt x="1021" y="495"/>
                      <a:pt x="1022" y="489"/>
                    </a:cubicBezTo>
                    <a:close/>
                    <a:moveTo>
                      <a:pt x="1019" y="562"/>
                    </a:moveTo>
                    <a:cubicBezTo>
                      <a:pt x="1020" y="566"/>
                      <a:pt x="1011" y="565"/>
                      <a:pt x="1014" y="567"/>
                    </a:cubicBezTo>
                    <a:cubicBezTo>
                      <a:pt x="1013" y="568"/>
                      <a:pt x="1010" y="568"/>
                      <a:pt x="1008" y="569"/>
                    </a:cubicBezTo>
                    <a:cubicBezTo>
                      <a:pt x="1010" y="564"/>
                      <a:pt x="1016" y="565"/>
                      <a:pt x="1019" y="562"/>
                    </a:cubicBezTo>
                    <a:close/>
                    <a:moveTo>
                      <a:pt x="1011" y="730"/>
                    </a:moveTo>
                    <a:cubicBezTo>
                      <a:pt x="1017" y="732"/>
                      <a:pt x="1019" y="728"/>
                      <a:pt x="1023" y="728"/>
                    </a:cubicBezTo>
                    <a:cubicBezTo>
                      <a:pt x="1023" y="733"/>
                      <a:pt x="1023" y="733"/>
                      <a:pt x="1023" y="733"/>
                    </a:cubicBezTo>
                    <a:cubicBezTo>
                      <a:pt x="1019" y="736"/>
                      <a:pt x="1016" y="738"/>
                      <a:pt x="1012" y="740"/>
                    </a:cubicBezTo>
                    <a:cubicBezTo>
                      <a:pt x="1010" y="739"/>
                      <a:pt x="1012" y="739"/>
                      <a:pt x="1014" y="739"/>
                    </a:cubicBezTo>
                    <a:cubicBezTo>
                      <a:pt x="1011" y="736"/>
                      <a:pt x="1011" y="735"/>
                      <a:pt x="1011" y="730"/>
                    </a:cubicBezTo>
                    <a:close/>
                    <a:moveTo>
                      <a:pt x="997" y="716"/>
                    </a:moveTo>
                    <a:cubicBezTo>
                      <a:pt x="1001" y="716"/>
                      <a:pt x="1002" y="713"/>
                      <a:pt x="1005" y="714"/>
                    </a:cubicBezTo>
                    <a:cubicBezTo>
                      <a:pt x="1005" y="719"/>
                      <a:pt x="1010" y="718"/>
                      <a:pt x="1013" y="720"/>
                    </a:cubicBezTo>
                    <a:cubicBezTo>
                      <a:pt x="1013" y="724"/>
                      <a:pt x="1010" y="723"/>
                      <a:pt x="1008" y="725"/>
                    </a:cubicBezTo>
                    <a:cubicBezTo>
                      <a:pt x="1007" y="725"/>
                      <a:pt x="1006" y="723"/>
                      <a:pt x="1006" y="721"/>
                    </a:cubicBezTo>
                    <a:cubicBezTo>
                      <a:pt x="1003" y="723"/>
                      <a:pt x="1002" y="726"/>
                      <a:pt x="998" y="727"/>
                    </a:cubicBezTo>
                    <a:cubicBezTo>
                      <a:pt x="998" y="724"/>
                      <a:pt x="1003" y="723"/>
                      <a:pt x="1001" y="720"/>
                    </a:cubicBezTo>
                    <a:cubicBezTo>
                      <a:pt x="1000" y="720"/>
                      <a:pt x="1000" y="722"/>
                      <a:pt x="1000" y="723"/>
                    </a:cubicBezTo>
                    <a:cubicBezTo>
                      <a:pt x="995" y="722"/>
                      <a:pt x="997" y="720"/>
                      <a:pt x="997" y="716"/>
                    </a:cubicBezTo>
                    <a:close/>
                    <a:moveTo>
                      <a:pt x="1000" y="751"/>
                    </a:moveTo>
                    <a:cubicBezTo>
                      <a:pt x="998" y="750"/>
                      <a:pt x="998" y="747"/>
                      <a:pt x="996" y="745"/>
                    </a:cubicBezTo>
                    <a:cubicBezTo>
                      <a:pt x="999" y="743"/>
                      <a:pt x="1003" y="748"/>
                      <a:pt x="1000" y="751"/>
                    </a:cubicBezTo>
                    <a:close/>
                    <a:moveTo>
                      <a:pt x="997" y="800"/>
                    </a:moveTo>
                    <a:cubicBezTo>
                      <a:pt x="997" y="802"/>
                      <a:pt x="997" y="802"/>
                      <a:pt x="997" y="802"/>
                    </a:cubicBezTo>
                    <a:cubicBezTo>
                      <a:pt x="995" y="802"/>
                      <a:pt x="995" y="804"/>
                      <a:pt x="994" y="802"/>
                    </a:cubicBezTo>
                    <a:cubicBezTo>
                      <a:pt x="994" y="800"/>
                      <a:pt x="994" y="800"/>
                      <a:pt x="994" y="800"/>
                    </a:cubicBezTo>
                    <a:cubicBezTo>
                      <a:pt x="995" y="799"/>
                      <a:pt x="995" y="800"/>
                      <a:pt x="997" y="800"/>
                    </a:cubicBezTo>
                    <a:close/>
                    <a:moveTo>
                      <a:pt x="994" y="743"/>
                    </a:moveTo>
                    <a:cubicBezTo>
                      <a:pt x="994" y="747"/>
                      <a:pt x="990" y="747"/>
                      <a:pt x="987" y="748"/>
                    </a:cubicBezTo>
                    <a:cubicBezTo>
                      <a:pt x="988" y="743"/>
                      <a:pt x="991" y="744"/>
                      <a:pt x="994" y="743"/>
                    </a:cubicBezTo>
                    <a:close/>
                    <a:moveTo>
                      <a:pt x="991" y="494"/>
                    </a:moveTo>
                    <a:cubicBezTo>
                      <a:pt x="989" y="496"/>
                      <a:pt x="989" y="499"/>
                      <a:pt x="985" y="498"/>
                    </a:cubicBezTo>
                    <a:cubicBezTo>
                      <a:pt x="987" y="496"/>
                      <a:pt x="987" y="494"/>
                      <a:pt x="991" y="494"/>
                    </a:cubicBezTo>
                    <a:close/>
                    <a:moveTo>
                      <a:pt x="990" y="534"/>
                    </a:moveTo>
                    <a:cubicBezTo>
                      <a:pt x="989" y="538"/>
                      <a:pt x="986" y="539"/>
                      <a:pt x="983" y="540"/>
                    </a:cubicBezTo>
                    <a:cubicBezTo>
                      <a:pt x="983" y="539"/>
                      <a:pt x="982" y="538"/>
                      <a:pt x="981" y="538"/>
                    </a:cubicBezTo>
                    <a:cubicBezTo>
                      <a:pt x="982" y="536"/>
                      <a:pt x="987" y="533"/>
                      <a:pt x="990" y="534"/>
                    </a:cubicBezTo>
                    <a:close/>
                    <a:moveTo>
                      <a:pt x="971" y="775"/>
                    </a:moveTo>
                    <a:cubicBezTo>
                      <a:pt x="970" y="778"/>
                      <a:pt x="968" y="777"/>
                      <a:pt x="966" y="777"/>
                    </a:cubicBezTo>
                    <a:cubicBezTo>
                      <a:pt x="966" y="775"/>
                      <a:pt x="968" y="775"/>
                      <a:pt x="971" y="775"/>
                    </a:cubicBezTo>
                    <a:close/>
                    <a:moveTo>
                      <a:pt x="969" y="724"/>
                    </a:moveTo>
                    <a:cubicBezTo>
                      <a:pt x="967" y="727"/>
                      <a:pt x="963" y="731"/>
                      <a:pt x="965" y="735"/>
                    </a:cubicBezTo>
                    <a:cubicBezTo>
                      <a:pt x="963" y="735"/>
                      <a:pt x="960" y="741"/>
                      <a:pt x="955" y="741"/>
                    </a:cubicBezTo>
                    <a:cubicBezTo>
                      <a:pt x="955" y="739"/>
                      <a:pt x="956" y="735"/>
                      <a:pt x="960" y="733"/>
                    </a:cubicBezTo>
                    <a:cubicBezTo>
                      <a:pt x="960" y="731"/>
                      <a:pt x="958" y="731"/>
                      <a:pt x="956" y="730"/>
                    </a:cubicBezTo>
                    <a:cubicBezTo>
                      <a:pt x="957" y="723"/>
                      <a:pt x="964" y="724"/>
                      <a:pt x="969" y="724"/>
                    </a:cubicBezTo>
                    <a:close/>
                    <a:moveTo>
                      <a:pt x="961" y="751"/>
                    </a:moveTo>
                    <a:cubicBezTo>
                      <a:pt x="959" y="751"/>
                      <a:pt x="959" y="749"/>
                      <a:pt x="956" y="750"/>
                    </a:cubicBezTo>
                    <a:cubicBezTo>
                      <a:pt x="957" y="747"/>
                      <a:pt x="961" y="746"/>
                      <a:pt x="964" y="745"/>
                    </a:cubicBezTo>
                    <a:cubicBezTo>
                      <a:pt x="965" y="749"/>
                      <a:pt x="962" y="749"/>
                      <a:pt x="961" y="751"/>
                    </a:cubicBezTo>
                    <a:close/>
                    <a:moveTo>
                      <a:pt x="932" y="784"/>
                    </a:moveTo>
                    <a:cubicBezTo>
                      <a:pt x="933" y="782"/>
                      <a:pt x="934" y="776"/>
                      <a:pt x="931" y="775"/>
                    </a:cubicBezTo>
                    <a:cubicBezTo>
                      <a:pt x="933" y="773"/>
                      <a:pt x="934" y="771"/>
                      <a:pt x="938" y="770"/>
                    </a:cubicBezTo>
                    <a:cubicBezTo>
                      <a:pt x="938" y="773"/>
                      <a:pt x="937" y="774"/>
                      <a:pt x="936" y="774"/>
                    </a:cubicBezTo>
                    <a:cubicBezTo>
                      <a:pt x="938" y="777"/>
                      <a:pt x="943" y="778"/>
                      <a:pt x="944" y="782"/>
                    </a:cubicBezTo>
                    <a:cubicBezTo>
                      <a:pt x="946" y="780"/>
                      <a:pt x="950" y="777"/>
                      <a:pt x="953" y="780"/>
                    </a:cubicBezTo>
                    <a:cubicBezTo>
                      <a:pt x="952" y="788"/>
                      <a:pt x="943" y="787"/>
                      <a:pt x="939" y="791"/>
                    </a:cubicBezTo>
                    <a:cubicBezTo>
                      <a:pt x="936" y="791"/>
                      <a:pt x="934" y="790"/>
                      <a:pt x="933" y="789"/>
                    </a:cubicBezTo>
                    <a:cubicBezTo>
                      <a:pt x="933" y="786"/>
                      <a:pt x="938" y="787"/>
                      <a:pt x="938" y="784"/>
                    </a:cubicBezTo>
                    <a:cubicBezTo>
                      <a:pt x="937" y="782"/>
                      <a:pt x="935" y="786"/>
                      <a:pt x="932" y="784"/>
                    </a:cubicBezTo>
                    <a:close/>
                    <a:moveTo>
                      <a:pt x="932" y="742"/>
                    </a:moveTo>
                    <a:cubicBezTo>
                      <a:pt x="936" y="741"/>
                      <a:pt x="934" y="747"/>
                      <a:pt x="933" y="747"/>
                    </a:cubicBezTo>
                    <a:cubicBezTo>
                      <a:pt x="931" y="747"/>
                      <a:pt x="933" y="743"/>
                      <a:pt x="932" y="742"/>
                    </a:cubicBezTo>
                    <a:close/>
                    <a:moveTo>
                      <a:pt x="950" y="519"/>
                    </a:moveTo>
                    <a:cubicBezTo>
                      <a:pt x="948" y="519"/>
                      <a:pt x="948" y="519"/>
                      <a:pt x="948" y="519"/>
                    </a:cubicBezTo>
                    <a:cubicBezTo>
                      <a:pt x="948" y="519"/>
                      <a:pt x="948" y="520"/>
                      <a:pt x="949" y="520"/>
                    </a:cubicBezTo>
                    <a:cubicBezTo>
                      <a:pt x="948" y="522"/>
                      <a:pt x="945" y="518"/>
                      <a:pt x="945" y="517"/>
                    </a:cubicBezTo>
                    <a:cubicBezTo>
                      <a:pt x="946" y="515"/>
                      <a:pt x="951" y="515"/>
                      <a:pt x="950" y="519"/>
                    </a:cubicBezTo>
                    <a:close/>
                    <a:moveTo>
                      <a:pt x="952" y="550"/>
                    </a:moveTo>
                    <a:cubicBezTo>
                      <a:pt x="954" y="553"/>
                      <a:pt x="946" y="553"/>
                      <a:pt x="948" y="550"/>
                    </a:cubicBezTo>
                    <a:cubicBezTo>
                      <a:pt x="948" y="550"/>
                      <a:pt x="952" y="548"/>
                      <a:pt x="952" y="550"/>
                    </a:cubicBezTo>
                    <a:close/>
                    <a:moveTo>
                      <a:pt x="949" y="732"/>
                    </a:moveTo>
                    <a:cubicBezTo>
                      <a:pt x="949" y="731"/>
                      <a:pt x="950" y="730"/>
                      <a:pt x="950" y="729"/>
                    </a:cubicBezTo>
                    <a:cubicBezTo>
                      <a:pt x="953" y="728"/>
                      <a:pt x="953" y="730"/>
                      <a:pt x="953" y="732"/>
                    </a:cubicBezTo>
                    <a:lnTo>
                      <a:pt x="949" y="732"/>
                    </a:lnTo>
                    <a:close/>
                    <a:moveTo>
                      <a:pt x="949" y="709"/>
                    </a:moveTo>
                    <a:cubicBezTo>
                      <a:pt x="949" y="707"/>
                      <a:pt x="948" y="706"/>
                      <a:pt x="948" y="707"/>
                    </a:cubicBezTo>
                    <a:cubicBezTo>
                      <a:pt x="946" y="703"/>
                      <a:pt x="957" y="702"/>
                      <a:pt x="960" y="704"/>
                    </a:cubicBezTo>
                    <a:cubicBezTo>
                      <a:pt x="957" y="707"/>
                      <a:pt x="954" y="709"/>
                      <a:pt x="949" y="709"/>
                    </a:cubicBezTo>
                    <a:close/>
                    <a:moveTo>
                      <a:pt x="946" y="472"/>
                    </a:moveTo>
                    <a:cubicBezTo>
                      <a:pt x="951" y="469"/>
                      <a:pt x="956" y="466"/>
                      <a:pt x="961" y="464"/>
                    </a:cubicBezTo>
                    <a:cubicBezTo>
                      <a:pt x="962" y="466"/>
                      <a:pt x="964" y="469"/>
                      <a:pt x="966" y="469"/>
                    </a:cubicBezTo>
                    <a:cubicBezTo>
                      <a:pt x="966" y="472"/>
                      <a:pt x="963" y="473"/>
                      <a:pt x="961" y="475"/>
                    </a:cubicBezTo>
                    <a:cubicBezTo>
                      <a:pt x="962" y="477"/>
                      <a:pt x="967" y="473"/>
                      <a:pt x="966" y="478"/>
                    </a:cubicBezTo>
                    <a:cubicBezTo>
                      <a:pt x="970" y="477"/>
                      <a:pt x="969" y="476"/>
                      <a:pt x="972" y="476"/>
                    </a:cubicBezTo>
                    <a:cubicBezTo>
                      <a:pt x="972" y="477"/>
                      <a:pt x="973" y="478"/>
                      <a:pt x="973" y="478"/>
                    </a:cubicBezTo>
                    <a:cubicBezTo>
                      <a:pt x="970" y="481"/>
                      <a:pt x="965" y="483"/>
                      <a:pt x="964" y="489"/>
                    </a:cubicBezTo>
                    <a:cubicBezTo>
                      <a:pt x="955" y="488"/>
                      <a:pt x="958" y="500"/>
                      <a:pt x="951" y="502"/>
                    </a:cubicBezTo>
                    <a:cubicBezTo>
                      <a:pt x="952" y="503"/>
                      <a:pt x="952" y="504"/>
                      <a:pt x="952" y="506"/>
                    </a:cubicBezTo>
                    <a:cubicBezTo>
                      <a:pt x="958" y="504"/>
                      <a:pt x="964" y="497"/>
                      <a:pt x="970" y="498"/>
                    </a:cubicBezTo>
                    <a:cubicBezTo>
                      <a:pt x="970" y="505"/>
                      <a:pt x="965" y="501"/>
                      <a:pt x="965" y="507"/>
                    </a:cubicBezTo>
                    <a:cubicBezTo>
                      <a:pt x="964" y="506"/>
                      <a:pt x="965" y="505"/>
                      <a:pt x="963" y="505"/>
                    </a:cubicBezTo>
                    <a:cubicBezTo>
                      <a:pt x="959" y="507"/>
                      <a:pt x="963" y="516"/>
                      <a:pt x="955" y="516"/>
                    </a:cubicBezTo>
                    <a:cubicBezTo>
                      <a:pt x="955" y="510"/>
                      <a:pt x="954" y="514"/>
                      <a:pt x="952" y="509"/>
                    </a:cubicBezTo>
                    <a:cubicBezTo>
                      <a:pt x="950" y="509"/>
                      <a:pt x="951" y="512"/>
                      <a:pt x="949" y="511"/>
                    </a:cubicBezTo>
                    <a:cubicBezTo>
                      <a:pt x="948" y="507"/>
                      <a:pt x="953" y="506"/>
                      <a:pt x="950" y="504"/>
                    </a:cubicBezTo>
                    <a:cubicBezTo>
                      <a:pt x="948" y="503"/>
                      <a:pt x="937" y="502"/>
                      <a:pt x="941" y="494"/>
                    </a:cubicBezTo>
                    <a:cubicBezTo>
                      <a:pt x="943" y="493"/>
                      <a:pt x="944" y="496"/>
                      <a:pt x="946" y="494"/>
                    </a:cubicBezTo>
                    <a:cubicBezTo>
                      <a:pt x="946" y="492"/>
                      <a:pt x="944" y="492"/>
                      <a:pt x="941" y="492"/>
                    </a:cubicBezTo>
                    <a:cubicBezTo>
                      <a:pt x="943" y="488"/>
                      <a:pt x="944" y="485"/>
                      <a:pt x="939" y="484"/>
                    </a:cubicBezTo>
                    <a:cubicBezTo>
                      <a:pt x="940" y="478"/>
                      <a:pt x="945" y="478"/>
                      <a:pt x="946" y="472"/>
                    </a:cubicBezTo>
                    <a:close/>
                    <a:moveTo>
                      <a:pt x="933" y="152"/>
                    </a:moveTo>
                    <a:cubicBezTo>
                      <a:pt x="941" y="148"/>
                      <a:pt x="947" y="142"/>
                      <a:pt x="959" y="145"/>
                    </a:cubicBezTo>
                    <a:cubicBezTo>
                      <a:pt x="958" y="148"/>
                      <a:pt x="960" y="149"/>
                      <a:pt x="960" y="151"/>
                    </a:cubicBezTo>
                    <a:cubicBezTo>
                      <a:pt x="951" y="156"/>
                      <a:pt x="940" y="153"/>
                      <a:pt x="932" y="159"/>
                    </a:cubicBezTo>
                    <a:cubicBezTo>
                      <a:pt x="933" y="155"/>
                      <a:pt x="936" y="156"/>
                      <a:pt x="933" y="152"/>
                    </a:cubicBezTo>
                    <a:close/>
                    <a:moveTo>
                      <a:pt x="938" y="189"/>
                    </a:moveTo>
                    <a:cubicBezTo>
                      <a:pt x="929" y="190"/>
                      <a:pt x="924" y="197"/>
                      <a:pt x="915" y="200"/>
                    </a:cubicBezTo>
                    <a:cubicBezTo>
                      <a:pt x="920" y="194"/>
                      <a:pt x="928" y="187"/>
                      <a:pt x="938" y="189"/>
                    </a:cubicBezTo>
                    <a:close/>
                    <a:moveTo>
                      <a:pt x="911" y="762"/>
                    </a:moveTo>
                    <a:cubicBezTo>
                      <a:pt x="911" y="755"/>
                      <a:pt x="917" y="760"/>
                      <a:pt x="917" y="753"/>
                    </a:cubicBezTo>
                    <a:cubicBezTo>
                      <a:pt x="920" y="756"/>
                      <a:pt x="922" y="749"/>
                      <a:pt x="927" y="753"/>
                    </a:cubicBezTo>
                    <a:cubicBezTo>
                      <a:pt x="926" y="759"/>
                      <a:pt x="920" y="763"/>
                      <a:pt x="914" y="761"/>
                    </a:cubicBezTo>
                    <a:cubicBezTo>
                      <a:pt x="917" y="763"/>
                      <a:pt x="913" y="765"/>
                      <a:pt x="911" y="762"/>
                    </a:cubicBezTo>
                    <a:close/>
                    <a:moveTo>
                      <a:pt x="928" y="765"/>
                    </a:moveTo>
                    <a:cubicBezTo>
                      <a:pt x="924" y="765"/>
                      <a:pt x="924" y="765"/>
                      <a:pt x="924" y="765"/>
                    </a:cubicBezTo>
                    <a:cubicBezTo>
                      <a:pt x="923" y="762"/>
                      <a:pt x="926" y="763"/>
                      <a:pt x="927" y="761"/>
                    </a:cubicBezTo>
                    <a:cubicBezTo>
                      <a:pt x="928" y="761"/>
                      <a:pt x="927" y="763"/>
                      <a:pt x="928" y="765"/>
                    </a:cubicBezTo>
                    <a:close/>
                    <a:moveTo>
                      <a:pt x="931" y="791"/>
                    </a:moveTo>
                    <a:cubicBezTo>
                      <a:pt x="930" y="795"/>
                      <a:pt x="926" y="796"/>
                      <a:pt x="921" y="796"/>
                    </a:cubicBezTo>
                    <a:cubicBezTo>
                      <a:pt x="922" y="792"/>
                      <a:pt x="927" y="792"/>
                      <a:pt x="931" y="791"/>
                    </a:cubicBezTo>
                    <a:close/>
                    <a:moveTo>
                      <a:pt x="915" y="730"/>
                    </a:moveTo>
                    <a:cubicBezTo>
                      <a:pt x="916" y="733"/>
                      <a:pt x="913" y="733"/>
                      <a:pt x="913" y="735"/>
                    </a:cubicBezTo>
                    <a:cubicBezTo>
                      <a:pt x="912" y="734"/>
                      <a:pt x="911" y="733"/>
                      <a:pt x="911" y="731"/>
                    </a:cubicBezTo>
                    <a:cubicBezTo>
                      <a:pt x="912" y="731"/>
                      <a:pt x="913" y="730"/>
                      <a:pt x="915" y="730"/>
                    </a:cubicBezTo>
                    <a:close/>
                    <a:moveTo>
                      <a:pt x="908" y="746"/>
                    </a:moveTo>
                    <a:cubicBezTo>
                      <a:pt x="909" y="743"/>
                      <a:pt x="912" y="743"/>
                      <a:pt x="912" y="740"/>
                    </a:cubicBezTo>
                    <a:cubicBezTo>
                      <a:pt x="913" y="740"/>
                      <a:pt x="915" y="740"/>
                      <a:pt x="915" y="739"/>
                    </a:cubicBezTo>
                    <a:cubicBezTo>
                      <a:pt x="917" y="741"/>
                      <a:pt x="912" y="743"/>
                      <a:pt x="911" y="744"/>
                    </a:cubicBezTo>
                    <a:cubicBezTo>
                      <a:pt x="913" y="748"/>
                      <a:pt x="913" y="749"/>
                      <a:pt x="911" y="753"/>
                    </a:cubicBezTo>
                    <a:cubicBezTo>
                      <a:pt x="908" y="753"/>
                      <a:pt x="906" y="753"/>
                      <a:pt x="906" y="755"/>
                    </a:cubicBezTo>
                    <a:cubicBezTo>
                      <a:pt x="904" y="753"/>
                      <a:pt x="902" y="750"/>
                      <a:pt x="899" y="749"/>
                    </a:cubicBezTo>
                    <a:cubicBezTo>
                      <a:pt x="899" y="745"/>
                      <a:pt x="905" y="744"/>
                      <a:pt x="908" y="746"/>
                    </a:cubicBezTo>
                    <a:close/>
                    <a:moveTo>
                      <a:pt x="898" y="860"/>
                    </a:moveTo>
                    <a:cubicBezTo>
                      <a:pt x="902" y="860"/>
                      <a:pt x="902" y="865"/>
                      <a:pt x="898" y="865"/>
                    </a:cubicBezTo>
                    <a:cubicBezTo>
                      <a:pt x="899" y="862"/>
                      <a:pt x="899" y="863"/>
                      <a:pt x="898" y="860"/>
                    </a:cubicBezTo>
                    <a:close/>
                    <a:moveTo>
                      <a:pt x="900" y="872"/>
                    </a:moveTo>
                    <a:cubicBezTo>
                      <a:pt x="901" y="872"/>
                      <a:pt x="901" y="875"/>
                      <a:pt x="902" y="876"/>
                    </a:cubicBezTo>
                    <a:cubicBezTo>
                      <a:pt x="899" y="879"/>
                      <a:pt x="896" y="883"/>
                      <a:pt x="892" y="884"/>
                    </a:cubicBezTo>
                    <a:cubicBezTo>
                      <a:pt x="892" y="883"/>
                      <a:pt x="891" y="883"/>
                      <a:pt x="890" y="883"/>
                    </a:cubicBezTo>
                    <a:cubicBezTo>
                      <a:pt x="892" y="879"/>
                      <a:pt x="894" y="877"/>
                      <a:pt x="895" y="874"/>
                    </a:cubicBezTo>
                    <a:cubicBezTo>
                      <a:pt x="898" y="874"/>
                      <a:pt x="900" y="874"/>
                      <a:pt x="900" y="872"/>
                    </a:cubicBezTo>
                    <a:close/>
                    <a:moveTo>
                      <a:pt x="901" y="841"/>
                    </a:moveTo>
                    <a:cubicBezTo>
                      <a:pt x="901" y="840"/>
                      <a:pt x="902" y="839"/>
                      <a:pt x="902" y="838"/>
                    </a:cubicBezTo>
                    <a:cubicBezTo>
                      <a:pt x="906" y="838"/>
                      <a:pt x="906" y="838"/>
                      <a:pt x="906" y="838"/>
                    </a:cubicBezTo>
                    <a:cubicBezTo>
                      <a:pt x="906" y="841"/>
                      <a:pt x="904" y="841"/>
                      <a:pt x="901" y="841"/>
                    </a:cubicBezTo>
                    <a:close/>
                    <a:moveTo>
                      <a:pt x="898" y="109"/>
                    </a:moveTo>
                    <a:cubicBezTo>
                      <a:pt x="894" y="111"/>
                      <a:pt x="889" y="112"/>
                      <a:pt x="885" y="114"/>
                    </a:cubicBezTo>
                    <a:cubicBezTo>
                      <a:pt x="886" y="109"/>
                      <a:pt x="893" y="107"/>
                      <a:pt x="898" y="109"/>
                    </a:cubicBezTo>
                    <a:close/>
                    <a:moveTo>
                      <a:pt x="895" y="782"/>
                    </a:moveTo>
                    <a:cubicBezTo>
                      <a:pt x="893" y="782"/>
                      <a:pt x="893" y="780"/>
                      <a:pt x="893" y="778"/>
                    </a:cubicBezTo>
                    <a:cubicBezTo>
                      <a:pt x="894" y="778"/>
                      <a:pt x="896" y="778"/>
                      <a:pt x="896" y="777"/>
                    </a:cubicBezTo>
                    <a:cubicBezTo>
                      <a:pt x="899" y="778"/>
                      <a:pt x="895" y="779"/>
                      <a:pt x="895" y="782"/>
                    </a:cubicBezTo>
                    <a:close/>
                    <a:moveTo>
                      <a:pt x="892" y="784"/>
                    </a:moveTo>
                    <a:cubicBezTo>
                      <a:pt x="892" y="787"/>
                      <a:pt x="891" y="788"/>
                      <a:pt x="889" y="788"/>
                    </a:cubicBezTo>
                    <a:cubicBezTo>
                      <a:pt x="887" y="786"/>
                      <a:pt x="889" y="784"/>
                      <a:pt x="892" y="784"/>
                    </a:cubicBezTo>
                    <a:close/>
                    <a:moveTo>
                      <a:pt x="885" y="784"/>
                    </a:moveTo>
                    <a:cubicBezTo>
                      <a:pt x="885" y="781"/>
                      <a:pt x="888" y="781"/>
                      <a:pt x="890" y="781"/>
                    </a:cubicBezTo>
                    <a:cubicBezTo>
                      <a:pt x="889" y="783"/>
                      <a:pt x="888" y="784"/>
                      <a:pt x="885" y="784"/>
                    </a:cubicBezTo>
                    <a:close/>
                    <a:moveTo>
                      <a:pt x="880" y="901"/>
                    </a:moveTo>
                    <a:cubicBezTo>
                      <a:pt x="878" y="902"/>
                      <a:pt x="877" y="900"/>
                      <a:pt x="875" y="900"/>
                    </a:cubicBezTo>
                    <a:cubicBezTo>
                      <a:pt x="876" y="902"/>
                      <a:pt x="878" y="903"/>
                      <a:pt x="877" y="907"/>
                    </a:cubicBezTo>
                    <a:cubicBezTo>
                      <a:pt x="872" y="910"/>
                      <a:pt x="867" y="917"/>
                      <a:pt x="861" y="915"/>
                    </a:cubicBezTo>
                    <a:cubicBezTo>
                      <a:pt x="861" y="913"/>
                      <a:pt x="863" y="912"/>
                      <a:pt x="865" y="912"/>
                    </a:cubicBezTo>
                    <a:cubicBezTo>
                      <a:pt x="865" y="911"/>
                      <a:pt x="864" y="909"/>
                      <a:pt x="864" y="908"/>
                    </a:cubicBezTo>
                    <a:cubicBezTo>
                      <a:pt x="863" y="908"/>
                      <a:pt x="861" y="908"/>
                      <a:pt x="861" y="910"/>
                    </a:cubicBezTo>
                    <a:cubicBezTo>
                      <a:pt x="858" y="910"/>
                      <a:pt x="861" y="904"/>
                      <a:pt x="859" y="904"/>
                    </a:cubicBezTo>
                    <a:cubicBezTo>
                      <a:pt x="861" y="903"/>
                      <a:pt x="863" y="902"/>
                      <a:pt x="864" y="900"/>
                    </a:cubicBezTo>
                    <a:cubicBezTo>
                      <a:pt x="864" y="899"/>
                      <a:pt x="862" y="899"/>
                      <a:pt x="861" y="898"/>
                    </a:cubicBezTo>
                    <a:cubicBezTo>
                      <a:pt x="861" y="895"/>
                      <a:pt x="864" y="895"/>
                      <a:pt x="868" y="895"/>
                    </a:cubicBezTo>
                    <a:cubicBezTo>
                      <a:pt x="868" y="897"/>
                      <a:pt x="868" y="899"/>
                      <a:pt x="870" y="900"/>
                    </a:cubicBezTo>
                    <a:cubicBezTo>
                      <a:pt x="873" y="895"/>
                      <a:pt x="877" y="898"/>
                      <a:pt x="880" y="893"/>
                    </a:cubicBezTo>
                    <a:cubicBezTo>
                      <a:pt x="884" y="894"/>
                      <a:pt x="879" y="898"/>
                      <a:pt x="880" y="901"/>
                    </a:cubicBezTo>
                    <a:close/>
                    <a:moveTo>
                      <a:pt x="865" y="868"/>
                    </a:moveTo>
                    <a:cubicBezTo>
                      <a:pt x="867" y="866"/>
                      <a:pt x="868" y="863"/>
                      <a:pt x="873" y="863"/>
                    </a:cubicBezTo>
                    <a:cubicBezTo>
                      <a:pt x="872" y="866"/>
                      <a:pt x="869" y="870"/>
                      <a:pt x="865" y="868"/>
                    </a:cubicBezTo>
                    <a:close/>
                    <a:moveTo>
                      <a:pt x="869" y="789"/>
                    </a:moveTo>
                    <a:cubicBezTo>
                      <a:pt x="867" y="787"/>
                      <a:pt x="869" y="785"/>
                      <a:pt x="870" y="782"/>
                    </a:cubicBezTo>
                    <a:cubicBezTo>
                      <a:pt x="867" y="782"/>
                      <a:pt x="867" y="785"/>
                      <a:pt x="864" y="784"/>
                    </a:cubicBezTo>
                    <a:cubicBezTo>
                      <a:pt x="863" y="782"/>
                      <a:pt x="859" y="780"/>
                      <a:pt x="862" y="776"/>
                    </a:cubicBezTo>
                    <a:cubicBezTo>
                      <a:pt x="865" y="776"/>
                      <a:pt x="865" y="780"/>
                      <a:pt x="868" y="781"/>
                    </a:cubicBezTo>
                    <a:cubicBezTo>
                      <a:pt x="872" y="779"/>
                      <a:pt x="866" y="776"/>
                      <a:pt x="867" y="771"/>
                    </a:cubicBezTo>
                    <a:cubicBezTo>
                      <a:pt x="870" y="763"/>
                      <a:pt x="885" y="754"/>
                      <a:pt x="890" y="767"/>
                    </a:cubicBezTo>
                    <a:cubicBezTo>
                      <a:pt x="890" y="769"/>
                      <a:pt x="884" y="770"/>
                      <a:pt x="888" y="771"/>
                    </a:cubicBezTo>
                    <a:cubicBezTo>
                      <a:pt x="882" y="777"/>
                      <a:pt x="877" y="784"/>
                      <a:pt x="869" y="789"/>
                    </a:cubicBezTo>
                    <a:close/>
                    <a:moveTo>
                      <a:pt x="885" y="860"/>
                    </a:moveTo>
                    <a:cubicBezTo>
                      <a:pt x="890" y="859"/>
                      <a:pt x="884" y="855"/>
                      <a:pt x="886" y="853"/>
                    </a:cubicBezTo>
                    <a:cubicBezTo>
                      <a:pt x="890" y="853"/>
                      <a:pt x="887" y="854"/>
                      <a:pt x="887" y="856"/>
                    </a:cubicBezTo>
                    <a:cubicBezTo>
                      <a:pt x="889" y="854"/>
                      <a:pt x="891" y="852"/>
                      <a:pt x="894" y="852"/>
                    </a:cubicBezTo>
                    <a:cubicBezTo>
                      <a:pt x="893" y="849"/>
                      <a:pt x="895" y="848"/>
                      <a:pt x="895" y="844"/>
                    </a:cubicBezTo>
                    <a:cubicBezTo>
                      <a:pt x="897" y="845"/>
                      <a:pt x="897" y="842"/>
                      <a:pt x="899" y="843"/>
                    </a:cubicBezTo>
                    <a:cubicBezTo>
                      <a:pt x="898" y="847"/>
                      <a:pt x="899" y="848"/>
                      <a:pt x="899" y="853"/>
                    </a:cubicBezTo>
                    <a:cubicBezTo>
                      <a:pt x="897" y="858"/>
                      <a:pt x="889" y="857"/>
                      <a:pt x="888" y="863"/>
                    </a:cubicBezTo>
                    <a:cubicBezTo>
                      <a:pt x="886" y="863"/>
                      <a:pt x="887" y="860"/>
                      <a:pt x="885" y="860"/>
                    </a:cubicBezTo>
                    <a:close/>
                    <a:moveTo>
                      <a:pt x="975" y="902"/>
                    </a:moveTo>
                    <a:cubicBezTo>
                      <a:pt x="975" y="894"/>
                      <a:pt x="985" y="896"/>
                      <a:pt x="986" y="888"/>
                    </a:cubicBezTo>
                    <a:cubicBezTo>
                      <a:pt x="989" y="888"/>
                      <a:pt x="989" y="890"/>
                      <a:pt x="991" y="890"/>
                    </a:cubicBezTo>
                    <a:cubicBezTo>
                      <a:pt x="988" y="897"/>
                      <a:pt x="983" y="901"/>
                      <a:pt x="975" y="902"/>
                    </a:cubicBezTo>
                    <a:close/>
                    <a:moveTo>
                      <a:pt x="1022" y="871"/>
                    </a:moveTo>
                    <a:cubicBezTo>
                      <a:pt x="1020" y="870"/>
                      <a:pt x="1019" y="868"/>
                      <a:pt x="1018" y="865"/>
                    </a:cubicBezTo>
                    <a:cubicBezTo>
                      <a:pt x="1022" y="866"/>
                      <a:pt x="1020" y="862"/>
                      <a:pt x="1024" y="863"/>
                    </a:cubicBezTo>
                    <a:cubicBezTo>
                      <a:pt x="1024" y="867"/>
                      <a:pt x="1023" y="869"/>
                      <a:pt x="1022" y="871"/>
                    </a:cubicBezTo>
                    <a:close/>
                    <a:moveTo>
                      <a:pt x="1038" y="828"/>
                    </a:moveTo>
                    <a:cubicBezTo>
                      <a:pt x="1039" y="828"/>
                      <a:pt x="1039" y="829"/>
                      <a:pt x="1040" y="829"/>
                    </a:cubicBezTo>
                    <a:cubicBezTo>
                      <a:pt x="1041" y="831"/>
                      <a:pt x="1038" y="831"/>
                      <a:pt x="1038" y="833"/>
                    </a:cubicBezTo>
                    <a:cubicBezTo>
                      <a:pt x="1036" y="833"/>
                      <a:pt x="1038" y="829"/>
                      <a:pt x="1038" y="828"/>
                    </a:cubicBezTo>
                    <a:close/>
                    <a:moveTo>
                      <a:pt x="1034" y="826"/>
                    </a:moveTo>
                    <a:cubicBezTo>
                      <a:pt x="1034" y="821"/>
                      <a:pt x="1040" y="818"/>
                      <a:pt x="1044" y="821"/>
                    </a:cubicBezTo>
                    <a:cubicBezTo>
                      <a:pt x="1042" y="824"/>
                      <a:pt x="1040" y="827"/>
                      <a:pt x="1034" y="826"/>
                    </a:cubicBezTo>
                    <a:close/>
                    <a:moveTo>
                      <a:pt x="1042" y="862"/>
                    </a:moveTo>
                    <a:cubicBezTo>
                      <a:pt x="1044" y="858"/>
                      <a:pt x="1044" y="857"/>
                      <a:pt x="1047" y="853"/>
                    </a:cubicBezTo>
                    <a:cubicBezTo>
                      <a:pt x="1048" y="855"/>
                      <a:pt x="1048" y="859"/>
                      <a:pt x="1049" y="864"/>
                    </a:cubicBezTo>
                    <a:cubicBezTo>
                      <a:pt x="1046" y="864"/>
                      <a:pt x="1046" y="862"/>
                      <a:pt x="1042" y="862"/>
                    </a:cubicBezTo>
                    <a:close/>
                    <a:moveTo>
                      <a:pt x="1057" y="850"/>
                    </a:moveTo>
                    <a:cubicBezTo>
                      <a:pt x="1053" y="848"/>
                      <a:pt x="1059" y="848"/>
                      <a:pt x="1059" y="846"/>
                    </a:cubicBezTo>
                    <a:cubicBezTo>
                      <a:pt x="1063" y="846"/>
                      <a:pt x="1058" y="850"/>
                      <a:pt x="1057" y="850"/>
                    </a:cubicBezTo>
                    <a:close/>
                    <a:moveTo>
                      <a:pt x="1041" y="795"/>
                    </a:moveTo>
                    <a:cubicBezTo>
                      <a:pt x="1040" y="797"/>
                      <a:pt x="1040" y="801"/>
                      <a:pt x="1038" y="803"/>
                    </a:cubicBezTo>
                    <a:cubicBezTo>
                      <a:pt x="1028" y="803"/>
                      <a:pt x="1024" y="810"/>
                      <a:pt x="1015" y="811"/>
                    </a:cubicBezTo>
                    <a:cubicBezTo>
                      <a:pt x="1017" y="808"/>
                      <a:pt x="1016" y="808"/>
                      <a:pt x="1016" y="804"/>
                    </a:cubicBezTo>
                    <a:cubicBezTo>
                      <a:pt x="1011" y="805"/>
                      <a:pt x="1015" y="809"/>
                      <a:pt x="1013" y="812"/>
                    </a:cubicBezTo>
                    <a:cubicBezTo>
                      <a:pt x="1010" y="812"/>
                      <a:pt x="1008" y="809"/>
                      <a:pt x="1010" y="808"/>
                    </a:cubicBezTo>
                    <a:cubicBezTo>
                      <a:pt x="1006" y="808"/>
                      <a:pt x="1006" y="811"/>
                      <a:pt x="1002" y="811"/>
                    </a:cubicBezTo>
                    <a:cubicBezTo>
                      <a:pt x="1004" y="817"/>
                      <a:pt x="997" y="818"/>
                      <a:pt x="995" y="822"/>
                    </a:cubicBezTo>
                    <a:cubicBezTo>
                      <a:pt x="997" y="823"/>
                      <a:pt x="998" y="825"/>
                      <a:pt x="996" y="827"/>
                    </a:cubicBezTo>
                    <a:cubicBezTo>
                      <a:pt x="1000" y="828"/>
                      <a:pt x="1001" y="829"/>
                      <a:pt x="1004" y="833"/>
                    </a:cubicBezTo>
                    <a:cubicBezTo>
                      <a:pt x="1009" y="828"/>
                      <a:pt x="1014" y="825"/>
                      <a:pt x="1016" y="818"/>
                    </a:cubicBezTo>
                    <a:cubicBezTo>
                      <a:pt x="1029" y="815"/>
                      <a:pt x="1036" y="806"/>
                      <a:pt x="1047" y="802"/>
                    </a:cubicBezTo>
                    <a:cubicBezTo>
                      <a:pt x="1052" y="803"/>
                      <a:pt x="1051" y="812"/>
                      <a:pt x="1058" y="812"/>
                    </a:cubicBezTo>
                    <a:cubicBezTo>
                      <a:pt x="1054" y="815"/>
                      <a:pt x="1054" y="821"/>
                      <a:pt x="1049" y="822"/>
                    </a:cubicBezTo>
                    <a:cubicBezTo>
                      <a:pt x="1050" y="819"/>
                      <a:pt x="1047" y="820"/>
                      <a:pt x="1047" y="821"/>
                    </a:cubicBezTo>
                    <a:cubicBezTo>
                      <a:pt x="1044" y="821"/>
                      <a:pt x="1045" y="818"/>
                      <a:pt x="1044" y="817"/>
                    </a:cubicBezTo>
                    <a:cubicBezTo>
                      <a:pt x="1037" y="818"/>
                      <a:pt x="1031" y="820"/>
                      <a:pt x="1027" y="824"/>
                    </a:cubicBezTo>
                    <a:cubicBezTo>
                      <a:pt x="1029" y="825"/>
                      <a:pt x="1031" y="827"/>
                      <a:pt x="1033" y="827"/>
                    </a:cubicBezTo>
                    <a:cubicBezTo>
                      <a:pt x="1031" y="830"/>
                      <a:pt x="1033" y="831"/>
                      <a:pt x="1033" y="834"/>
                    </a:cubicBezTo>
                    <a:cubicBezTo>
                      <a:pt x="1037" y="834"/>
                      <a:pt x="1037" y="834"/>
                      <a:pt x="1040" y="835"/>
                    </a:cubicBezTo>
                    <a:cubicBezTo>
                      <a:pt x="1041" y="836"/>
                      <a:pt x="1041" y="835"/>
                      <a:pt x="1041" y="835"/>
                    </a:cubicBezTo>
                    <a:cubicBezTo>
                      <a:pt x="1040" y="838"/>
                      <a:pt x="1035" y="842"/>
                      <a:pt x="1031" y="842"/>
                    </a:cubicBezTo>
                    <a:cubicBezTo>
                      <a:pt x="1029" y="839"/>
                      <a:pt x="1030" y="838"/>
                      <a:pt x="1028" y="834"/>
                    </a:cubicBezTo>
                    <a:cubicBezTo>
                      <a:pt x="1024" y="834"/>
                      <a:pt x="1027" y="839"/>
                      <a:pt x="1026" y="840"/>
                    </a:cubicBezTo>
                    <a:cubicBezTo>
                      <a:pt x="1026" y="842"/>
                      <a:pt x="1028" y="842"/>
                      <a:pt x="1030" y="842"/>
                    </a:cubicBezTo>
                    <a:cubicBezTo>
                      <a:pt x="1029" y="845"/>
                      <a:pt x="1026" y="847"/>
                      <a:pt x="1026" y="850"/>
                    </a:cubicBezTo>
                    <a:cubicBezTo>
                      <a:pt x="1023" y="849"/>
                      <a:pt x="1020" y="849"/>
                      <a:pt x="1019" y="847"/>
                    </a:cubicBezTo>
                    <a:cubicBezTo>
                      <a:pt x="1017" y="848"/>
                      <a:pt x="1019" y="853"/>
                      <a:pt x="1018" y="856"/>
                    </a:cubicBezTo>
                    <a:cubicBezTo>
                      <a:pt x="1021" y="855"/>
                      <a:pt x="1021" y="851"/>
                      <a:pt x="1027" y="852"/>
                    </a:cubicBezTo>
                    <a:cubicBezTo>
                      <a:pt x="1023" y="855"/>
                      <a:pt x="1022" y="860"/>
                      <a:pt x="1021" y="863"/>
                    </a:cubicBezTo>
                    <a:cubicBezTo>
                      <a:pt x="1010" y="862"/>
                      <a:pt x="1020" y="881"/>
                      <a:pt x="1008" y="884"/>
                    </a:cubicBezTo>
                    <a:cubicBezTo>
                      <a:pt x="1007" y="879"/>
                      <a:pt x="1004" y="872"/>
                      <a:pt x="1012" y="873"/>
                    </a:cubicBezTo>
                    <a:cubicBezTo>
                      <a:pt x="1012" y="870"/>
                      <a:pt x="1012" y="869"/>
                      <a:pt x="1013" y="868"/>
                    </a:cubicBezTo>
                    <a:cubicBezTo>
                      <a:pt x="1010" y="867"/>
                      <a:pt x="1011" y="871"/>
                      <a:pt x="1007" y="870"/>
                    </a:cubicBezTo>
                    <a:cubicBezTo>
                      <a:pt x="1006" y="868"/>
                      <a:pt x="1004" y="866"/>
                      <a:pt x="1005" y="862"/>
                    </a:cubicBezTo>
                    <a:cubicBezTo>
                      <a:pt x="1007" y="862"/>
                      <a:pt x="1008" y="864"/>
                      <a:pt x="1011" y="863"/>
                    </a:cubicBezTo>
                    <a:cubicBezTo>
                      <a:pt x="1013" y="862"/>
                      <a:pt x="1012" y="860"/>
                      <a:pt x="1015" y="860"/>
                    </a:cubicBezTo>
                    <a:cubicBezTo>
                      <a:pt x="1015" y="857"/>
                      <a:pt x="1011" y="857"/>
                      <a:pt x="1014" y="855"/>
                    </a:cubicBezTo>
                    <a:cubicBezTo>
                      <a:pt x="1005" y="851"/>
                      <a:pt x="999" y="865"/>
                      <a:pt x="990" y="867"/>
                    </a:cubicBezTo>
                    <a:cubicBezTo>
                      <a:pt x="989" y="866"/>
                      <a:pt x="989" y="865"/>
                      <a:pt x="989" y="862"/>
                    </a:cubicBezTo>
                    <a:cubicBezTo>
                      <a:pt x="986" y="863"/>
                      <a:pt x="986" y="867"/>
                      <a:pt x="982" y="866"/>
                    </a:cubicBezTo>
                    <a:cubicBezTo>
                      <a:pt x="982" y="863"/>
                      <a:pt x="980" y="864"/>
                      <a:pt x="981" y="861"/>
                    </a:cubicBezTo>
                    <a:cubicBezTo>
                      <a:pt x="980" y="858"/>
                      <a:pt x="983" y="860"/>
                      <a:pt x="983" y="858"/>
                    </a:cubicBezTo>
                    <a:cubicBezTo>
                      <a:pt x="979" y="858"/>
                      <a:pt x="974" y="864"/>
                      <a:pt x="968" y="866"/>
                    </a:cubicBezTo>
                    <a:cubicBezTo>
                      <a:pt x="968" y="862"/>
                      <a:pt x="968" y="862"/>
                      <a:pt x="968" y="862"/>
                    </a:cubicBezTo>
                    <a:cubicBezTo>
                      <a:pt x="964" y="861"/>
                      <a:pt x="965" y="866"/>
                      <a:pt x="961" y="865"/>
                    </a:cubicBezTo>
                    <a:cubicBezTo>
                      <a:pt x="961" y="864"/>
                      <a:pt x="961" y="863"/>
                      <a:pt x="960" y="862"/>
                    </a:cubicBezTo>
                    <a:cubicBezTo>
                      <a:pt x="958" y="863"/>
                      <a:pt x="958" y="864"/>
                      <a:pt x="958" y="866"/>
                    </a:cubicBezTo>
                    <a:cubicBezTo>
                      <a:pt x="957" y="862"/>
                      <a:pt x="951" y="866"/>
                      <a:pt x="953" y="861"/>
                    </a:cubicBezTo>
                    <a:cubicBezTo>
                      <a:pt x="950" y="861"/>
                      <a:pt x="952" y="867"/>
                      <a:pt x="948" y="865"/>
                    </a:cubicBezTo>
                    <a:cubicBezTo>
                      <a:pt x="950" y="867"/>
                      <a:pt x="951" y="870"/>
                      <a:pt x="950" y="875"/>
                    </a:cubicBezTo>
                    <a:cubicBezTo>
                      <a:pt x="949" y="878"/>
                      <a:pt x="943" y="877"/>
                      <a:pt x="944" y="882"/>
                    </a:cubicBezTo>
                    <a:cubicBezTo>
                      <a:pt x="940" y="882"/>
                      <a:pt x="939" y="883"/>
                      <a:pt x="935" y="882"/>
                    </a:cubicBezTo>
                    <a:cubicBezTo>
                      <a:pt x="936" y="878"/>
                      <a:pt x="938" y="874"/>
                      <a:pt x="940" y="871"/>
                    </a:cubicBezTo>
                    <a:cubicBezTo>
                      <a:pt x="943" y="871"/>
                      <a:pt x="942" y="869"/>
                      <a:pt x="944" y="871"/>
                    </a:cubicBezTo>
                    <a:cubicBezTo>
                      <a:pt x="946" y="870"/>
                      <a:pt x="947" y="866"/>
                      <a:pt x="946" y="865"/>
                    </a:cubicBezTo>
                    <a:cubicBezTo>
                      <a:pt x="936" y="864"/>
                      <a:pt x="934" y="872"/>
                      <a:pt x="929" y="879"/>
                    </a:cubicBezTo>
                    <a:cubicBezTo>
                      <a:pt x="927" y="878"/>
                      <a:pt x="927" y="876"/>
                      <a:pt x="927" y="874"/>
                    </a:cubicBezTo>
                    <a:cubicBezTo>
                      <a:pt x="917" y="877"/>
                      <a:pt x="924" y="885"/>
                      <a:pt x="919" y="891"/>
                    </a:cubicBezTo>
                    <a:cubicBezTo>
                      <a:pt x="915" y="892"/>
                      <a:pt x="916" y="891"/>
                      <a:pt x="912" y="890"/>
                    </a:cubicBezTo>
                    <a:cubicBezTo>
                      <a:pt x="909" y="896"/>
                      <a:pt x="908" y="903"/>
                      <a:pt x="902" y="905"/>
                    </a:cubicBezTo>
                    <a:cubicBezTo>
                      <a:pt x="896" y="903"/>
                      <a:pt x="890" y="905"/>
                      <a:pt x="887" y="899"/>
                    </a:cubicBezTo>
                    <a:cubicBezTo>
                      <a:pt x="889" y="884"/>
                      <a:pt x="908" y="887"/>
                      <a:pt x="914" y="876"/>
                    </a:cubicBezTo>
                    <a:cubicBezTo>
                      <a:pt x="917" y="876"/>
                      <a:pt x="914" y="878"/>
                      <a:pt x="916" y="879"/>
                    </a:cubicBezTo>
                    <a:cubicBezTo>
                      <a:pt x="923" y="869"/>
                      <a:pt x="939" y="868"/>
                      <a:pt x="942" y="854"/>
                    </a:cubicBezTo>
                    <a:cubicBezTo>
                      <a:pt x="952" y="854"/>
                      <a:pt x="952" y="854"/>
                      <a:pt x="952" y="854"/>
                    </a:cubicBezTo>
                    <a:cubicBezTo>
                      <a:pt x="954" y="851"/>
                      <a:pt x="955" y="848"/>
                      <a:pt x="957" y="846"/>
                    </a:cubicBezTo>
                    <a:cubicBezTo>
                      <a:pt x="959" y="845"/>
                      <a:pt x="958" y="847"/>
                      <a:pt x="960" y="848"/>
                    </a:cubicBezTo>
                    <a:cubicBezTo>
                      <a:pt x="962" y="847"/>
                      <a:pt x="960" y="843"/>
                      <a:pt x="961" y="843"/>
                    </a:cubicBezTo>
                    <a:cubicBezTo>
                      <a:pt x="966" y="845"/>
                      <a:pt x="969" y="839"/>
                      <a:pt x="971" y="835"/>
                    </a:cubicBezTo>
                    <a:cubicBezTo>
                      <a:pt x="970" y="832"/>
                      <a:pt x="970" y="838"/>
                      <a:pt x="968" y="836"/>
                    </a:cubicBezTo>
                    <a:cubicBezTo>
                      <a:pt x="969" y="834"/>
                      <a:pt x="968" y="833"/>
                      <a:pt x="968" y="832"/>
                    </a:cubicBezTo>
                    <a:cubicBezTo>
                      <a:pt x="966" y="835"/>
                      <a:pt x="956" y="846"/>
                      <a:pt x="950" y="844"/>
                    </a:cubicBezTo>
                    <a:cubicBezTo>
                      <a:pt x="950" y="843"/>
                      <a:pt x="952" y="841"/>
                      <a:pt x="951" y="841"/>
                    </a:cubicBezTo>
                    <a:cubicBezTo>
                      <a:pt x="948" y="842"/>
                      <a:pt x="948" y="846"/>
                      <a:pt x="945" y="848"/>
                    </a:cubicBezTo>
                    <a:cubicBezTo>
                      <a:pt x="942" y="848"/>
                      <a:pt x="941" y="847"/>
                      <a:pt x="940" y="845"/>
                    </a:cubicBezTo>
                    <a:cubicBezTo>
                      <a:pt x="937" y="846"/>
                      <a:pt x="938" y="852"/>
                      <a:pt x="932" y="852"/>
                    </a:cubicBezTo>
                    <a:cubicBezTo>
                      <a:pt x="937" y="850"/>
                      <a:pt x="933" y="844"/>
                      <a:pt x="932" y="840"/>
                    </a:cubicBezTo>
                    <a:cubicBezTo>
                      <a:pt x="929" y="842"/>
                      <a:pt x="928" y="846"/>
                      <a:pt x="923" y="846"/>
                    </a:cubicBezTo>
                    <a:cubicBezTo>
                      <a:pt x="922" y="844"/>
                      <a:pt x="922" y="842"/>
                      <a:pt x="922" y="839"/>
                    </a:cubicBezTo>
                    <a:cubicBezTo>
                      <a:pt x="917" y="839"/>
                      <a:pt x="917" y="844"/>
                      <a:pt x="916" y="848"/>
                    </a:cubicBezTo>
                    <a:cubicBezTo>
                      <a:pt x="914" y="848"/>
                      <a:pt x="913" y="847"/>
                      <a:pt x="912" y="847"/>
                    </a:cubicBezTo>
                    <a:cubicBezTo>
                      <a:pt x="910" y="847"/>
                      <a:pt x="911" y="850"/>
                      <a:pt x="909" y="849"/>
                    </a:cubicBezTo>
                    <a:cubicBezTo>
                      <a:pt x="910" y="851"/>
                      <a:pt x="913" y="848"/>
                      <a:pt x="916" y="850"/>
                    </a:cubicBezTo>
                    <a:cubicBezTo>
                      <a:pt x="915" y="853"/>
                      <a:pt x="914" y="856"/>
                      <a:pt x="910" y="856"/>
                    </a:cubicBezTo>
                    <a:cubicBezTo>
                      <a:pt x="912" y="860"/>
                      <a:pt x="912" y="861"/>
                      <a:pt x="909" y="863"/>
                    </a:cubicBezTo>
                    <a:cubicBezTo>
                      <a:pt x="906" y="863"/>
                      <a:pt x="908" y="858"/>
                      <a:pt x="907" y="855"/>
                    </a:cubicBezTo>
                    <a:cubicBezTo>
                      <a:pt x="906" y="855"/>
                      <a:pt x="905" y="856"/>
                      <a:pt x="905" y="857"/>
                    </a:cubicBezTo>
                    <a:cubicBezTo>
                      <a:pt x="903" y="853"/>
                      <a:pt x="908" y="852"/>
                      <a:pt x="906" y="847"/>
                    </a:cubicBezTo>
                    <a:cubicBezTo>
                      <a:pt x="911" y="845"/>
                      <a:pt x="912" y="840"/>
                      <a:pt x="917" y="838"/>
                    </a:cubicBezTo>
                    <a:cubicBezTo>
                      <a:pt x="919" y="839"/>
                      <a:pt x="915" y="840"/>
                      <a:pt x="916" y="841"/>
                    </a:cubicBezTo>
                    <a:cubicBezTo>
                      <a:pt x="917" y="842"/>
                      <a:pt x="921" y="837"/>
                      <a:pt x="922" y="834"/>
                    </a:cubicBezTo>
                    <a:cubicBezTo>
                      <a:pt x="922" y="833"/>
                      <a:pt x="920" y="834"/>
                      <a:pt x="919" y="834"/>
                    </a:cubicBezTo>
                    <a:cubicBezTo>
                      <a:pt x="926" y="827"/>
                      <a:pt x="934" y="822"/>
                      <a:pt x="943" y="819"/>
                    </a:cubicBezTo>
                    <a:cubicBezTo>
                      <a:pt x="942" y="822"/>
                      <a:pt x="946" y="820"/>
                      <a:pt x="945" y="823"/>
                    </a:cubicBezTo>
                    <a:cubicBezTo>
                      <a:pt x="948" y="822"/>
                      <a:pt x="945" y="817"/>
                      <a:pt x="949" y="815"/>
                    </a:cubicBezTo>
                    <a:cubicBezTo>
                      <a:pt x="960" y="820"/>
                      <a:pt x="946" y="829"/>
                      <a:pt x="942" y="834"/>
                    </a:cubicBezTo>
                    <a:cubicBezTo>
                      <a:pt x="946" y="836"/>
                      <a:pt x="947" y="837"/>
                      <a:pt x="947" y="842"/>
                    </a:cubicBezTo>
                    <a:cubicBezTo>
                      <a:pt x="949" y="840"/>
                      <a:pt x="948" y="839"/>
                      <a:pt x="948" y="835"/>
                    </a:cubicBezTo>
                    <a:cubicBezTo>
                      <a:pt x="953" y="833"/>
                      <a:pt x="954" y="826"/>
                      <a:pt x="959" y="823"/>
                    </a:cubicBezTo>
                    <a:cubicBezTo>
                      <a:pt x="957" y="822"/>
                      <a:pt x="955" y="820"/>
                      <a:pt x="955" y="817"/>
                    </a:cubicBezTo>
                    <a:cubicBezTo>
                      <a:pt x="960" y="817"/>
                      <a:pt x="969" y="816"/>
                      <a:pt x="967" y="808"/>
                    </a:cubicBezTo>
                    <a:cubicBezTo>
                      <a:pt x="969" y="807"/>
                      <a:pt x="971" y="807"/>
                      <a:pt x="972" y="805"/>
                    </a:cubicBezTo>
                    <a:cubicBezTo>
                      <a:pt x="974" y="806"/>
                      <a:pt x="970" y="807"/>
                      <a:pt x="971" y="808"/>
                    </a:cubicBezTo>
                    <a:cubicBezTo>
                      <a:pt x="973" y="807"/>
                      <a:pt x="975" y="810"/>
                      <a:pt x="974" y="806"/>
                    </a:cubicBezTo>
                    <a:cubicBezTo>
                      <a:pt x="977" y="808"/>
                      <a:pt x="978" y="805"/>
                      <a:pt x="981" y="805"/>
                    </a:cubicBezTo>
                    <a:cubicBezTo>
                      <a:pt x="982" y="807"/>
                      <a:pt x="978" y="811"/>
                      <a:pt x="977" y="814"/>
                    </a:cubicBezTo>
                    <a:cubicBezTo>
                      <a:pt x="976" y="814"/>
                      <a:pt x="976" y="812"/>
                      <a:pt x="975" y="812"/>
                    </a:cubicBezTo>
                    <a:cubicBezTo>
                      <a:pt x="976" y="815"/>
                      <a:pt x="969" y="822"/>
                      <a:pt x="975" y="823"/>
                    </a:cubicBezTo>
                    <a:cubicBezTo>
                      <a:pt x="975" y="826"/>
                      <a:pt x="974" y="827"/>
                      <a:pt x="973" y="830"/>
                    </a:cubicBezTo>
                    <a:cubicBezTo>
                      <a:pt x="974" y="831"/>
                      <a:pt x="978" y="829"/>
                      <a:pt x="980" y="829"/>
                    </a:cubicBezTo>
                    <a:cubicBezTo>
                      <a:pt x="979" y="826"/>
                      <a:pt x="979" y="825"/>
                      <a:pt x="976" y="826"/>
                    </a:cubicBezTo>
                    <a:cubicBezTo>
                      <a:pt x="976" y="823"/>
                      <a:pt x="978" y="821"/>
                      <a:pt x="977" y="818"/>
                    </a:cubicBezTo>
                    <a:cubicBezTo>
                      <a:pt x="980" y="817"/>
                      <a:pt x="980" y="818"/>
                      <a:pt x="983" y="819"/>
                    </a:cubicBezTo>
                    <a:cubicBezTo>
                      <a:pt x="986" y="818"/>
                      <a:pt x="988" y="809"/>
                      <a:pt x="993" y="814"/>
                    </a:cubicBezTo>
                    <a:cubicBezTo>
                      <a:pt x="998" y="810"/>
                      <a:pt x="997" y="801"/>
                      <a:pt x="1005" y="799"/>
                    </a:cubicBezTo>
                    <a:cubicBezTo>
                      <a:pt x="1004" y="797"/>
                      <a:pt x="1003" y="795"/>
                      <a:pt x="1004" y="792"/>
                    </a:cubicBezTo>
                    <a:cubicBezTo>
                      <a:pt x="1006" y="791"/>
                      <a:pt x="1007" y="789"/>
                      <a:pt x="1010" y="790"/>
                    </a:cubicBezTo>
                    <a:cubicBezTo>
                      <a:pt x="1010" y="793"/>
                      <a:pt x="1010" y="793"/>
                      <a:pt x="1010" y="793"/>
                    </a:cubicBezTo>
                    <a:cubicBezTo>
                      <a:pt x="1014" y="792"/>
                      <a:pt x="1015" y="788"/>
                      <a:pt x="1016" y="784"/>
                    </a:cubicBezTo>
                    <a:cubicBezTo>
                      <a:pt x="1022" y="786"/>
                      <a:pt x="1021" y="779"/>
                      <a:pt x="1025" y="777"/>
                    </a:cubicBezTo>
                    <a:cubicBezTo>
                      <a:pt x="1026" y="778"/>
                      <a:pt x="1028" y="778"/>
                      <a:pt x="1030" y="778"/>
                    </a:cubicBezTo>
                    <a:cubicBezTo>
                      <a:pt x="1030" y="782"/>
                      <a:pt x="1029" y="781"/>
                      <a:pt x="1030" y="785"/>
                    </a:cubicBezTo>
                    <a:cubicBezTo>
                      <a:pt x="1028" y="786"/>
                      <a:pt x="1028" y="784"/>
                      <a:pt x="1026" y="784"/>
                    </a:cubicBezTo>
                    <a:cubicBezTo>
                      <a:pt x="1032" y="792"/>
                      <a:pt x="1025" y="800"/>
                      <a:pt x="1017" y="802"/>
                    </a:cubicBezTo>
                    <a:cubicBezTo>
                      <a:pt x="1018" y="803"/>
                      <a:pt x="1020" y="804"/>
                      <a:pt x="1019" y="807"/>
                    </a:cubicBezTo>
                    <a:cubicBezTo>
                      <a:pt x="1023" y="807"/>
                      <a:pt x="1023" y="807"/>
                      <a:pt x="1023" y="807"/>
                    </a:cubicBezTo>
                    <a:cubicBezTo>
                      <a:pt x="1026" y="806"/>
                      <a:pt x="1021" y="805"/>
                      <a:pt x="1022" y="803"/>
                    </a:cubicBezTo>
                    <a:cubicBezTo>
                      <a:pt x="1025" y="801"/>
                      <a:pt x="1029" y="802"/>
                      <a:pt x="1032" y="800"/>
                    </a:cubicBezTo>
                    <a:cubicBezTo>
                      <a:pt x="1032" y="798"/>
                      <a:pt x="1030" y="796"/>
                      <a:pt x="1034" y="796"/>
                    </a:cubicBezTo>
                    <a:cubicBezTo>
                      <a:pt x="1031" y="794"/>
                      <a:pt x="1032" y="789"/>
                      <a:pt x="1031" y="785"/>
                    </a:cubicBezTo>
                    <a:cubicBezTo>
                      <a:pt x="1040" y="778"/>
                      <a:pt x="1050" y="771"/>
                      <a:pt x="1060" y="766"/>
                    </a:cubicBezTo>
                    <a:cubicBezTo>
                      <a:pt x="1060" y="768"/>
                      <a:pt x="1062" y="768"/>
                      <a:pt x="1061" y="770"/>
                    </a:cubicBezTo>
                    <a:cubicBezTo>
                      <a:pt x="1056" y="771"/>
                      <a:pt x="1055" y="778"/>
                      <a:pt x="1051" y="781"/>
                    </a:cubicBezTo>
                    <a:cubicBezTo>
                      <a:pt x="1053" y="785"/>
                      <a:pt x="1060" y="777"/>
                      <a:pt x="1063" y="780"/>
                    </a:cubicBezTo>
                    <a:cubicBezTo>
                      <a:pt x="1063" y="781"/>
                      <a:pt x="1062" y="781"/>
                      <a:pt x="1063" y="782"/>
                    </a:cubicBezTo>
                    <a:cubicBezTo>
                      <a:pt x="1054" y="786"/>
                      <a:pt x="1053" y="801"/>
                      <a:pt x="1041" y="795"/>
                    </a:cubicBezTo>
                    <a:close/>
                    <a:moveTo>
                      <a:pt x="929" y="862"/>
                    </a:moveTo>
                    <a:cubicBezTo>
                      <a:pt x="930" y="866"/>
                      <a:pt x="928" y="867"/>
                      <a:pt x="924" y="867"/>
                    </a:cubicBezTo>
                    <a:cubicBezTo>
                      <a:pt x="921" y="863"/>
                      <a:pt x="923" y="859"/>
                      <a:pt x="928" y="858"/>
                    </a:cubicBezTo>
                    <a:cubicBezTo>
                      <a:pt x="930" y="861"/>
                      <a:pt x="924" y="863"/>
                      <a:pt x="929" y="862"/>
                    </a:cubicBezTo>
                    <a:close/>
                    <a:moveTo>
                      <a:pt x="1047" y="751"/>
                    </a:moveTo>
                    <a:cubicBezTo>
                      <a:pt x="1044" y="757"/>
                      <a:pt x="1034" y="753"/>
                      <a:pt x="1038" y="744"/>
                    </a:cubicBezTo>
                    <a:cubicBezTo>
                      <a:pt x="1039" y="743"/>
                      <a:pt x="1042" y="746"/>
                      <a:pt x="1043" y="743"/>
                    </a:cubicBezTo>
                    <a:cubicBezTo>
                      <a:pt x="1045" y="743"/>
                      <a:pt x="1043" y="746"/>
                      <a:pt x="1042" y="746"/>
                    </a:cubicBezTo>
                    <a:cubicBezTo>
                      <a:pt x="1045" y="745"/>
                      <a:pt x="1044" y="749"/>
                      <a:pt x="1047" y="751"/>
                    </a:cubicBezTo>
                    <a:close/>
                    <a:moveTo>
                      <a:pt x="1038" y="768"/>
                    </a:moveTo>
                    <a:cubicBezTo>
                      <a:pt x="1038" y="767"/>
                      <a:pt x="1041" y="762"/>
                      <a:pt x="1045" y="763"/>
                    </a:cubicBezTo>
                    <a:cubicBezTo>
                      <a:pt x="1045" y="766"/>
                      <a:pt x="1043" y="769"/>
                      <a:pt x="1038" y="769"/>
                    </a:cubicBezTo>
                    <a:cubicBezTo>
                      <a:pt x="1037" y="769"/>
                      <a:pt x="1038" y="768"/>
                      <a:pt x="1039" y="769"/>
                    </a:cubicBezTo>
                    <a:cubicBezTo>
                      <a:pt x="1040" y="767"/>
                      <a:pt x="1038" y="767"/>
                      <a:pt x="1038" y="768"/>
                    </a:cubicBezTo>
                    <a:close/>
                    <a:moveTo>
                      <a:pt x="1040" y="718"/>
                    </a:moveTo>
                    <a:cubicBezTo>
                      <a:pt x="1037" y="718"/>
                      <a:pt x="1037" y="716"/>
                      <a:pt x="1034" y="717"/>
                    </a:cubicBezTo>
                    <a:cubicBezTo>
                      <a:pt x="1037" y="713"/>
                      <a:pt x="1043" y="711"/>
                      <a:pt x="1045" y="704"/>
                    </a:cubicBezTo>
                    <a:cubicBezTo>
                      <a:pt x="1048" y="704"/>
                      <a:pt x="1046" y="709"/>
                      <a:pt x="1050" y="707"/>
                    </a:cubicBezTo>
                    <a:cubicBezTo>
                      <a:pt x="1049" y="713"/>
                      <a:pt x="1042" y="713"/>
                      <a:pt x="1040" y="718"/>
                    </a:cubicBezTo>
                    <a:close/>
                    <a:moveTo>
                      <a:pt x="1042" y="720"/>
                    </a:moveTo>
                    <a:cubicBezTo>
                      <a:pt x="1041" y="724"/>
                      <a:pt x="1042" y="723"/>
                      <a:pt x="1041" y="726"/>
                    </a:cubicBezTo>
                    <a:cubicBezTo>
                      <a:pt x="1037" y="725"/>
                      <a:pt x="1036" y="730"/>
                      <a:pt x="1033" y="728"/>
                    </a:cubicBezTo>
                    <a:cubicBezTo>
                      <a:pt x="1036" y="725"/>
                      <a:pt x="1036" y="720"/>
                      <a:pt x="1042" y="720"/>
                    </a:cubicBezTo>
                    <a:close/>
                    <a:moveTo>
                      <a:pt x="1051" y="760"/>
                    </a:moveTo>
                    <a:cubicBezTo>
                      <a:pt x="1050" y="757"/>
                      <a:pt x="1053" y="757"/>
                      <a:pt x="1054" y="755"/>
                    </a:cubicBezTo>
                    <a:cubicBezTo>
                      <a:pt x="1058" y="758"/>
                      <a:pt x="1062" y="748"/>
                      <a:pt x="1070" y="750"/>
                    </a:cubicBezTo>
                    <a:cubicBezTo>
                      <a:pt x="1064" y="756"/>
                      <a:pt x="1059" y="759"/>
                      <a:pt x="1051" y="760"/>
                    </a:cubicBezTo>
                    <a:close/>
                    <a:moveTo>
                      <a:pt x="1065" y="765"/>
                    </a:moveTo>
                    <a:cubicBezTo>
                      <a:pt x="1065" y="766"/>
                      <a:pt x="1064" y="767"/>
                      <a:pt x="1064" y="769"/>
                    </a:cubicBezTo>
                    <a:cubicBezTo>
                      <a:pt x="1061" y="769"/>
                      <a:pt x="1061" y="765"/>
                      <a:pt x="1062" y="764"/>
                    </a:cubicBezTo>
                    <a:cubicBezTo>
                      <a:pt x="1064" y="764"/>
                      <a:pt x="1064" y="765"/>
                      <a:pt x="1065" y="765"/>
                    </a:cubicBezTo>
                    <a:close/>
                    <a:moveTo>
                      <a:pt x="1066" y="831"/>
                    </a:moveTo>
                    <a:cubicBezTo>
                      <a:pt x="1065" y="830"/>
                      <a:pt x="1064" y="830"/>
                      <a:pt x="1063" y="830"/>
                    </a:cubicBezTo>
                    <a:cubicBezTo>
                      <a:pt x="1064" y="828"/>
                      <a:pt x="1065" y="827"/>
                      <a:pt x="1067" y="827"/>
                    </a:cubicBezTo>
                    <a:cubicBezTo>
                      <a:pt x="1067" y="829"/>
                      <a:pt x="1066" y="830"/>
                      <a:pt x="1066" y="831"/>
                    </a:cubicBezTo>
                    <a:close/>
                    <a:moveTo>
                      <a:pt x="1064" y="777"/>
                    </a:moveTo>
                    <a:cubicBezTo>
                      <a:pt x="1064" y="773"/>
                      <a:pt x="1064" y="773"/>
                      <a:pt x="1064" y="773"/>
                    </a:cubicBezTo>
                    <a:cubicBezTo>
                      <a:pt x="1066" y="773"/>
                      <a:pt x="1068" y="774"/>
                      <a:pt x="1068" y="776"/>
                    </a:cubicBezTo>
                    <a:cubicBezTo>
                      <a:pt x="1067" y="777"/>
                      <a:pt x="1066" y="777"/>
                      <a:pt x="1064" y="777"/>
                    </a:cubicBezTo>
                    <a:close/>
                    <a:moveTo>
                      <a:pt x="1111" y="821"/>
                    </a:moveTo>
                    <a:cubicBezTo>
                      <a:pt x="1111" y="824"/>
                      <a:pt x="1107" y="823"/>
                      <a:pt x="1107" y="827"/>
                    </a:cubicBezTo>
                    <a:cubicBezTo>
                      <a:pt x="1105" y="827"/>
                      <a:pt x="1105" y="824"/>
                      <a:pt x="1102" y="825"/>
                    </a:cubicBezTo>
                    <a:cubicBezTo>
                      <a:pt x="1105" y="824"/>
                      <a:pt x="1106" y="821"/>
                      <a:pt x="1111" y="821"/>
                    </a:cubicBezTo>
                    <a:close/>
                    <a:moveTo>
                      <a:pt x="1120" y="787"/>
                    </a:moveTo>
                    <a:cubicBezTo>
                      <a:pt x="1120" y="784"/>
                      <a:pt x="1123" y="784"/>
                      <a:pt x="1125" y="784"/>
                    </a:cubicBezTo>
                    <a:cubicBezTo>
                      <a:pt x="1125" y="786"/>
                      <a:pt x="1123" y="787"/>
                      <a:pt x="1120" y="787"/>
                    </a:cubicBezTo>
                    <a:close/>
                    <a:moveTo>
                      <a:pt x="1125" y="761"/>
                    </a:moveTo>
                    <a:cubicBezTo>
                      <a:pt x="1124" y="764"/>
                      <a:pt x="1125" y="767"/>
                      <a:pt x="1121" y="767"/>
                    </a:cubicBezTo>
                    <a:cubicBezTo>
                      <a:pt x="1119" y="764"/>
                      <a:pt x="1122" y="761"/>
                      <a:pt x="1125" y="761"/>
                    </a:cubicBezTo>
                    <a:close/>
                    <a:moveTo>
                      <a:pt x="1122" y="773"/>
                    </a:moveTo>
                    <a:cubicBezTo>
                      <a:pt x="1123" y="771"/>
                      <a:pt x="1120" y="771"/>
                      <a:pt x="1121" y="769"/>
                    </a:cubicBezTo>
                    <a:cubicBezTo>
                      <a:pt x="1126" y="769"/>
                      <a:pt x="1131" y="763"/>
                      <a:pt x="1131" y="771"/>
                    </a:cubicBezTo>
                    <a:cubicBezTo>
                      <a:pt x="1128" y="771"/>
                      <a:pt x="1127" y="772"/>
                      <a:pt x="1122" y="773"/>
                    </a:cubicBezTo>
                    <a:close/>
                    <a:moveTo>
                      <a:pt x="1135" y="808"/>
                    </a:moveTo>
                    <a:cubicBezTo>
                      <a:pt x="1135" y="810"/>
                      <a:pt x="1134" y="811"/>
                      <a:pt x="1132" y="810"/>
                    </a:cubicBezTo>
                    <a:cubicBezTo>
                      <a:pt x="1132" y="811"/>
                      <a:pt x="1133" y="812"/>
                      <a:pt x="1133" y="813"/>
                    </a:cubicBezTo>
                    <a:cubicBezTo>
                      <a:pt x="1130" y="813"/>
                      <a:pt x="1130" y="813"/>
                      <a:pt x="1130" y="813"/>
                    </a:cubicBezTo>
                    <a:cubicBezTo>
                      <a:pt x="1130" y="812"/>
                      <a:pt x="1130" y="810"/>
                      <a:pt x="1129" y="810"/>
                    </a:cubicBezTo>
                    <a:cubicBezTo>
                      <a:pt x="1129" y="809"/>
                      <a:pt x="1130" y="810"/>
                      <a:pt x="1130" y="810"/>
                    </a:cubicBezTo>
                    <a:cubicBezTo>
                      <a:pt x="1131" y="810"/>
                      <a:pt x="1131" y="809"/>
                      <a:pt x="1131" y="808"/>
                    </a:cubicBezTo>
                    <a:lnTo>
                      <a:pt x="1135" y="808"/>
                    </a:lnTo>
                    <a:close/>
                    <a:moveTo>
                      <a:pt x="1128" y="750"/>
                    </a:moveTo>
                    <a:cubicBezTo>
                      <a:pt x="1131" y="749"/>
                      <a:pt x="1131" y="754"/>
                      <a:pt x="1131" y="750"/>
                    </a:cubicBezTo>
                    <a:cubicBezTo>
                      <a:pt x="1132" y="750"/>
                      <a:pt x="1132" y="752"/>
                      <a:pt x="1132" y="753"/>
                    </a:cubicBezTo>
                    <a:cubicBezTo>
                      <a:pt x="1131" y="753"/>
                      <a:pt x="1130" y="753"/>
                      <a:pt x="1130" y="754"/>
                    </a:cubicBezTo>
                    <a:cubicBezTo>
                      <a:pt x="1129" y="754"/>
                      <a:pt x="1129" y="753"/>
                      <a:pt x="1129" y="752"/>
                    </a:cubicBezTo>
                    <a:cubicBezTo>
                      <a:pt x="1128" y="752"/>
                      <a:pt x="1128" y="752"/>
                      <a:pt x="1128" y="753"/>
                    </a:cubicBezTo>
                    <a:cubicBezTo>
                      <a:pt x="1127" y="753"/>
                      <a:pt x="1127" y="752"/>
                      <a:pt x="1127" y="751"/>
                    </a:cubicBezTo>
                    <a:cubicBezTo>
                      <a:pt x="1128" y="751"/>
                      <a:pt x="1128" y="751"/>
                      <a:pt x="1128" y="750"/>
                    </a:cubicBezTo>
                    <a:close/>
                    <a:moveTo>
                      <a:pt x="1126" y="756"/>
                    </a:moveTo>
                    <a:cubicBezTo>
                      <a:pt x="1125" y="759"/>
                      <a:pt x="1122" y="761"/>
                      <a:pt x="1118" y="762"/>
                    </a:cubicBezTo>
                    <a:cubicBezTo>
                      <a:pt x="1120" y="758"/>
                      <a:pt x="1115" y="759"/>
                      <a:pt x="1115" y="755"/>
                    </a:cubicBezTo>
                    <a:cubicBezTo>
                      <a:pt x="1117" y="755"/>
                      <a:pt x="1119" y="755"/>
                      <a:pt x="1119" y="754"/>
                    </a:cubicBezTo>
                    <a:cubicBezTo>
                      <a:pt x="1122" y="754"/>
                      <a:pt x="1121" y="758"/>
                      <a:pt x="1126" y="756"/>
                    </a:cubicBezTo>
                    <a:close/>
                    <a:moveTo>
                      <a:pt x="1121" y="731"/>
                    </a:moveTo>
                    <a:cubicBezTo>
                      <a:pt x="1120" y="733"/>
                      <a:pt x="1120" y="734"/>
                      <a:pt x="1119" y="735"/>
                    </a:cubicBezTo>
                    <a:cubicBezTo>
                      <a:pt x="1116" y="735"/>
                      <a:pt x="1117" y="730"/>
                      <a:pt x="1121" y="731"/>
                    </a:cubicBezTo>
                    <a:close/>
                    <a:moveTo>
                      <a:pt x="1103" y="692"/>
                    </a:moveTo>
                    <a:cubicBezTo>
                      <a:pt x="1104" y="693"/>
                      <a:pt x="1104" y="694"/>
                      <a:pt x="1105" y="694"/>
                    </a:cubicBezTo>
                    <a:cubicBezTo>
                      <a:pt x="1105" y="697"/>
                      <a:pt x="1103" y="699"/>
                      <a:pt x="1100" y="700"/>
                    </a:cubicBezTo>
                    <a:cubicBezTo>
                      <a:pt x="1098" y="698"/>
                      <a:pt x="1101" y="694"/>
                      <a:pt x="1103" y="692"/>
                    </a:cubicBezTo>
                    <a:close/>
                    <a:moveTo>
                      <a:pt x="1091" y="752"/>
                    </a:moveTo>
                    <a:cubicBezTo>
                      <a:pt x="1093" y="751"/>
                      <a:pt x="1093" y="752"/>
                      <a:pt x="1094" y="753"/>
                    </a:cubicBezTo>
                    <a:cubicBezTo>
                      <a:pt x="1100" y="744"/>
                      <a:pt x="1113" y="742"/>
                      <a:pt x="1122" y="736"/>
                    </a:cubicBezTo>
                    <a:cubicBezTo>
                      <a:pt x="1121" y="739"/>
                      <a:pt x="1120" y="741"/>
                      <a:pt x="1119" y="743"/>
                    </a:cubicBezTo>
                    <a:cubicBezTo>
                      <a:pt x="1116" y="744"/>
                      <a:pt x="1117" y="742"/>
                      <a:pt x="1114" y="743"/>
                    </a:cubicBezTo>
                    <a:cubicBezTo>
                      <a:pt x="1114" y="745"/>
                      <a:pt x="1115" y="746"/>
                      <a:pt x="1116" y="746"/>
                    </a:cubicBezTo>
                    <a:cubicBezTo>
                      <a:pt x="1120" y="747"/>
                      <a:pt x="1119" y="742"/>
                      <a:pt x="1123" y="743"/>
                    </a:cubicBezTo>
                    <a:cubicBezTo>
                      <a:pt x="1122" y="750"/>
                      <a:pt x="1119" y="753"/>
                      <a:pt x="1113" y="754"/>
                    </a:cubicBezTo>
                    <a:cubicBezTo>
                      <a:pt x="1112" y="755"/>
                      <a:pt x="1111" y="756"/>
                      <a:pt x="1110" y="757"/>
                    </a:cubicBezTo>
                    <a:cubicBezTo>
                      <a:pt x="1110" y="759"/>
                      <a:pt x="1111" y="757"/>
                      <a:pt x="1113" y="757"/>
                    </a:cubicBezTo>
                    <a:cubicBezTo>
                      <a:pt x="1111" y="761"/>
                      <a:pt x="1112" y="765"/>
                      <a:pt x="1115" y="766"/>
                    </a:cubicBezTo>
                    <a:cubicBezTo>
                      <a:pt x="1116" y="769"/>
                      <a:pt x="1114" y="770"/>
                      <a:pt x="1113" y="772"/>
                    </a:cubicBezTo>
                    <a:cubicBezTo>
                      <a:pt x="1110" y="771"/>
                      <a:pt x="1108" y="767"/>
                      <a:pt x="1111" y="765"/>
                    </a:cubicBezTo>
                    <a:cubicBezTo>
                      <a:pt x="1105" y="767"/>
                      <a:pt x="1102" y="772"/>
                      <a:pt x="1096" y="773"/>
                    </a:cubicBezTo>
                    <a:cubicBezTo>
                      <a:pt x="1095" y="773"/>
                      <a:pt x="1096" y="772"/>
                      <a:pt x="1096" y="771"/>
                    </a:cubicBezTo>
                    <a:cubicBezTo>
                      <a:pt x="1091" y="773"/>
                      <a:pt x="1088" y="775"/>
                      <a:pt x="1084" y="778"/>
                    </a:cubicBezTo>
                    <a:cubicBezTo>
                      <a:pt x="1081" y="776"/>
                      <a:pt x="1086" y="774"/>
                      <a:pt x="1087" y="773"/>
                    </a:cubicBezTo>
                    <a:cubicBezTo>
                      <a:pt x="1083" y="769"/>
                      <a:pt x="1090" y="765"/>
                      <a:pt x="1086" y="759"/>
                    </a:cubicBezTo>
                    <a:cubicBezTo>
                      <a:pt x="1086" y="758"/>
                      <a:pt x="1082" y="761"/>
                      <a:pt x="1082" y="756"/>
                    </a:cubicBezTo>
                    <a:cubicBezTo>
                      <a:pt x="1086" y="758"/>
                      <a:pt x="1091" y="757"/>
                      <a:pt x="1091" y="752"/>
                    </a:cubicBezTo>
                    <a:close/>
                    <a:moveTo>
                      <a:pt x="1083" y="748"/>
                    </a:moveTo>
                    <a:cubicBezTo>
                      <a:pt x="1081" y="750"/>
                      <a:pt x="1078" y="748"/>
                      <a:pt x="1076" y="749"/>
                    </a:cubicBezTo>
                    <a:cubicBezTo>
                      <a:pt x="1076" y="747"/>
                      <a:pt x="1083" y="743"/>
                      <a:pt x="1083" y="748"/>
                    </a:cubicBezTo>
                    <a:close/>
                    <a:moveTo>
                      <a:pt x="1076" y="807"/>
                    </a:moveTo>
                    <a:cubicBezTo>
                      <a:pt x="1076" y="803"/>
                      <a:pt x="1072" y="803"/>
                      <a:pt x="1073" y="798"/>
                    </a:cubicBezTo>
                    <a:cubicBezTo>
                      <a:pt x="1074" y="796"/>
                      <a:pt x="1079" y="795"/>
                      <a:pt x="1081" y="797"/>
                    </a:cubicBezTo>
                    <a:cubicBezTo>
                      <a:pt x="1084" y="797"/>
                      <a:pt x="1080" y="795"/>
                      <a:pt x="1081" y="793"/>
                    </a:cubicBezTo>
                    <a:cubicBezTo>
                      <a:pt x="1086" y="793"/>
                      <a:pt x="1087" y="790"/>
                      <a:pt x="1091" y="789"/>
                    </a:cubicBezTo>
                    <a:cubicBezTo>
                      <a:pt x="1092" y="786"/>
                      <a:pt x="1088" y="788"/>
                      <a:pt x="1089" y="785"/>
                    </a:cubicBezTo>
                    <a:cubicBezTo>
                      <a:pt x="1090" y="783"/>
                      <a:pt x="1093" y="782"/>
                      <a:pt x="1096" y="782"/>
                    </a:cubicBezTo>
                    <a:cubicBezTo>
                      <a:pt x="1095" y="779"/>
                      <a:pt x="1095" y="777"/>
                      <a:pt x="1096" y="774"/>
                    </a:cubicBezTo>
                    <a:cubicBezTo>
                      <a:pt x="1099" y="774"/>
                      <a:pt x="1099" y="774"/>
                      <a:pt x="1099" y="774"/>
                    </a:cubicBezTo>
                    <a:cubicBezTo>
                      <a:pt x="1099" y="777"/>
                      <a:pt x="1101" y="779"/>
                      <a:pt x="1099" y="781"/>
                    </a:cubicBezTo>
                    <a:cubicBezTo>
                      <a:pt x="1103" y="781"/>
                      <a:pt x="1103" y="777"/>
                      <a:pt x="1103" y="774"/>
                    </a:cubicBezTo>
                    <a:cubicBezTo>
                      <a:pt x="1108" y="776"/>
                      <a:pt x="1106" y="775"/>
                      <a:pt x="1112" y="774"/>
                    </a:cubicBezTo>
                    <a:cubicBezTo>
                      <a:pt x="1112" y="777"/>
                      <a:pt x="1114" y="779"/>
                      <a:pt x="1113" y="782"/>
                    </a:cubicBezTo>
                    <a:cubicBezTo>
                      <a:pt x="1103" y="786"/>
                      <a:pt x="1102" y="797"/>
                      <a:pt x="1092" y="800"/>
                    </a:cubicBezTo>
                    <a:cubicBezTo>
                      <a:pt x="1090" y="800"/>
                      <a:pt x="1090" y="798"/>
                      <a:pt x="1088" y="797"/>
                    </a:cubicBezTo>
                    <a:cubicBezTo>
                      <a:pt x="1084" y="805"/>
                      <a:pt x="1081" y="815"/>
                      <a:pt x="1070" y="816"/>
                    </a:cubicBezTo>
                    <a:cubicBezTo>
                      <a:pt x="1071" y="812"/>
                      <a:pt x="1076" y="812"/>
                      <a:pt x="1076" y="807"/>
                    </a:cubicBezTo>
                    <a:close/>
                    <a:moveTo>
                      <a:pt x="1066" y="712"/>
                    </a:moveTo>
                    <a:cubicBezTo>
                      <a:pt x="1069" y="714"/>
                      <a:pt x="1066" y="717"/>
                      <a:pt x="1069" y="719"/>
                    </a:cubicBezTo>
                    <a:cubicBezTo>
                      <a:pt x="1067" y="723"/>
                      <a:pt x="1063" y="724"/>
                      <a:pt x="1059" y="724"/>
                    </a:cubicBezTo>
                    <a:cubicBezTo>
                      <a:pt x="1060" y="720"/>
                      <a:pt x="1057" y="720"/>
                      <a:pt x="1055" y="719"/>
                    </a:cubicBezTo>
                    <a:cubicBezTo>
                      <a:pt x="1056" y="715"/>
                      <a:pt x="1060" y="712"/>
                      <a:pt x="1066" y="712"/>
                    </a:cubicBezTo>
                    <a:close/>
                    <a:moveTo>
                      <a:pt x="1054" y="736"/>
                    </a:moveTo>
                    <a:cubicBezTo>
                      <a:pt x="1054" y="737"/>
                      <a:pt x="1056" y="740"/>
                      <a:pt x="1054" y="740"/>
                    </a:cubicBezTo>
                    <a:cubicBezTo>
                      <a:pt x="1054" y="742"/>
                      <a:pt x="1056" y="739"/>
                      <a:pt x="1059" y="740"/>
                    </a:cubicBezTo>
                    <a:cubicBezTo>
                      <a:pt x="1059" y="737"/>
                      <a:pt x="1057" y="737"/>
                      <a:pt x="1057" y="734"/>
                    </a:cubicBezTo>
                    <a:cubicBezTo>
                      <a:pt x="1059" y="732"/>
                      <a:pt x="1063" y="731"/>
                      <a:pt x="1063" y="726"/>
                    </a:cubicBezTo>
                    <a:cubicBezTo>
                      <a:pt x="1067" y="726"/>
                      <a:pt x="1067" y="725"/>
                      <a:pt x="1070" y="726"/>
                    </a:cubicBezTo>
                    <a:cubicBezTo>
                      <a:pt x="1070" y="731"/>
                      <a:pt x="1068" y="731"/>
                      <a:pt x="1068" y="734"/>
                    </a:cubicBezTo>
                    <a:cubicBezTo>
                      <a:pt x="1066" y="734"/>
                      <a:pt x="1065" y="733"/>
                      <a:pt x="1062" y="733"/>
                    </a:cubicBezTo>
                    <a:cubicBezTo>
                      <a:pt x="1062" y="736"/>
                      <a:pt x="1063" y="737"/>
                      <a:pt x="1065" y="737"/>
                    </a:cubicBezTo>
                    <a:cubicBezTo>
                      <a:pt x="1065" y="740"/>
                      <a:pt x="1063" y="740"/>
                      <a:pt x="1062" y="742"/>
                    </a:cubicBezTo>
                    <a:cubicBezTo>
                      <a:pt x="1061" y="741"/>
                      <a:pt x="1061" y="740"/>
                      <a:pt x="1061" y="739"/>
                    </a:cubicBezTo>
                    <a:cubicBezTo>
                      <a:pt x="1058" y="740"/>
                      <a:pt x="1059" y="742"/>
                      <a:pt x="1059" y="745"/>
                    </a:cubicBezTo>
                    <a:cubicBezTo>
                      <a:pt x="1056" y="747"/>
                      <a:pt x="1056" y="753"/>
                      <a:pt x="1050" y="750"/>
                    </a:cubicBezTo>
                    <a:cubicBezTo>
                      <a:pt x="1051" y="749"/>
                      <a:pt x="1052" y="748"/>
                      <a:pt x="1052" y="746"/>
                    </a:cubicBezTo>
                    <a:cubicBezTo>
                      <a:pt x="1050" y="744"/>
                      <a:pt x="1049" y="747"/>
                      <a:pt x="1047" y="747"/>
                    </a:cubicBezTo>
                    <a:cubicBezTo>
                      <a:pt x="1042" y="742"/>
                      <a:pt x="1049" y="737"/>
                      <a:pt x="1054" y="736"/>
                    </a:cubicBezTo>
                    <a:close/>
                    <a:moveTo>
                      <a:pt x="1050" y="704"/>
                    </a:moveTo>
                    <a:cubicBezTo>
                      <a:pt x="1047" y="705"/>
                      <a:pt x="1047" y="703"/>
                      <a:pt x="1044" y="704"/>
                    </a:cubicBezTo>
                    <a:cubicBezTo>
                      <a:pt x="1043" y="700"/>
                      <a:pt x="1047" y="701"/>
                      <a:pt x="1047" y="698"/>
                    </a:cubicBezTo>
                    <a:cubicBezTo>
                      <a:pt x="1039" y="702"/>
                      <a:pt x="1040" y="714"/>
                      <a:pt x="1031" y="716"/>
                    </a:cubicBezTo>
                    <a:cubicBezTo>
                      <a:pt x="1028" y="714"/>
                      <a:pt x="1033" y="711"/>
                      <a:pt x="1030" y="710"/>
                    </a:cubicBezTo>
                    <a:cubicBezTo>
                      <a:pt x="1022" y="710"/>
                      <a:pt x="1024" y="721"/>
                      <a:pt x="1016" y="721"/>
                    </a:cubicBezTo>
                    <a:cubicBezTo>
                      <a:pt x="1015" y="717"/>
                      <a:pt x="1020" y="715"/>
                      <a:pt x="1015" y="717"/>
                    </a:cubicBezTo>
                    <a:cubicBezTo>
                      <a:pt x="1014" y="711"/>
                      <a:pt x="1018" y="712"/>
                      <a:pt x="1020" y="710"/>
                    </a:cubicBezTo>
                    <a:cubicBezTo>
                      <a:pt x="1019" y="707"/>
                      <a:pt x="1018" y="711"/>
                      <a:pt x="1016" y="710"/>
                    </a:cubicBezTo>
                    <a:cubicBezTo>
                      <a:pt x="1017" y="705"/>
                      <a:pt x="1024" y="704"/>
                      <a:pt x="1019" y="697"/>
                    </a:cubicBezTo>
                    <a:cubicBezTo>
                      <a:pt x="1021" y="697"/>
                      <a:pt x="1023" y="697"/>
                      <a:pt x="1023" y="696"/>
                    </a:cubicBezTo>
                    <a:cubicBezTo>
                      <a:pt x="1026" y="697"/>
                      <a:pt x="1023" y="699"/>
                      <a:pt x="1023" y="701"/>
                    </a:cubicBezTo>
                    <a:cubicBezTo>
                      <a:pt x="1026" y="703"/>
                      <a:pt x="1026" y="700"/>
                      <a:pt x="1030" y="700"/>
                    </a:cubicBezTo>
                    <a:cubicBezTo>
                      <a:pt x="1038" y="705"/>
                      <a:pt x="1043" y="693"/>
                      <a:pt x="1051" y="692"/>
                    </a:cubicBezTo>
                    <a:cubicBezTo>
                      <a:pt x="1048" y="697"/>
                      <a:pt x="1053" y="699"/>
                      <a:pt x="1050" y="704"/>
                    </a:cubicBezTo>
                    <a:close/>
                    <a:moveTo>
                      <a:pt x="1067" y="678"/>
                    </a:moveTo>
                    <a:cubicBezTo>
                      <a:pt x="1065" y="679"/>
                      <a:pt x="1065" y="678"/>
                      <a:pt x="1064" y="678"/>
                    </a:cubicBezTo>
                    <a:cubicBezTo>
                      <a:pt x="1064" y="675"/>
                      <a:pt x="1065" y="674"/>
                      <a:pt x="1068" y="675"/>
                    </a:cubicBezTo>
                    <a:cubicBezTo>
                      <a:pt x="1068" y="677"/>
                      <a:pt x="1067" y="677"/>
                      <a:pt x="1067" y="678"/>
                    </a:cubicBezTo>
                    <a:close/>
                    <a:moveTo>
                      <a:pt x="1067" y="520"/>
                    </a:moveTo>
                    <a:cubicBezTo>
                      <a:pt x="1068" y="518"/>
                      <a:pt x="1069" y="516"/>
                      <a:pt x="1072" y="517"/>
                    </a:cubicBezTo>
                    <a:cubicBezTo>
                      <a:pt x="1072" y="519"/>
                      <a:pt x="1068" y="521"/>
                      <a:pt x="1067" y="520"/>
                    </a:cubicBezTo>
                    <a:close/>
                    <a:moveTo>
                      <a:pt x="1100" y="574"/>
                    </a:moveTo>
                    <a:cubicBezTo>
                      <a:pt x="1100" y="577"/>
                      <a:pt x="1098" y="578"/>
                      <a:pt x="1095" y="578"/>
                    </a:cubicBezTo>
                    <a:cubicBezTo>
                      <a:pt x="1096" y="577"/>
                      <a:pt x="1097" y="574"/>
                      <a:pt x="1100" y="574"/>
                    </a:cubicBezTo>
                    <a:close/>
                    <a:moveTo>
                      <a:pt x="1098" y="659"/>
                    </a:moveTo>
                    <a:cubicBezTo>
                      <a:pt x="1098" y="656"/>
                      <a:pt x="1098" y="654"/>
                      <a:pt x="1099" y="652"/>
                    </a:cubicBezTo>
                    <a:cubicBezTo>
                      <a:pt x="1102" y="652"/>
                      <a:pt x="1102" y="654"/>
                      <a:pt x="1104" y="653"/>
                    </a:cubicBezTo>
                    <a:cubicBezTo>
                      <a:pt x="1104" y="657"/>
                      <a:pt x="1101" y="658"/>
                      <a:pt x="1098" y="659"/>
                    </a:cubicBezTo>
                    <a:close/>
                    <a:moveTo>
                      <a:pt x="1090" y="597"/>
                    </a:moveTo>
                    <a:cubicBezTo>
                      <a:pt x="1090" y="588"/>
                      <a:pt x="1099" y="584"/>
                      <a:pt x="1106" y="585"/>
                    </a:cubicBezTo>
                    <a:cubicBezTo>
                      <a:pt x="1103" y="591"/>
                      <a:pt x="1097" y="595"/>
                      <a:pt x="1090" y="597"/>
                    </a:cubicBezTo>
                    <a:close/>
                    <a:moveTo>
                      <a:pt x="1125" y="506"/>
                    </a:moveTo>
                    <a:cubicBezTo>
                      <a:pt x="1125" y="509"/>
                      <a:pt x="1124" y="513"/>
                      <a:pt x="1120" y="513"/>
                    </a:cubicBezTo>
                    <a:cubicBezTo>
                      <a:pt x="1119" y="508"/>
                      <a:pt x="1121" y="505"/>
                      <a:pt x="1125" y="506"/>
                    </a:cubicBezTo>
                    <a:close/>
                    <a:moveTo>
                      <a:pt x="1127" y="527"/>
                    </a:moveTo>
                    <a:cubicBezTo>
                      <a:pt x="1127" y="534"/>
                      <a:pt x="1121" y="535"/>
                      <a:pt x="1117" y="538"/>
                    </a:cubicBezTo>
                    <a:cubicBezTo>
                      <a:pt x="1116" y="536"/>
                      <a:pt x="1115" y="534"/>
                      <a:pt x="1115" y="531"/>
                    </a:cubicBezTo>
                    <a:cubicBezTo>
                      <a:pt x="1122" y="532"/>
                      <a:pt x="1122" y="524"/>
                      <a:pt x="1127" y="527"/>
                    </a:cubicBezTo>
                    <a:close/>
                    <a:moveTo>
                      <a:pt x="1151" y="586"/>
                    </a:moveTo>
                    <a:cubicBezTo>
                      <a:pt x="1148" y="585"/>
                      <a:pt x="1151" y="579"/>
                      <a:pt x="1155" y="580"/>
                    </a:cubicBezTo>
                    <a:cubicBezTo>
                      <a:pt x="1155" y="583"/>
                      <a:pt x="1152" y="584"/>
                      <a:pt x="1151" y="586"/>
                    </a:cubicBezTo>
                    <a:close/>
                    <a:moveTo>
                      <a:pt x="1151" y="561"/>
                    </a:moveTo>
                    <a:cubicBezTo>
                      <a:pt x="1151" y="579"/>
                      <a:pt x="1132" y="583"/>
                      <a:pt x="1119" y="585"/>
                    </a:cubicBezTo>
                    <a:cubicBezTo>
                      <a:pt x="1119" y="582"/>
                      <a:pt x="1117" y="580"/>
                      <a:pt x="1119" y="578"/>
                    </a:cubicBezTo>
                    <a:cubicBezTo>
                      <a:pt x="1116" y="578"/>
                      <a:pt x="1114" y="583"/>
                      <a:pt x="1111" y="580"/>
                    </a:cubicBezTo>
                    <a:cubicBezTo>
                      <a:pt x="1115" y="576"/>
                      <a:pt x="1120" y="574"/>
                      <a:pt x="1121" y="567"/>
                    </a:cubicBezTo>
                    <a:cubicBezTo>
                      <a:pt x="1126" y="568"/>
                      <a:pt x="1125" y="563"/>
                      <a:pt x="1129" y="562"/>
                    </a:cubicBezTo>
                    <a:cubicBezTo>
                      <a:pt x="1132" y="561"/>
                      <a:pt x="1130" y="565"/>
                      <a:pt x="1133" y="565"/>
                    </a:cubicBezTo>
                    <a:cubicBezTo>
                      <a:pt x="1139" y="558"/>
                      <a:pt x="1149" y="551"/>
                      <a:pt x="1157" y="556"/>
                    </a:cubicBezTo>
                    <a:cubicBezTo>
                      <a:pt x="1155" y="557"/>
                      <a:pt x="1154" y="561"/>
                      <a:pt x="1151" y="561"/>
                    </a:cubicBezTo>
                    <a:close/>
                    <a:moveTo>
                      <a:pt x="1158" y="556"/>
                    </a:moveTo>
                    <a:cubicBezTo>
                      <a:pt x="1157" y="551"/>
                      <a:pt x="1163" y="553"/>
                      <a:pt x="1161" y="547"/>
                    </a:cubicBezTo>
                    <a:cubicBezTo>
                      <a:pt x="1165" y="547"/>
                      <a:pt x="1165" y="547"/>
                      <a:pt x="1165" y="547"/>
                    </a:cubicBezTo>
                    <a:cubicBezTo>
                      <a:pt x="1165" y="552"/>
                      <a:pt x="1161" y="554"/>
                      <a:pt x="1158" y="556"/>
                    </a:cubicBezTo>
                    <a:close/>
                    <a:moveTo>
                      <a:pt x="1179" y="548"/>
                    </a:moveTo>
                    <a:cubicBezTo>
                      <a:pt x="1178" y="551"/>
                      <a:pt x="1177" y="552"/>
                      <a:pt x="1175" y="552"/>
                    </a:cubicBezTo>
                    <a:cubicBezTo>
                      <a:pt x="1175" y="550"/>
                      <a:pt x="1176" y="548"/>
                      <a:pt x="1179" y="548"/>
                    </a:cubicBezTo>
                    <a:close/>
                    <a:moveTo>
                      <a:pt x="1177" y="514"/>
                    </a:moveTo>
                    <a:cubicBezTo>
                      <a:pt x="1176" y="512"/>
                      <a:pt x="1177" y="510"/>
                      <a:pt x="1178" y="509"/>
                    </a:cubicBezTo>
                    <a:cubicBezTo>
                      <a:pt x="1180" y="509"/>
                      <a:pt x="1180" y="511"/>
                      <a:pt x="1182" y="510"/>
                    </a:cubicBezTo>
                    <a:cubicBezTo>
                      <a:pt x="1182" y="513"/>
                      <a:pt x="1180" y="514"/>
                      <a:pt x="1177" y="514"/>
                    </a:cubicBezTo>
                    <a:close/>
                    <a:moveTo>
                      <a:pt x="1112" y="747"/>
                    </a:moveTo>
                    <a:cubicBezTo>
                      <a:pt x="1108" y="748"/>
                      <a:pt x="1111" y="752"/>
                      <a:pt x="1113" y="754"/>
                    </a:cubicBezTo>
                    <a:cubicBezTo>
                      <a:pt x="1113" y="752"/>
                      <a:pt x="1114" y="752"/>
                      <a:pt x="1114" y="750"/>
                    </a:cubicBezTo>
                    <a:cubicBezTo>
                      <a:pt x="1113" y="749"/>
                      <a:pt x="1112" y="749"/>
                      <a:pt x="1112" y="747"/>
                    </a:cubicBezTo>
                    <a:close/>
                    <a:moveTo>
                      <a:pt x="700" y="1082"/>
                    </a:moveTo>
                    <a:cubicBezTo>
                      <a:pt x="699" y="1085"/>
                      <a:pt x="702" y="1084"/>
                      <a:pt x="702" y="1085"/>
                    </a:cubicBezTo>
                    <a:cubicBezTo>
                      <a:pt x="704" y="1082"/>
                      <a:pt x="712" y="1083"/>
                      <a:pt x="715" y="1081"/>
                    </a:cubicBezTo>
                    <a:cubicBezTo>
                      <a:pt x="710" y="1075"/>
                      <a:pt x="707" y="1081"/>
                      <a:pt x="700" y="1082"/>
                    </a:cubicBezTo>
                    <a:close/>
                    <a:moveTo>
                      <a:pt x="927" y="95"/>
                    </a:moveTo>
                    <a:cubicBezTo>
                      <a:pt x="937" y="94"/>
                      <a:pt x="932" y="90"/>
                      <a:pt x="927" y="95"/>
                    </a:cubicBezTo>
                    <a:close/>
                    <a:moveTo>
                      <a:pt x="1147" y="166"/>
                    </a:moveTo>
                    <a:cubicBezTo>
                      <a:pt x="1143" y="165"/>
                      <a:pt x="1136" y="171"/>
                      <a:pt x="1141" y="174"/>
                    </a:cubicBezTo>
                    <a:cubicBezTo>
                      <a:pt x="1143" y="172"/>
                      <a:pt x="1142" y="167"/>
                      <a:pt x="1147" y="167"/>
                    </a:cubicBezTo>
                    <a:cubicBezTo>
                      <a:pt x="1147" y="167"/>
                      <a:pt x="1148" y="166"/>
                      <a:pt x="1147" y="166"/>
                    </a:cubicBezTo>
                    <a:close/>
                    <a:moveTo>
                      <a:pt x="959" y="188"/>
                    </a:moveTo>
                    <a:cubicBezTo>
                      <a:pt x="961" y="182"/>
                      <a:pt x="971" y="177"/>
                      <a:pt x="976" y="181"/>
                    </a:cubicBezTo>
                    <a:cubicBezTo>
                      <a:pt x="981" y="176"/>
                      <a:pt x="993" y="173"/>
                      <a:pt x="994" y="167"/>
                    </a:cubicBezTo>
                    <a:cubicBezTo>
                      <a:pt x="979" y="168"/>
                      <a:pt x="971" y="179"/>
                      <a:pt x="957" y="183"/>
                    </a:cubicBezTo>
                    <a:cubicBezTo>
                      <a:pt x="957" y="185"/>
                      <a:pt x="957" y="187"/>
                      <a:pt x="959" y="188"/>
                    </a:cubicBezTo>
                    <a:close/>
                    <a:moveTo>
                      <a:pt x="1152" y="259"/>
                    </a:moveTo>
                    <a:cubicBezTo>
                      <a:pt x="1152" y="256"/>
                      <a:pt x="1155" y="255"/>
                      <a:pt x="1157" y="253"/>
                    </a:cubicBezTo>
                    <a:cubicBezTo>
                      <a:pt x="1154" y="251"/>
                      <a:pt x="1151" y="249"/>
                      <a:pt x="1147" y="249"/>
                    </a:cubicBezTo>
                    <a:cubicBezTo>
                      <a:pt x="1148" y="254"/>
                      <a:pt x="1151" y="256"/>
                      <a:pt x="1153" y="255"/>
                    </a:cubicBezTo>
                    <a:cubicBezTo>
                      <a:pt x="1152" y="257"/>
                      <a:pt x="1148" y="258"/>
                      <a:pt x="1152" y="259"/>
                    </a:cubicBezTo>
                    <a:close/>
                    <a:moveTo>
                      <a:pt x="1192" y="338"/>
                    </a:moveTo>
                    <a:cubicBezTo>
                      <a:pt x="1197" y="336"/>
                      <a:pt x="1200" y="334"/>
                      <a:pt x="1203" y="331"/>
                    </a:cubicBezTo>
                    <a:cubicBezTo>
                      <a:pt x="1200" y="333"/>
                      <a:pt x="1191" y="334"/>
                      <a:pt x="1192" y="338"/>
                    </a:cubicBezTo>
                    <a:close/>
                    <a:moveTo>
                      <a:pt x="1219" y="382"/>
                    </a:moveTo>
                    <a:cubicBezTo>
                      <a:pt x="1223" y="382"/>
                      <a:pt x="1228" y="384"/>
                      <a:pt x="1231" y="378"/>
                    </a:cubicBezTo>
                    <a:cubicBezTo>
                      <a:pt x="1228" y="377"/>
                      <a:pt x="1226" y="381"/>
                      <a:pt x="1225" y="378"/>
                    </a:cubicBezTo>
                    <a:cubicBezTo>
                      <a:pt x="1228" y="377"/>
                      <a:pt x="1230" y="375"/>
                      <a:pt x="1232" y="374"/>
                    </a:cubicBezTo>
                    <a:cubicBezTo>
                      <a:pt x="1229" y="375"/>
                      <a:pt x="1226" y="375"/>
                      <a:pt x="1223" y="373"/>
                    </a:cubicBezTo>
                    <a:cubicBezTo>
                      <a:pt x="1223" y="377"/>
                      <a:pt x="1219" y="378"/>
                      <a:pt x="1219" y="382"/>
                    </a:cubicBezTo>
                    <a:close/>
                    <a:moveTo>
                      <a:pt x="1162" y="385"/>
                    </a:moveTo>
                    <a:cubicBezTo>
                      <a:pt x="1170" y="385"/>
                      <a:pt x="1172" y="376"/>
                      <a:pt x="1179" y="378"/>
                    </a:cubicBezTo>
                    <a:cubicBezTo>
                      <a:pt x="1175" y="373"/>
                      <a:pt x="1166" y="382"/>
                      <a:pt x="1162" y="385"/>
                    </a:cubicBezTo>
                    <a:close/>
                    <a:moveTo>
                      <a:pt x="1215" y="381"/>
                    </a:moveTo>
                    <a:cubicBezTo>
                      <a:pt x="1213" y="381"/>
                      <a:pt x="1202" y="379"/>
                      <a:pt x="1201" y="387"/>
                    </a:cubicBezTo>
                    <a:cubicBezTo>
                      <a:pt x="1204" y="387"/>
                      <a:pt x="1207" y="387"/>
                      <a:pt x="1208" y="390"/>
                    </a:cubicBezTo>
                    <a:cubicBezTo>
                      <a:pt x="1204" y="391"/>
                      <a:pt x="1203" y="394"/>
                      <a:pt x="1199" y="394"/>
                    </a:cubicBezTo>
                    <a:cubicBezTo>
                      <a:pt x="1201" y="396"/>
                      <a:pt x="1205" y="392"/>
                      <a:pt x="1208" y="390"/>
                    </a:cubicBezTo>
                    <a:cubicBezTo>
                      <a:pt x="1211" y="390"/>
                      <a:pt x="1213" y="390"/>
                      <a:pt x="1213" y="388"/>
                    </a:cubicBezTo>
                    <a:cubicBezTo>
                      <a:pt x="1212" y="387"/>
                      <a:pt x="1209" y="389"/>
                      <a:pt x="1209" y="387"/>
                    </a:cubicBezTo>
                    <a:cubicBezTo>
                      <a:pt x="1209" y="383"/>
                      <a:pt x="1214" y="384"/>
                      <a:pt x="1215" y="381"/>
                    </a:cubicBezTo>
                    <a:close/>
                    <a:moveTo>
                      <a:pt x="1267" y="409"/>
                    </a:moveTo>
                    <a:cubicBezTo>
                      <a:pt x="1269" y="403"/>
                      <a:pt x="1274" y="398"/>
                      <a:pt x="1282" y="398"/>
                    </a:cubicBezTo>
                    <a:cubicBezTo>
                      <a:pt x="1285" y="394"/>
                      <a:pt x="1291" y="392"/>
                      <a:pt x="1287" y="393"/>
                    </a:cubicBezTo>
                    <a:cubicBezTo>
                      <a:pt x="1282" y="394"/>
                      <a:pt x="1262" y="406"/>
                      <a:pt x="1255" y="404"/>
                    </a:cubicBezTo>
                    <a:cubicBezTo>
                      <a:pt x="1255" y="405"/>
                      <a:pt x="1258" y="405"/>
                      <a:pt x="1257" y="407"/>
                    </a:cubicBezTo>
                    <a:cubicBezTo>
                      <a:pt x="1253" y="407"/>
                      <a:pt x="1253" y="410"/>
                      <a:pt x="1251" y="412"/>
                    </a:cubicBezTo>
                    <a:cubicBezTo>
                      <a:pt x="1256" y="414"/>
                      <a:pt x="1259" y="407"/>
                      <a:pt x="1267" y="409"/>
                    </a:cubicBezTo>
                    <a:close/>
                    <a:moveTo>
                      <a:pt x="1230" y="407"/>
                    </a:moveTo>
                    <a:cubicBezTo>
                      <a:pt x="1229" y="408"/>
                      <a:pt x="1226" y="408"/>
                      <a:pt x="1226" y="406"/>
                    </a:cubicBezTo>
                    <a:cubicBezTo>
                      <a:pt x="1226" y="404"/>
                      <a:pt x="1230" y="405"/>
                      <a:pt x="1230" y="403"/>
                    </a:cubicBezTo>
                    <a:cubicBezTo>
                      <a:pt x="1229" y="403"/>
                      <a:pt x="1229" y="401"/>
                      <a:pt x="1229" y="400"/>
                    </a:cubicBezTo>
                    <a:cubicBezTo>
                      <a:pt x="1226" y="401"/>
                      <a:pt x="1224" y="401"/>
                      <a:pt x="1223" y="399"/>
                    </a:cubicBezTo>
                    <a:cubicBezTo>
                      <a:pt x="1220" y="402"/>
                      <a:pt x="1210" y="404"/>
                      <a:pt x="1218" y="404"/>
                    </a:cubicBezTo>
                    <a:cubicBezTo>
                      <a:pt x="1216" y="405"/>
                      <a:pt x="1214" y="405"/>
                      <a:pt x="1214" y="408"/>
                    </a:cubicBezTo>
                    <a:cubicBezTo>
                      <a:pt x="1216" y="408"/>
                      <a:pt x="1217" y="407"/>
                      <a:pt x="1217" y="408"/>
                    </a:cubicBezTo>
                    <a:cubicBezTo>
                      <a:pt x="1217" y="411"/>
                      <a:pt x="1214" y="412"/>
                      <a:pt x="1214" y="415"/>
                    </a:cubicBezTo>
                    <a:cubicBezTo>
                      <a:pt x="1219" y="416"/>
                      <a:pt x="1229" y="415"/>
                      <a:pt x="1230" y="407"/>
                    </a:cubicBezTo>
                    <a:close/>
                    <a:moveTo>
                      <a:pt x="1230" y="406"/>
                    </a:moveTo>
                    <a:cubicBezTo>
                      <a:pt x="1230" y="406"/>
                      <a:pt x="1230" y="407"/>
                      <a:pt x="1230" y="407"/>
                    </a:cubicBezTo>
                    <a:cubicBezTo>
                      <a:pt x="1230" y="407"/>
                      <a:pt x="1230" y="406"/>
                      <a:pt x="1230" y="406"/>
                    </a:cubicBezTo>
                    <a:close/>
                    <a:moveTo>
                      <a:pt x="1245" y="418"/>
                    </a:moveTo>
                    <a:cubicBezTo>
                      <a:pt x="1244" y="416"/>
                      <a:pt x="1245" y="414"/>
                      <a:pt x="1246" y="414"/>
                    </a:cubicBezTo>
                    <a:cubicBezTo>
                      <a:pt x="1249" y="415"/>
                      <a:pt x="1250" y="410"/>
                      <a:pt x="1248" y="413"/>
                    </a:cubicBezTo>
                    <a:cubicBezTo>
                      <a:pt x="1243" y="414"/>
                      <a:pt x="1239" y="417"/>
                      <a:pt x="1234" y="419"/>
                    </a:cubicBezTo>
                    <a:cubicBezTo>
                      <a:pt x="1238" y="422"/>
                      <a:pt x="1241" y="415"/>
                      <a:pt x="1245" y="418"/>
                    </a:cubicBezTo>
                    <a:close/>
                    <a:moveTo>
                      <a:pt x="1167" y="425"/>
                    </a:moveTo>
                    <a:cubicBezTo>
                      <a:pt x="1171" y="423"/>
                      <a:pt x="1175" y="421"/>
                      <a:pt x="1178" y="418"/>
                    </a:cubicBezTo>
                    <a:cubicBezTo>
                      <a:pt x="1174" y="420"/>
                      <a:pt x="1169" y="421"/>
                      <a:pt x="1167" y="425"/>
                    </a:cubicBezTo>
                    <a:close/>
                    <a:moveTo>
                      <a:pt x="1136" y="429"/>
                    </a:moveTo>
                    <a:cubicBezTo>
                      <a:pt x="1130" y="428"/>
                      <a:pt x="1127" y="435"/>
                      <a:pt x="1123" y="432"/>
                    </a:cubicBezTo>
                    <a:cubicBezTo>
                      <a:pt x="1123" y="429"/>
                      <a:pt x="1128" y="430"/>
                      <a:pt x="1128" y="427"/>
                    </a:cubicBezTo>
                    <a:cubicBezTo>
                      <a:pt x="1123" y="425"/>
                      <a:pt x="1110" y="427"/>
                      <a:pt x="1108" y="434"/>
                    </a:cubicBezTo>
                    <a:cubicBezTo>
                      <a:pt x="1111" y="435"/>
                      <a:pt x="1116" y="438"/>
                      <a:pt x="1114" y="441"/>
                    </a:cubicBezTo>
                    <a:cubicBezTo>
                      <a:pt x="1117" y="442"/>
                      <a:pt x="1120" y="438"/>
                      <a:pt x="1121" y="440"/>
                    </a:cubicBezTo>
                    <a:cubicBezTo>
                      <a:pt x="1120" y="441"/>
                      <a:pt x="1119" y="442"/>
                      <a:pt x="1118" y="443"/>
                    </a:cubicBezTo>
                    <a:cubicBezTo>
                      <a:pt x="1114" y="440"/>
                      <a:pt x="1108" y="449"/>
                      <a:pt x="1104" y="452"/>
                    </a:cubicBezTo>
                    <a:cubicBezTo>
                      <a:pt x="1107" y="452"/>
                      <a:pt x="1110" y="451"/>
                      <a:pt x="1109" y="455"/>
                    </a:cubicBezTo>
                    <a:cubicBezTo>
                      <a:pt x="1106" y="455"/>
                      <a:pt x="1105" y="452"/>
                      <a:pt x="1103" y="455"/>
                    </a:cubicBezTo>
                    <a:cubicBezTo>
                      <a:pt x="1103" y="458"/>
                      <a:pt x="1103" y="460"/>
                      <a:pt x="1105" y="462"/>
                    </a:cubicBezTo>
                    <a:cubicBezTo>
                      <a:pt x="1110" y="457"/>
                      <a:pt x="1118" y="457"/>
                      <a:pt x="1120" y="450"/>
                    </a:cubicBezTo>
                    <a:cubicBezTo>
                      <a:pt x="1123" y="450"/>
                      <a:pt x="1127" y="446"/>
                      <a:pt x="1124" y="445"/>
                    </a:cubicBezTo>
                    <a:cubicBezTo>
                      <a:pt x="1122" y="447"/>
                      <a:pt x="1120" y="449"/>
                      <a:pt x="1117" y="450"/>
                    </a:cubicBezTo>
                    <a:cubicBezTo>
                      <a:pt x="1117" y="449"/>
                      <a:pt x="1116" y="449"/>
                      <a:pt x="1116" y="448"/>
                    </a:cubicBezTo>
                    <a:cubicBezTo>
                      <a:pt x="1117" y="447"/>
                      <a:pt x="1117" y="446"/>
                      <a:pt x="1118" y="445"/>
                    </a:cubicBezTo>
                    <a:cubicBezTo>
                      <a:pt x="1119" y="448"/>
                      <a:pt x="1121" y="444"/>
                      <a:pt x="1124" y="445"/>
                    </a:cubicBezTo>
                    <a:cubicBezTo>
                      <a:pt x="1124" y="442"/>
                      <a:pt x="1124" y="442"/>
                      <a:pt x="1126" y="439"/>
                    </a:cubicBezTo>
                    <a:cubicBezTo>
                      <a:pt x="1124" y="437"/>
                      <a:pt x="1122" y="439"/>
                      <a:pt x="1122" y="438"/>
                    </a:cubicBezTo>
                    <a:cubicBezTo>
                      <a:pt x="1125" y="433"/>
                      <a:pt x="1132" y="433"/>
                      <a:pt x="1136" y="429"/>
                    </a:cubicBezTo>
                    <a:close/>
                    <a:moveTo>
                      <a:pt x="1094" y="442"/>
                    </a:moveTo>
                    <a:cubicBezTo>
                      <a:pt x="1090" y="444"/>
                      <a:pt x="1079" y="444"/>
                      <a:pt x="1080" y="448"/>
                    </a:cubicBezTo>
                    <a:cubicBezTo>
                      <a:pt x="1085" y="447"/>
                      <a:pt x="1095" y="442"/>
                      <a:pt x="1094" y="442"/>
                    </a:cubicBezTo>
                    <a:close/>
                    <a:moveTo>
                      <a:pt x="1002" y="455"/>
                    </a:moveTo>
                    <a:cubicBezTo>
                      <a:pt x="999" y="456"/>
                      <a:pt x="995" y="456"/>
                      <a:pt x="995" y="460"/>
                    </a:cubicBezTo>
                    <a:cubicBezTo>
                      <a:pt x="999" y="460"/>
                      <a:pt x="999" y="456"/>
                      <a:pt x="1002" y="455"/>
                    </a:cubicBezTo>
                    <a:close/>
                    <a:moveTo>
                      <a:pt x="1126" y="464"/>
                    </a:moveTo>
                    <a:cubicBezTo>
                      <a:pt x="1127" y="462"/>
                      <a:pt x="1129" y="462"/>
                      <a:pt x="1131" y="462"/>
                    </a:cubicBezTo>
                    <a:cubicBezTo>
                      <a:pt x="1131" y="457"/>
                      <a:pt x="1126" y="460"/>
                      <a:pt x="1125" y="462"/>
                    </a:cubicBezTo>
                    <a:cubicBezTo>
                      <a:pt x="1127" y="462"/>
                      <a:pt x="1125" y="464"/>
                      <a:pt x="1126" y="464"/>
                    </a:cubicBezTo>
                    <a:close/>
                    <a:moveTo>
                      <a:pt x="1234" y="521"/>
                    </a:moveTo>
                    <a:cubicBezTo>
                      <a:pt x="1230" y="525"/>
                      <a:pt x="1219" y="527"/>
                      <a:pt x="1218" y="531"/>
                    </a:cubicBezTo>
                    <a:cubicBezTo>
                      <a:pt x="1216" y="534"/>
                      <a:pt x="1197" y="535"/>
                      <a:pt x="1192" y="546"/>
                    </a:cubicBezTo>
                    <a:cubicBezTo>
                      <a:pt x="1199" y="545"/>
                      <a:pt x="1205" y="540"/>
                      <a:pt x="1212" y="536"/>
                    </a:cubicBezTo>
                    <a:cubicBezTo>
                      <a:pt x="1220" y="532"/>
                      <a:pt x="1232" y="529"/>
                      <a:pt x="1234" y="521"/>
                    </a:cubicBezTo>
                    <a:close/>
                    <a:moveTo>
                      <a:pt x="162" y="592"/>
                    </a:moveTo>
                    <a:cubicBezTo>
                      <a:pt x="153" y="594"/>
                      <a:pt x="146" y="599"/>
                      <a:pt x="141" y="605"/>
                    </a:cubicBezTo>
                    <a:cubicBezTo>
                      <a:pt x="144" y="605"/>
                      <a:pt x="145" y="604"/>
                      <a:pt x="147" y="607"/>
                    </a:cubicBezTo>
                    <a:cubicBezTo>
                      <a:pt x="147" y="609"/>
                      <a:pt x="143" y="611"/>
                      <a:pt x="145" y="612"/>
                    </a:cubicBezTo>
                    <a:cubicBezTo>
                      <a:pt x="146" y="609"/>
                      <a:pt x="150" y="609"/>
                      <a:pt x="152" y="608"/>
                    </a:cubicBezTo>
                    <a:cubicBezTo>
                      <a:pt x="152" y="605"/>
                      <a:pt x="150" y="603"/>
                      <a:pt x="151" y="599"/>
                    </a:cubicBezTo>
                    <a:cubicBezTo>
                      <a:pt x="152" y="599"/>
                      <a:pt x="152" y="598"/>
                      <a:pt x="153" y="598"/>
                    </a:cubicBezTo>
                    <a:cubicBezTo>
                      <a:pt x="157" y="600"/>
                      <a:pt x="162" y="596"/>
                      <a:pt x="162" y="592"/>
                    </a:cubicBezTo>
                    <a:close/>
                    <a:moveTo>
                      <a:pt x="202" y="660"/>
                    </a:moveTo>
                    <a:cubicBezTo>
                      <a:pt x="200" y="659"/>
                      <a:pt x="200" y="657"/>
                      <a:pt x="197" y="658"/>
                    </a:cubicBezTo>
                    <a:cubicBezTo>
                      <a:pt x="197" y="659"/>
                      <a:pt x="195" y="663"/>
                      <a:pt x="196" y="663"/>
                    </a:cubicBezTo>
                    <a:cubicBezTo>
                      <a:pt x="196" y="659"/>
                      <a:pt x="201" y="662"/>
                      <a:pt x="202" y="660"/>
                    </a:cubicBezTo>
                    <a:close/>
                    <a:moveTo>
                      <a:pt x="1186" y="672"/>
                    </a:moveTo>
                    <a:cubicBezTo>
                      <a:pt x="1184" y="675"/>
                      <a:pt x="1182" y="676"/>
                      <a:pt x="1178" y="677"/>
                    </a:cubicBezTo>
                    <a:cubicBezTo>
                      <a:pt x="1178" y="676"/>
                      <a:pt x="1177" y="675"/>
                      <a:pt x="1177" y="675"/>
                    </a:cubicBezTo>
                    <a:cubicBezTo>
                      <a:pt x="1178" y="672"/>
                      <a:pt x="1178" y="670"/>
                      <a:pt x="1178" y="666"/>
                    </a:cubicBezTo>
                    <a:cubicBezTo>
                      <a:pt x="1172" y="668"/>
                      <a:pt x="1168" y="672"/>
                      <a:pt x="1164" y="676"/>
                    </a:cubicBezTo>
                    <a:cubicBezTo>
                      <a:pt x="1165" y="679"/>
                      <a:pt x="1171" y="677"/>
                      <a:pt x="1173" y="678"/>
                    </a:cubicBezTo>
                    <a:cubicBezTo>
                      <a:pt x="1173" y="683"/>
                      <a:pt x="1173" y="683"/>
                      <a:pt x="1173" y="683"/>
                    </a:cubicBezTo>
                    <a:cubicBezTo>
                      <a:pt x="1179" y="681"/>
                      <a:pt x="1186" y="676"/>
                      <a:pt x="1186" y="672"/>
                    </a:cubicBezTo>
                    <a:close/>
                    <a:moveTo>
                      <a:pt x="1169" y="675"/>
                    </a:moveTo>
                    <a:cubicBezTo>
                      <a:pt x="1169" y="671"/>
                      <a:pt x="1173" y="671"/>
                      <a:pt x="1176" y="670"/>
                    </a:cubicBezTo>
                    <a:cubicBezTo>
                      <a:pt x="1176" y="673"/>
                      <a:pt x="1175" y="673"/>
                      <a:pt x="1175" y="676"/>
                    </a:cubicBezTo>
                    <a:cubicBezTo>
                      <a:pt x="1173" y="676"/>
                      <a:pt x="1171" y="676"/>
                      <a:pt x="1169" y="675"/>
                    </a:cubicBezTo>
                    <a:close/>
                    <a:moveTo>
                      <a:pt x="1045" y="783"/>
                    </a:moveTo>
                    <a:cubicBezTo>
                      <a:pt x="1045" y="786"/>
                      <a:pt x="1040" y="792"/>
                      <a:pt x="1038" y="787"/>
                    </a:cubicBezTo>
                    <a:cubicBezTo>
                      <a:pt x="1035" y="787"/>
                      <a:pt x="1035" y="790"/>
                      <a:pt x="1034" y="792"/>
                    </a:cubicBezTo>
                    <a:cubicBezTo>
                      <a:pt x="1037" y="790"/>
                      <a:pt x="1034" y="795"/>
                      <a:pt x="1037" y="795"/>
                    </a:cubicBezTo>
                    <a:cubicBezTo>
                      <a:pt x="1037" y="792"/>
                      <a:pt x="1040" y="793"/>
                      <a:pt x="1042" y="793"/>
                    </a:cubicBezTo>
                    <a:cubicBezTo>
                      <a:pt x="1040" y="788"/>
                      <a:pt x="1043" y="786"/>
                      <a:pt x="1048" y="786"/>
                    </a:cubicBezTo>
                    <a:cubicBezTo>
                      <a:pt x="1048" y="785"/>
                      <a:pt x="1049" y="784"/>
                      <a:pt x="1049" y="783"/>
                    </a:cubicBezTo>
                    <a:cubicBezTo>
                      <a:pt x="1047" y="784"/>
                      <a:pt x="1048" y="784"/>
                      <a:pt x="1045" y="783"/>
                    </a:cubicBezTo>
                    <a:close/>
                    <a:moveTo>
                      <a:pt x="1192" y="801"/>
                    </a:moveTo>
                    <a:cubicBezTo>
                      <a:pt x="1193" y="799"/>
                      <a:pt x="1191" y="795"/>
                      <a:pt x="1196" y="794"/>
                    </a:cubicBezTo>
                    <a:cubicBezTo>
                      <a:pt x="1194" y="792"/>
                      <a:pt x="1191" y="795"/>
                      <a:pt x="1190" y="796"/>
                    </a:cubicBezTo>
                    <a:cubicBezTo>
                      <a:pt x="1191" y="797"/>
                      <a:pt x="1189" y="798"/>
                      <a:pt x="1190" y="799"/>
                    </a:cubicBezTo>
                    <a:cubicBezTo>
                      <a:pt x="1191" y="800"/>
                      <a:pt x="1192" y="800"/>
                      <a:pt x="1192" y="801"/>
                    </a:cubicBezTo>
                    <a:close/>
                    <a:moveTo>
                      <a:pt x="1191" y="802"/>
                    </a:moveTo>
                    <a:cubicBezTo>
                      <a:pt x="1192" y="802"/>
                      <a:pt x="1192" y="801"/>
                      <a:pt x="1192" y="801"/>
                    </a:cubicBezTo>
                    <a:cubicBezTo>
                      <a:pt x="1192" y="801"/>
                      <a:pt x="1191" y="801"/>
                      <a:pt x="1191" y="802"/>
                    </a:cubicBezTo>
                    <a:close/>
                    <a:moveTo>
                      <a:pt x="1192" y="801"/>
                    </a:moveTo>
                    <a:cubicBezTo>
                      <a:pt x="1192" y="801"/>
                      <a:pt x="1192" y="801"/>
                      <a:pt x="1192" y="801"/>
                    </a:cubicBezTo>
                    <a:cubicBezTo>
                      <a:pt x="1192" y="801"/>
                      <a:pt x="1192" y="801"/>
                      <a:pt x="1192" y="801"/>
                    </a:cubicBezTo>
                    <a:cubicBezTo>
                      <a:pt x="1192" y="801"/>
                      <a:pt x="1192" y="801"/>
                      <a:pt x="1192" y="801"/>
                    </a:cubicBezTo>
                    <a:close/>
                    <a:moveTo>
                      <a:pt x="1117" y="848"/>
                    </a:moveTo>
                    <a:cubicBezTo>
                      <a:pt x="1117" y="847"/>
                      <a:pt x="1117" y="846"/>
                      <a:pt x="1118" y="846"/>
                    </a:cubicBezTo>
                    <a:cubicBezTo>
                      <a:pt x="1117" y="846"/>
                      <a:pt x="1117" y="846"/>
                      <a:pt x="1117" y="846"/>
                    </a:cubicBezTo>
                    <a:lnTo>
                      <a:pt x="1117" y="848"/>
                    </a:lnTo>
                    <a:close/>
                    <a:moveTo>
                      <a:pt x="1138" y="833"/>
                    </a:moveTo>
                    <a:cubicBezTo>
                      <a:pt x="1136" y="833"/>
                      <a:pt x="1136" y="831"/>
                      <a:pt x="1136" y="831"/>
                    </a:cubicBezTo>
                    <a:cubicBezTo>
                      <a:pt x="1133" y="838"/>
                      <a:pt x="1121" y="840"/>
                      <a:pt x="1118" y="846"/>
                    </a:cubicBezTo>
                    <a:cubicBezTo>
                      <a:pt x="1124" y="846"/>
                      <a:pt x="1124" y="846"/>
                      <a:pt x="1124" y="846"/>
                    </a:cubicBezTo>
                    <a:cubicBezTo>
                      <a:pt x="1127" y="843"/>
                      <a:pt x="1131" y="834"/>
                      <a:pt x="1136" y="838"/>
                    </a:cubicBezTo>
                    <a:cubicBezTo>
                      <a:pt x="1135" y="835"/>
                      <a:pt x="1139" y="836"/>
                      <a:pt x="1138" y="833"/>
                    </a:cubicBezTo>
                    <a:close/>
                    <a:moveTo>
                      <a:pt x="117" y="847"/>
                    </a:moveTo>
                    <a:cubicBezTo>
                      <a:pt x="113" y="845"/>
                      <a:pt x="109" y="848"/>
                      <a:pt x="108" y="851"/>
                    </a:cubicBezTo>
                    <a:cubicBezTo>
                      <a:pt x="113" y="849"/>
                      <a:pt x="117" y="847"/>
                      <a:pt x="121" y="846"/>
                    </a:cubicBezTo>
                    <a:cubicBezTo>
                      <a:pt x="130" y="844"/>
                      <a:pt x="129" y="845"/>
                      <a:pt x="134" y="836"/>
                    </a:cubicBezTo>
                    <a:cubicBezTo>
                      <a:pt x="134" y="836"/>
                      <a:pt x="136" y="837"/>
                      <a:pt x="136" y="835"/>
                    </a:cubicBezTo>
                    <a:cubicBezTo>
                      <a:pt x="133" y="837"/>
                      <a:pt x="134" y="833"/>
                      <a:pt x="131" y="834"/>
                    </a:cubicBezTo>
                    <a:cubicBezTo>
                      <a:pt x="126" y="837"/>
                      <a:pt x="121" y="841"/>
                      <a:pt x="117" y="847"/>
                    </a:cubicBezTo>
                    <a:close/>
                    <a:moveTo>
                      <a:pt x="167" y="840"/>
                    </a:moveTo>
                    <a:cubicBezTo>
                      <a:pt x="167" y="844"/>
                      <a:pt x="160" y="841"/>
                      <a:pt x="160" y="845"/>
                    </a:cubicBezTo>
                    <a:cubicBezTo>
                      <a:pt x="163" y="845"/>
                      <a:pt x="163" y="843"/>
                      <a:pt x="165" y="845"/>
                    </a:cubicBezTo>
                    <a:cubicBezTo>
                      <a:pt x="164" y="842"/>
                      <a:pt x="170" y="842"/>
                      <a:pt x="167" y="840"/>
                    </a:cubicBezTo>
                    <a:close/>
                    <a:moveTo>
                      <a:pt x="149" y="845"/>
                    </a:moveTo>
                    <a:cubicBezTo>
                      <a:pt x="142" y="845"/>
                      <a:pt x="132" y="851"/>
                      <a:pt x="129" y="858"/>
                    </a:cubicBezTo>
                    <a:cubicBezTo>
                      <a:pt x="126" y="858"/>
                      <a:pt x="125" y="857"/>
                      <a:pt x="123" y="857"/>
                    </a:cubicBezTo>
                    <a:cubicBezTo>
                      <a:pt x="114" y="866"/>
                      <a:pt x="103" y="873"/>
                      <a:pt x="93" y="882"/>
                    </a:cubicBezTo>
                    <a:cubicBezTo>
                      <a:pt x="105" y="872"/>
                      <a:pt x="122" y="871"/>
                      <a:pt x="133" y="860"/>
                    </a:cubicBezTo>
                    <a:cubicBezTo>
                      <a:pt x="132" y="860"/>
                      <a:pt x="130" y="860"/>
                      <a:pt x="130" y="858"/>
                    </a:cubicBezTo>
                    <a:cubicBezTo>
                      <a:pt x="135" y="852"/>
                      <a:pt x="145" y="851"/>
                      <a:pt x="149" y="845"/>
                    </a:cubicBezTo>
                    <a:close/>
                    <a:moveTo>
                      <a:pt x="1051" y="939"/>
                    </a:moveTo>
                    <a:cubicBezTo>
                      <a:pt x="1054" y="938"/>
                      <a:pt x="1056" y="936"/>
                      <a:pt x="1058" y="934"/>
                    </a:cubicBezTo>
                    <a:cubicBezTo>
                      <a:pt x="1062" y="934"/>
                      <a:pt x="1062" y="937"/>
                      <a:pt x="1062" y="939"/>
                    </a:cubicBezTo>
                    <a:cubicBezTo>
                      <a:pt x="1063" y="936"/>
                      <a:pt x="1066" y="938"/>
                      <a:pt x="1068" y="939"/>
                    </a:cubicBezTo>
                    <a:cubicBezTo>
                      <a:pt x="1068" y="936"/>
                      <a:pt x="1070" y="935"/>
                      <a:pt x="1070" y="932"/>
                    </a:cubicBezTo>
                    <a:cubicBezTo>
                      <a:pt x="1066" y="927"/>
                      <a:pt x="1075" y="910"/>
                      <a:pt x="1082" y="916"/>
                    </a:cubicBezTo>
                    <a:cubicBezTo>
                      <a:pt x="1082" y="922"/>
                      <a:pt x="1072" y="926"/>
                      <a:pt x="1076" y="930"/>
                    </a:cubicBezTo>
                    <a:cubicBezTo>
                      <a:pt x="1081" y="925"/>
                      <a:pt x="1097" y="922"/>
                      <a:pt x="1097" y="913"/>
                    </a:cubicBezTo>
                    <a:cubicBezTo>
                      <a:pt x="1095" y="914"/>
                      <a:pt x="1097" y="910"/>
                      <a:pt x="1094" y="910"/>
                    </a:cubicBezTo>
                    <a:cubicBezTo>
                      <a:pt x="1096" y="907"/>
                      <a:pt x="1093" y="906"/>
                      <a:pt x="1097" y="905"/>
                    </a:cubicBezTo>
                    <a:cubicBezTo>
                      <a:pt x="1097" y="903"/>
                      <a:pt x="1095" y="902"/>
                      <a:pt x="1096" y="900"/>
                    </a:cubicBezTo>
                    <a:cubicBezTo>
                      <a:pt x="1093" y="901"/>
                      <a:pt x="1094" y="897"/>
                      <a:pt x="1092" y="897"/>
                    </a:cubicBezTo>
                    <a:cubicBezTo>
                      <a:pt x="1091" y="902"/>
                      <a:pt x="1088" y="905"/>
                      <a:pt x="1084" y="910"/>
                    </a:cubicBezTo>
                    <a:cubicBezTo>
                      <a:pt x="1082" y="907"/>
                      <a:pt x="1081" y="912"/>
                      <a:pt x="1078" y="912"/>
                    </a:cubicBezTo>
                    <a:cubicBezTo>
                      <a:pt x="1078" y="909"/>
                      <a:pt x="1078" y="908"/>
                      <a:pt x="1077" y="907"/>
                    </a:cubicBezTo>
                    <a:cubicBezTo>
                      <a:pt x="1094" y="892"/>
                      <a:pt x="1113" y="879"/>
                      <a:pt x="1135" y="870"/>
                    </a:cubicBezTo>
                    <a:cubicBezTo>
                      <a:pt x="1133" y="867"/>
                      <a:pt x="1137" y="866"/>
                      <a:pt x="1135" y="865"/>
                    </a:cubicBezTo>
                    <a:cubicBezTo>
                      <a:pt x="1135" y="867"/>
                      <a:pt x="1130" y="867"/>
                      <a:pt x="1132" y="864"/>
                    </a:cubicBezTo>
                    <a:cubicBezTo>
                      <a:pt x="1129" y="865"/>
                      <a:pt x="1125" y="870"/>
                      <a:pt x="1121" y="867"/>
                    </a:cubicBezTo>
                    <a:cubicBezTo>
                      <a:pt x="1120" y="864"/>
                      <a:pt x="1122" y="865"/>
                      <a:pt x="1123" y="863"/>
                    </a:cubicBezTo>
                    <a:cubicBezTo>
                      <a:pt x="1119" y="863"/>
                      <a:pt x="1115" y="868"/>
                      <a:pt x="1114" y="861"/>
                    </a:cubicBezTo>
                    <a:cubicBezTo>
                      <a:pt x="1116" y="862"/>
                      <a:pt x="1115" y="864"/>
                      <a:pt x="1118" y="863"/>
                    </a:cubicBezTo>
                    <a:cubicBezTo>
                      <a:pt x="1118" y="862"/>
                      <a:pt x="1117" y="861"/>
                      <a:pt x="1117" y="860"/>
                    </a:cubicBezTo>
                    <a:cubicBezTo>
                      <a:pt x="1115" y="859"/>
                      <a:pt x="1113" y="859"/>
                      <a:pt x="1112" y="860"/>
                    </a:cubicBezTo>
                    <a:cubicBezTo>
                      <a:pt x="1111" y="858"/>
                      <a:pt x="1109" y="857"/>
                      <a:pt x="1109" y="855"/>
                    </a:cubicBezTo>
                    <a:cubicBezTo>
                      <a:pt x="1111" y="853"/>
                      <a:pt x="1111" y="849"/>
                      <a:pt x="1114" y="848"/>
                    </a:cubicBezTo>
                    <a:cubicBezTo>
                      <a:pt x="1107" y="845"/>
                      <a:pt x="1101" y="858"/>
                      <a:pt x="1096" y="851"/>
                    </a:cubicBezTo>
                    <a:cubicBezTo>
                      <a:pt x="1095" y="854"/>
                      <a:pt x="1098" y="854"/>
                      <a:pt x="1097" y="857"/>
                    </a:cubicBezTo>
                    <a:cubicBezTo>
                      <a:pt x="1093" y="860"/>
                      <a:pt x="1086" y="858"/>
                      <a:pt x="1084" y="866"/>
                    </a:cubicBezTo>
                    <a:cubicBezTo>
                      <a:pt x="1088" y="864"/>
                      <a:pt x="1087" y="868"/>
                      <a:pt x="1087" y="872"/>
                    </a:cubicBezTo>
                    <a:cubicBezTo>
                      <a:pt x="1092" y="870"/>
                      <a:pt x="1091" y="872"/>
                      <a:pt x="1092" y="874"/>
                    </a:cubicBezTo>
                    <a:cubicBezTo>
                      <a:pt x="1093" y="871"/>
                      <a:pt x="1095" y="874"/>
                      <a:pt x="1095" y="876"/>
                    </a:cubicBezTo>
                    <a:cubicBezTo>
                      <a:pt x="1092" y="880"/>
                      <a:pt x="1089" y="883"/>
                      <a:pt x="1084" y="883"/>
                    </a:cubicBezTo>
                    <a:cubicBezTo>
                      <a:pt x="1085" y="879"/>
                      <a:pt x="1084" y="876"/>
                      <a:pt x="1081" y="874"/>
                    </a:cubicBezTo>
                    <a:cubicBezTo>
                      <a:pt x="1081" y="876"/>
                      <a:pt x="1079" y="875"/>
                      <a:pt x="1079" y="876"/>
                    </a:cubicBezTo>
                    <a:cubicBezTo>
                      <a:pt x="1082" y="882"/>
                      <a:pt x="1075" y="894"/>
                      <a:pt x="1067" y="894"/>
                    </a:cubicBezTo>
                    <a:cubicBezTo>
                      <a:pt x="1067" y="891"/>
                      <a:pt x="1066" y="889"/>
                      <a:pt x="1065" y="887"/>
                    </a:cubicBezTo>
                    <a:cubicBezTo>
                      <a:pt x="1063" y="891"/>
                      <a:pt x="1067" y="891"/>
                      <a:pt x="1066" y="896"/>
                    </a:cubicBezTo>
                    <a:cubicBezTo>
                      <a:pt x="1063" y="898"/>
                      <a:pt x="1058" y="898"/>
                      <a:pt x="1058" y="902"/>
                    </a:cubicBezTo>
                    <a:cubicBezTo>
                      <a:pt x="1058" y="904"/>
                      <a:pt x="1061" y="902"/>
                      <a:pt x="1061" y="904"/>
                    </a:cubicBezTo>
                    <a:cubicBezTo>
                      <a:pt x="1058" y="906"/>
                      <a:pt x="1058" y="910"/>
                      <a:pt x="1056" y="913"/>
                    </a:cubicBezTo>
                    <a:cubicBezTo>
                      <a:pt x="1061" y="913"/>
                      <a:pt x="1063" y="917"/>
                      <a:pt x="1064" y="921"/>
                    </a:cubicBezTo>
                    <a:cubicBezTo>
                      <a:pt x="1059" y="928"/>
                      <a:pt x="1049" y="929"/>
                      <a:pt x="1051" y="939"/>
                    </a:cubicBezTo>
                    <a:close/>
                    <a:moveTo>
                      <a:pt x="1103" y="880"/>
                    </a:moveTo>
                    <a:cubicBezTo>
                      <a:pt x="1103" y="876"/>
                      <a:pt x="1106" y="876"/>
                      <a:pt x="1108" y="874"/>
                    </a:cubicBezTo>
                    <a:cubicBezTo>
                      <a:pt x="1111" y="877"/>
                      <a:pt x="1106" y="880"/>
                      <a:pt x="1103" y="880"/>
                    </a:cubicBezTo>
                    <a:close/>
                    <a:moveTo>
                      <a:pt x="1092" y="868"/>
                    </a:moveTo>
                    <a:cubicBezTo>
                      <a:pt x="1092" y="865"/>
                      <a:pt x="1090" y="866"/>
                      <a:pt x="1091" y="863"/>
                    </a:cubicBezTo>
                    <a:cubicBezTo>
                      <a:pt x="1093" y="866"/>
                      <a:pt x="1096" y="861"/>
                      <a:pt x="1096" y="865"/>
                    </a:cubicBezTo>
                    <a:cubicBezTo>
                      <a:pt x="1099" y="865"/>
                      <a:pt x="1100" y="863"/>
                      <a:pt x="1101" y="860"/>
                    </a:cubicBezTo>
                    <a:cubicBezTo>
                      <a:pt x="1100" y="861"/>
                      <a:pt x="1099" y="862"/>
                      <a:pt x="1098" y="863"/>
                    </a:cubicBezTo>
                    <a:cubicBezTo>
                      <a:pt x="1095" y="862"/>
                      <a:pt x="1102" y="856"/>
                      <a:pt x="1102" y="860"/>
                    </a:cubicBezTo>
                    <a:cubicBezTo>
                      <a:pt x="1104" y="858"/>
                      <a:pt x="1103" y="856"/>
                      <a:pt x="1107" y="854"/>
                    </a:cubicBezTo>
                    <a:cubicBezTo>
                      <a:pt x="1110" y="857"/>
                      <a:pt x="1105" y="858"/>
                      <a:pt x="1103" y="860"/>
                    </a:cubicBezTo>
                    <a:cubicBezTo>
                      <a:pt x="1104" y="863"/>
                      <a:pt x="1108" y="860"/>
                      <a:pt x="1111" y="860"/>
                    </a:cubicBezTo>
                    <a:cubicBezTo>
                      <a:pt x="1110" y="863"/>
                      <a:pt x="1112" y="864"/>
                      <a:pt x="1112" y="867"/>
                    </a:cubicBezTo>
                    <a:cubicBezTo>
                      <a:pt x="1105" y="872"/>
                      <a:pt x="1103" y="871"/>
                      <a:pt x="1098" y="874"/>
                    </a:cubicBezTo>
                    <a:cubicBezTo>
                      <a:pt x="1100" y="869"/>
                      <a:pt x="1096" y="869"/>
                      <a:pt x="1092" y="868"/>
                    </a:cubicBezTo>
                    <a:close/>
                    <a:moveTo>
                      <a:pt x="1102" y="878"/>
                    </a:moveTo>
                    <a:cubicBezTo>
                      <a:pt x="1102" y="881"/>
                      <a:pt x="1100" y="882"/>
                      <a:pt x="1099" y="884"/>
                    </a:cubicBezTo>
                    <a:cubicBezTo>
                      <a:pt x="1095" y="883"/>
                      <a:pt x="1096" y="883"/>
                      <a:pt x="1092" y="884"/>
                    </a:cubicBezTo>
                    <a:cubicBezTo>
                      <a:pt x="1094" y="889"/>
                      <a:pt x="1088" y="892"/>
                      <a:pt x="1083" y="893"/>
                    </a:cubicBezTo>
                    <a:cubicBezTo>
                      <a:pt x="1084" y="883"/>
                      <a:pt x="1093" y="880"/>
                      <a:pt x="1102" y="878"/>
                    </a:cubicBezTo>
                    <a:close/>
                    <a:moveTo>
                      <a:pt x="1070" y="897"/>
                    </a:moveTo>
                    <a:cubicBezTo>
                      <a:pt x="1070" y="900"/>
                      <a:pt x="1069" y="902"/>
                      <a:pt x="1066" y="902"/>
                    </a:cubicBezTo>
                    <a:cubicBezTo>
                      <a:pt x="1065" y="898"/>
                      <a:pt x="1068" y="897"/>
                      <a:pt x="1070" y="897"/>
                    </a:cubicBezTo>
                    <a:close/>
                    <a:moveTo>
                      <a:pt x="178" y="865"/>
                    </a:moveTo>
                    <a:cubicBezTo>
                      <a:pt x="183" y="865"/>
                      <a:pt x="185" y="864"/>
                      <a:pt x="190" y="862"/>
                    </a:cubicBezTo>
                    <a:cubicBezTo>
                      <a:pt x="188" y="859"/>
                      <a:pt x="184" y="855"/>
                      <a:pt x="179" y="858"/>
                    </a:cubicBezTo>
                    <a:cubicBezTo>
                      <a:pt x="180" y="861"/>
                      <a:pt x="177" y="867"/>
                      <a:pt x="178" y="865"/>
                    </a:cubicBezTo>
                    <a:close/>
                    <a:moveTo>
                      <a:pt x="1114" y="952"/>
                    </a:moveTo>
                    <a:cubicBezTo>
                      <a:pt x="1115" y="948"/>
                      <a:pt x="1119" y="947"/>
                      <a:pt x="1118" y="941"/>
                    </a:cubicBezTo>
                    <a:cubicBezTo>
                      <a:pt x="1121" y="942"/>
                      <a:pt x="1120" y="940"/>
                      <a:pt x="1122" y="939"/>
                    </a:cubicBezTo>
                    <a:cubicBezTo>
                      <a:pt x="1127" y="942"/>
                      <a:pt x="1129" y="936"/>
                      <a:pt x="1133" y="934"/>
                    </a:cubicBezTo>
                    <a:cubicBezTo>
                      <a:pt x="1130" y="928"/>
                      <a:pt x="1146" y="928"/>
                      <a:pt x="1142" y="921"/>
                    </a:cubicBezTo>
                    <a:cubicBezTo>
                      <a:pt x="1136" y="923"/>
                      <a:pt x="1134" y="928"/>
                      <a:pt x="1129" y="926"/>
                    </a:cubicBezTo>
                    <a:cubicBezTo>
                      <a:pt x="1127" y="933"/>
                      <a:pt x="1121" y="935"/>
                      <a:pt x="1115" y="938"/>
                    </a:cubicBezTo>
                    <a:cubicBezTo>
                      <a:pt x="1115" y="937"/>
                      <a:pt x="1115" y="937"/>
                      <a:pt x="1114" y="936"/>
                    </a:cubicBezTo>
                    <a:cubicBezTo>
                      <a:pt x="1117" y="933"/>
                      <a:pt x="1116" y="929"/>
                      <a:pt x="1115" y="925"/>
                    </a:cubicBezTo>
                    <a:cubicBezTo>
                      <a:pt x="1114" y="924"/>
                      <a:pt x="1111" y="926"/>
                      <a:pt x="1111" y="924"/>
                    </a:cubicBezTo>
                    <a:cubicBezTo>
                      <a:pt x="1114" y="919"/>
                      <a:pt x="1107" y="921"/>
                      <a:pt x="1108" y="916"/>
                    </a:cubicBezTo>
                    <a:cubicBezTo>
                      <a:pt x="1110" y="919"/>
                      <a:pt x="1113" y="916"/>
                      <a:pt x="1114" y="913"/>
                    </a:cubicBezTo>
                    <a:cubicBezTo>
                      <a:pt x="1109" y="914"/>
                      <a:pt x="1104" y="917"/>
                      <a:pt x="1104" y="922"/>
                    </a:cubicBezTo>
                    <a:cubicBezTo>
                      <a:pt x="1110" y="919"/>
                      <a:pt x="1106" y="927"/>
                      <a:pt x="1110" y="926"/>
                    </a:cubicBezTo>
                    <a:cubicBezTo>
                      <a:pt x="1107" y="930"/>
                      <a:pt x="1107" y="933"/>
                      <a:pt x="1105" y="939"/>
                    </a:cubicBezTo>
                    <a:cubicBezTo>
                      <a:pt x="1107" y="940"/>
                      <a:pt x="1108" y="938"/>
                      <a:pt x="1108" y="939"/>
                    </a:cubicBezTo>
                    <a:cubicBezTo>
                      <a:pt x="1105" y="942"/>
                      <a:pt x="1109" y="950"/>
                      <a:pt x="1111" y="950"/>
                    </a:cubicBezTo>
                    <a:cubicBezTo>
                      <a:pt x="1111" y="952"/>
                      <a:pt x="1111" y="952"/>
                      <a:pt x="1111" y="952"/>
                    </a:cubicBezTo>
                    <a:cubicBezTo>
                      <a:pt x="1105" y="949"/>
                      <a:pt x="1107" y="954"/>
                      <a:pt x="1103" y="955"/>
                    </a:cubicBezTo>
                    <a:cubicBezTo>
                      <a:pt x="1103" y="953"/>
                      <a:pt x="1104" y="950"/>
                      <a:pt x="1102" y="950"/>
                    </a:cubicBezTo>
                    <a:cubicBezTo>
                      <a:pt x="1100" y="952"/>
                      <a:pt x="1096" y="952"/>
                      <a:pt x="1095" y="956"/>
                    </a:cubicBezTo>
                    <a:cubicBezTo>
                      <a:pt x="1099" y="956"/>
                      <a:pt x="1099" y="953"/>
                      <a:pt x="1103" y="953"/>
                    </a:cubicBezTo>
                    <a:cubicBezTo>
                      <a:pt x="1103" y="956"/>
                      <a:pt x="1101" y="956"/>
                      <a:pt x="1102" y="958"/>
                    </a:cubicBezTo>
                    <a:cubicBezTo>
                      <a:pt x="1103" y="960"/>
                      <a:pt x="1103" y="958"/>
                      <a:pt x="1106" y="958"/>
                    </a:cubicBezTo>
                    <a:cubicBezTo>
                      <a:pt x="1106" y="953"/>
                      <a:pt x="1111" y="952"/>
                      <a:pt x="1114" y="952"/>
                    </a:cubicBezTo>
                    <a:close/>
                    <a:moveTo>
                      <a:pt x="1019" y="927"/>
                    </a:moveTo>
                    <a:cubicBezTo>
                      <a:pt x="1022" y="924"/>
                      <a:pt x="1025" y="921"/>
                      <a:pt x="1031" y="921"/>
                    </a:cubicBezTo>
                    <a:cubicBezTo>
                      <a:pt x="1032" y="917"/>
                      <a:pt x="1029" y="919"/>
                      <a:pt x="1029" y="916"/>
                    </a:cubicBezTo>
                    <a:cubicBezTo>
                      <a:pt x="1025" y="918"/>
                      <a:pt x="1019" y="924"/>
                      <a:pt x="1019" y="927"/>
                    </a:cubicBezTo>
                    <a:close/>
                    <a:moveTo>
                      <a:pt x="157" y="919"/>
                    </a:moveTo>
                    <a:cubicBezTo>
                      <a:pt x="149" y="918"/>
                      <a:pt x="147" y="925"/>
                      <a:pt x="143" y="928"/>
                    </a:cubicBezTo>
                    <a:cubicBezTo>
                      <a:pt x="149" y="926"/>
                      <a:pt x="154" y="924"/>
                      <a:pt x="157" y="919"/>
                    </a:cubicBezTo>
                    <a:close/>
                    <a:moveTo>
                      <a:pt x="986" y="921"/>
                    </a:moveTo>
                    <a:cubicBezTo>
                      <a:pt x="985" y="923"/>
                      <a:pt x="982" y="919"/>
                      <a:pt x="982" y="923"/>
                    </a:cubicBezTo>
                    <a:cubicBezTo>
                      <a:pt x="984" y="922"/>
                      <a:pt x="984" y="924"/>
                      <a:pt x="986" y="924"/>
                    </a:cubicBezTo>
                    <a:cubicBezTo>
                      <a:pt x="986" y="922"/>
                      <a:pt x="988" y="921"/>
                      <a:pt x="986" y="921"/>
                    </a:cubicBezTo>
                    <a:close/>
                    <a:moveTo>
                      <a:pt x="786" y="1120"/>
                    </a:moveTo>
                    <a:cubicBezTo>
                      <a:pt x="787" y="1118"/>
                      <a:pt x="785" y="1117"/>
                      <a:pt x="786" y="1117"/>
                    </a:cubicBezTo>
                    <a:cubicBezTo>
                      <a:pt x="796" y="1115"/>
                      <a:pt x="807" y="1109"/>
                      <a:pt x="817" y="1109"/>
                    </a:cubicBezTo>
                    <a:cubicBezTo>
                      <a:pt x="821" y="1103"/>
                      <a:pt x="831" y="1106"/>
                      <a:pt x="834" y="1098"/>
                    </a:cubicBezTo>
                    <a:cubicBezTo>
                      <a:pt x="835" y="1096"/>
                      <a:pt x="831" y="1094"/>
                      <a:pt x="833" y="1090"/>
                    </a:cubicBezTo>
                    <a:cubicBezTo>
                      <a:pt x="839" y="1086"/>
                      <a:pt x="848" y="1084"/>
                      <a:pt x="853" y="1083"/>
                    </a:cubicBezTo>
                    <a:cubicBezTo>
                      <a:pt x="852" y="1085"/>
                      <a:pt x="852" y="1087"/>
                      <a:pt x="852" y="1089"/>
                    </a:cubicBezTo>
                    <a:cubicBezTo>
                      <a:pt x="856" y="1089"/>
                      <a:pt x="858" y="1090"/>
                      <a:pt x="859" y="1092"/>
                    </a:cubicBezTo>
                    <a:cubicBezTo>
                      <a:pt x="854" y="1096"/>
                      <a:pt x="847" y="1099"/>
                      <a:pt x="842" y="1104"/>
                    </a:cubicBezTo>
                    <a:cubicBezTo>
                      <a:pt x="836" y="1100"/>
                      <a:pt x="826" y="1109"/>
                      <a:pt x="822" y="1114"/>
                    </a:cubicBezTo>
                    <a:cubicBezTo>
                      <a:pt x="835" y="1111"/>
                      <a:pt x="846" y="1106"/>
                      <a:pt x="858" y="1102"/>
                    </a:cubicBezTo>
                    <a:cubicBezTo>
                      <a:pt x="857" y="1094"/>
                      <a:pt x="862" y="1089"/>
                      <a:pt x="867" y="1084"/>
                    </a:cubicBezTo>
                    <a:cubicBezTo>
                      <a:pt x="865" y="1084"/>
                      <a:pt x="862" y="1087"/>
                      <a:pt x="861" y="1084"/>
                    </a:cubicBezTo>
                    <a:cubicBezTo>
                      <a:pt x="870" y="1074"/>
                      <a:pt x="889" y="1072"/>
                      <a:pt x="900" y="1063"/>
                    </a:cubicBezTo>
                    <a:cubicBezTo>
                      <a:pt x="898" y="1061"/>
                      <a:pt x="893" y="1064"/>
                      <a:pt x="891" y="1061"/>
                    </a:cubicBezTo>
                    <a:cubicBezTo>
                      <a:pt x="895" y="1052"/>
                      <a:pt x="908" y="1051"/>
                      <a:pt x="917" y="1046"/>
                    </a:cubicBezTo>
                    <a:cubicBezTo>
                      <a:pt x="915" y="1044"/>
                      <a:pt x="916" y="1042"/>
                      <a:pt x="917" y="1040"/>
                    </a:cubicBezTo>
                    <a:cubicBezTo>
                      <a:pt x="912" y="1041"/>
                      <a:pt x="908" y="1044"/>
                      <a:pt x="903" y="1045"/>
                    </a:cubicBezTo>
                    <a:cubicBezTo>
                      <a:pt x="906" y="1038"/>
                      <a:pt x="917" y="1038"/>
                      <a:pt x="922" y="1032"/>
                    </a:cubicBezTo>
                    <a:cubicBezTo>
                      <a:pt x="919" y="1032"/>
                      <a:pt x="923" y="1029"/>
                      <a:pt x="922" y="1028"/>
                    </a:cubicBezTo>
                    <a:cubicBezTo>
                      <a:pt x="916" y="1028"/>
                      <a:pt x="918" y="1036"/>
                      <a:pt x="911" y="1036"/>
                    </a:cubicBezTo>
                    <a:cubicBezTo>
                      <a:pt x="911" y="1032"/>
                      <a:pt x="911" y="1032"/>
                      <a:pt x="911" y="1032"/>
                    </a:cubicBezTo>
                    <a:cubicBezTo>
                      <a:pt x="904" y="1034"/>
                      <a:pt x="903" y="1042"/>
                      <a:pt x="895" y="1044"/>
                    </a:cubicBezTo>
                    <a:cubicBezTo>
                      <a:pt x="896" y="1041"/>
                      <a:pt x="897" y="1040"/>
                      <a:pt x="895" y="1038"/>
                    </a:cubicBezTo>
                    <a:cubicBezTo>
                      <a:pt x="891" y="1039"/>
                      <a:pt x="888" y="1042"/>
                      <a:pt x="885" y="1045"/>
                    </a:cubicBezTo>
                    <a:cubicBezTo>
                      <a:pt x="882" y="1041"/>
                      <a:pt x="878" y="1047"/>
                      <a:pt x="875" y="1044"/>
                    </a:cubicBezTo>
                    <a:cubicBezTo>
                      <a:pt x="888" y="1031"/>
                      <a:pt x="913" y="1030"/>
                      <a:pt x="924" y="1015"/>
                    </a:cubicBezTo>
                    <a:cubicBezTo>
                      <a:pt x="915" y="1018"/>
                      <a:pt x="909" y="1024"/>
                      <a:pt x="900" y="1028"/>
                    </a:cubicBezTo>
                    <a:cubicBezTo>
                      <a:pt x="900" y="1026"/>
                      <a:pt x="897" y="1027"/>
                      <a:pt x="897" y="1025"/>
                    </a:cubicBezTo>
                    <a:cubicBezTo>
                      <a:pt x="917" y="1012"/>
                      <a:pt x="940" y="1004"/>
                      <a:pt x="958" y="990"/>
                    </a:cubicBezTo>
                    <a:cubicBezTo>
                      <a:pt x="956" y="989"/>
                      <a:pt x="954" y="990"/>
                      <a:pt x="954" y="989"/>
                    </a:cubicBezTo>
                    <a:cubicBezTo>
                      <a:pt x="954" y="982"/>
                      <a:pt x="958" y="980"/>
                      <a:pt x="963" y="979"/>
                    </a:cubicBezTo>
                    <a:cubicBezTo>
                      <a:pt x="962" y="981"/>
                      <a:pt x="962" y="982"/>
                      <a:pt x="963" y="983"/>
                    </a:cubicBezTo>
                    <a:cubicBezTo>
                      <a:pt x="976" y="982"/>
                      <a:pt x="994" y="976"/>
                      <a:pt x="995" y="969"/>
                    </a:cubicBezTo>
                    <a:cubicBezTo>
                      <a:pt x="1005" y="970"/>
                      <a:pt x="1010" y="961"/>
                      <a:pt x="1017" y="960"/>
                    </a:cubicBezTo>
                    <a:cubicBezTo>
                      <a:pt x="1017" y="963"/>
                      <a:pt x="1019" y="963"/>
                      <a:pt x="1020" y="964"/>
                    </a:cubicBezTo>
                    <a:cubicBezTo>
                      <a:pt x="1021" y="963"/>
                      <a:pt x="1021" y="962"/>
                      <a:pt x="1022" y="961"/>
                    </a:cubicBezTo>
                    <a:cubicBezTo>
                      <a:pt x="1028" y="962"/>
                      <a:pt x="1039" y="953"/>
                      <a:pt x="1043" y="946"/>
                    </a:cubicBezTo>
                    <a:cubicBezTo>
                      <a:pt x="1041" y="946"/>
                      <a:pt x="1040" y="945"/>
                      <a:pt x="1040" y="943"/>
                    </a:cubicBezTo>
                    <a:cubicBezTo>
                      <a:pt x="1043" y="942"/>
                      <a:pt x="1044" y="944"/>
                      <a:pt x="1048" y="942"/>
                    </a:cubicBezTo>
                    <a:cubicBezTo>
                      <a:pt x="1048" y="940"/>
                      <a:pt x="1050" y="938"/>
                      <a:pt x="1047" y="938"/>
                    </a:cubicBezTo>
                    <a:cubicBezTo>
                      <a:pt x="1048" y="940"/>
                      <a:pt x="1043" y="942"/>
                      <a:pt x="1042" y="939"/>
                    </a:cubicBezTo>
                    <a:cubicBezTo>
                      <a:pt x="1041" y="936"/>
                      <a:pt x="1047" y="939"/>
                      <a:pt x="1047" y="935"/>
                    </a:cubicBezTo>
                    <a:cubicBezTo>
                      <a:pt x="1041" y="932"/>
                      <a:pt x="1035" y="943"/>
                      <a:pt x="1028" y="944"/>
                    </a:cubicBezTo>
                    <a:cubicBezTo>
                      <a:pt x="1026" y="935"/>
                      <a:pt x="1036" y="930"/>
                      <a:pt x="1040" y="923"/>
                    </a:cubicBezTo>
                    <a:cubicBezTo>
                      <a:pt x="1031" y="925"/>
                      <a:pt x="1016" y="930"/>
                      <a:pt x="1021" y="940"/>
                    </a:cubicBezTo>
                    <a:cubicBezTo>
                      <a:pt x="1015" y="941"/>
                      <a:pt x="1013" y="946"/>
                      <a:pt x="1008" y="948"/>
                    </a:cubicBezTo>
                    <a:cubicBezTo>
                      <a:pt x="1007" y="946"/>
                      <a:pt x="1010" y="943"/>
                      <a:pt x="1005" y="943"/>
                    </a:cubicBezTo>
                    <a:cubicBezTo>
                      <a:pt x="1006" y="950"/>
                      <a:pt x="1003" y="951"/>
                      <a:pt x="999" y="952"/>
                    </a:cubicBezTo>
                    <a:cubicBezTo>
                      <a:pt x="998" y="949"/>
                      <a:pt x="1000" y="949"/>
                      <a:pt x="1001" y="947"/>
                    </a:cubicBezTo>
                    <a:cubicBezTo>
                      <a:pt x="993" y="949"/>
                      <a:pt x="994" y="956"/>
                      <a:pt x="985" y="954"/>
                    </a:cubicBezTo>
                    <a:cubicBezTo>
                      <a:pt x="979" y="959"/>
                      <a:pt x="974" y="965"/>
                      <a:pt x="968" y="969"/>
                    </a:cubicBezTo>
                    <a:cubicBezTo>
                      <a:pt x="967" y="968"/>
                      <a:pt x="967" y="967"/>
                      <a:pt x="967" y="965"/>
                    </a:cubicBezTo>
                    <a:cubicBezTo>
                      <a:pt x="962" y="967"/>
                      <a:pt x="955" y="973"/>
                      <a:pt x="949" y="971"/>
                    </a:cubicBezTo>
                    <a:cubicBezTo>
                      <a:pt x="952" y="967"/>
                      <a:pt x="956" y="963"/>
                      <a:pt x="961" y="960"/>
                    </a:cubicBezTo>
                    <a:cubicBezTo>
                      <a:pt x="959" y="957"/>
                      <a:pt x="958" y="955"/>
                      <a:pt x="956" y="953"/>
                    </a:cubicBezTo>
                    <a:cubicBezTo>
                      <a:pt x="959" y="954"/>
                      <a:pt x="958" y="951"/>
                      <a:pt x="961" y="952"/>
                    </a:cubicBezTo>
                    <a:cubicBezTo>
                      <a:pt x="960" y="953"/>
                      <a:pt x="959" y="953"/>
                      <a:pt x="960" y="955"/>
                    </a:cubicBezTo>
                    <a:cubicBezTo>
                      <a:pt x="977" y="960"/>
                      <a:pt x="979" y="944"/>
                      <a:pt x="991" y="940"/>
                    </a:cubicBezTo>
                    <a:cubicBezTo>
                      <a:pt x="991" y="937"/>
                      <a:pt x="988" y="936"/>
                      <a:pt x="989" y="931"/>
                    </a:cubicBezTo>
                    <a:cubicBezTo>
                      <a:pt x="986" y="932"/>
                      <a:pt x="985" y="934"/>
                      <a:pt x="985" y="938"/>
                    </a:cubicBezTo>
                    <a:cubicBezTo>
                      <a:pt x="990" y="941"/>
                      <a:pt x="980" y="946"/>
                      <a:pt x="977" y="944"/>
                    </a:cubicBezTo>
                    <a:cubicBezTo>
                      <a:pt x="977" y="942"/>
                      <a:pt x="980" y="943"/>
                      <a:pt x="980" y="941"/>
                    </a:cubicBezTo>
                    <a:cubicBezTo>
                      <a:pt x="978" y="941"/>
                      <a:pt x="975" y="942"/>
                      <a:pt x="975" y="940"/>
                    </a:cubicBezTo>
                    <a:cubicBezTo>
                      <a:pt x="976" y="939"/>
                      <a:pt x="977" y="938"/>
                      <a:pt x="980" y="939"/>
                    </a:cubicBezTo>
                    <a:cubicBezTo>
                      <a:pt x="979" y="935"/>
                      <a:pt x="978" y="934"/>
                      <a:pt x="979" y="930"/>
                    </a:cubicBezTo>
                    <a:cubicBezTo>
                      <a:pt x="975" y="931"/>
                      <a:pt x="973" y="933"/>
                      <a:pt x="971" y="930"/>
                    </a:cubicBezTo>
                    <a:cubicBezTo>
                      <a:pt x="962" y="942"/>
                      <a:pt x="947" y="948"/>
                      <a:pt x="935" y="956"/>
                    </a:cubicBezTo>
                    <a:cubicBezTo>
                      <a:pt x="933" y="956"/>
                      <a:pt x="931" y="955"/>
                      <a:pt x="928" y="955"/>
                    </a:cubicBezTo>
                    <a:cubicBezTo>
                      <a:pt x="926" y="957"/>
                      <a:pt x="924" y="958"/>
                      <a:pt x="924" y="962"/>
                    </a:cubicBezTo>
                    <a:cubicBezTo>
                      <a:pt x="926" y="962"/>
                      <a:pt x="928" y="962"/>
                      <a:pt x="928" y="964"/>
                    </a:cubicBezTo>
                    <a:cubicBezTo>
                      <a:pt x="921" y="972"/>
                      <a:pt x="911" y="979"/>
                      <a:pt x="897" y="972"/>
                    </a:cubicBezTo>
                    <a:cubicBezTo>
                      <a:pt x="896" y="975"/>
                      <a:pt x="891" y="976"/>
                      <a:pt x="889" y="978"/>
                    </a:cubicBezTo>
                    <a:cubicBezTo>
                      <a:pt x="893" y="979"/>
                      <a:pt x="894" y="978"/>
                      <a:pt x="897" y="978"/>
                    </a:cubicBezTo>
                    <a:cubicBezTo>
                      <a:pt x="894" y="983"/>
                      <a:pt x="900" y="979"/>
                      <a:pt x="901" y="983"/>
                    </a:cubicBezTo>
                    <a:cubicBezTo>
                      <a:pt x="897" y="984"/>
                      <a:pt x="892" y="988"/>
                      <a:pt x="894" y="991"/>
                    </a:cubicBezTo>
                    <a:cubicBezTo>
                      <a:pt x="895" y="987"/>
                      <a:pt x="899" y="991"/>
                      <a:pt x="900" y="988"/>
                    </a:cubicBezTo>
                    <a:cubicBezTo>
                      <a:pt x="900" y="989"/>
                      <a:pt x="902" y="989"/>
                      <a:pt x="902" y="991"/>
                    </a:cubicBezTo>
                    <a:cubicBezTo>
                      <a:pt x="899" y="993"/>
                      <a:pt x="900" y="993"/>
                      <a:pt x="901" y="996"/>
                    </a:cubicBezTo>
                    <a:cubicBezTo>
                      <a:pt x="895" y="998"/>
                      <a:pt x="894" y="1005"/>
                      <a:pt x="890" y="1009"/>
                    </a:cubicBezTo>
                    <a:cubicBezTo>
                      <a:pt x="887" y="1010"/>
                      <a:pt x="887" y="1008"/>
                      <a:pt x="885" y="1008"/>
                    </a:cubicBezTo>
                    <a:cubicBezTo>
                      <a:pt x="879" y="1011"/>
                      <a:pt x="877" y="1015"/>
                      <a:pt x="873" y="1017"/>
                    </a:cubicBezTo>
                    <a:cubicBezTo>
                      <a:pt x="865" y="1023"/>
                      <a:pt x="855" y="1022"/>
                      <a:pt x="850" y="1030"/>
                    </a:cubicBezTo>
                    <a:cubicBezTo>
                      <a:pt x="858" y="1032"/>
                      <a:pt x="859" y="1028"/>
                      <a:pt x="864" y="1024"/>
                    </a:cubicBezTo>
                    <a:cubicBezTo>
                      <a:pt x="873" y="1018"/>
                      <a:pt x="888" y="1014"/>
                      <a:pt x="895" y="1011"/>
                    </a:cubicBezTo>
                    <a:cubicBezTo>
                      <a:pt x="892" y="1017"/>
                      <a:pt x="886" y="1020"/>
                      <a:pt x="880" y="1024"/>
                    </a:cubicBezTo>
                    <a:cubicBezTo>
                      <a:pt x="879" y="1023"/>
                      <a:pt x="880" y="1020"/>
                      <a:pt x="878" y="1020"/>
                    </a:cubicBezTo>
                    <a:cubicBezTo>
                      <a:pt x="872" y="1029"/>
                      <a:pt x="860" y="1033"/>
                      <a:pt x="849" y="1039"/>
                    </a:cubicBezTo>
                    <a:cubicBezTo>
                      <a:pt x="838" y="1044"/>
                      <a:pt x="822" y="1053"/>
                      <a:pt x="813" y="1052"/>
                    </a:cubicBezTo>
                    <a:cubicBezTo>
                      <a:pt x="813" y="1053"/>
                      <a:pt x="813" y="1055"/>
                      <a:pt x="812" y="1056"/>
                    </a:cubicBezTo>
                    <a:cubicBezTo>
                      <a:pt x="804" y="1054"/>
                      <a:pt x="800" y="1059"/>
                      <a:pt x="792" y="1061"/>
                    </a:cubicBezTo>
                    <a:cubicBezTo>
                      <a:pt x="792" y="1064"/>
                      <a:pt x="794" y="1064"/>
                      <a:pt x="795" y="1066"/>
                    </a:cubicBezTo>
                    <a:cubicBezTo>
                      <a:pt x="792" y="1066"/>
                      <a:pt x="790" y="1069"/>
                      <a:pt x="791" y="1070"/>
                    </a:cubicBezTo>
                    <a:cubicBezTo>
                      <a:pt x="803" y="1066"/>
                      <a:pt x="820" y="1061"/>
                      <a:pt x="836" y="1053"/>
                    </a:cubicBezTo>
                    <a:cubicBezTo>
                      <a:pt x="838" y="1044"/>
                      <a:pt x="849" y="1046"/>
                      <a:pt x="855" y="1043"/>
                    </a:cubicBezTo>
                    <a:cubicBezTo>
                      <a:pt x="856" y="1045"/>
                      <a:pt x="853" y="1044"/>
                      <a:pt x="853" y="1047"/>
                    </a:cubicBezTo>
                    <a:cubicBezTo>
                      <a:pt x="856" y="1047"/>
                      <a:pt x="858" y="1049"/>
                      <a:pt x="856" y="1051"/>
                    </a:cubicBezTo>
                    <a:cubicBezTo>
                      <a:pt x="863" y="1052"/>
                      <a:pt x="870" y="1040"/>
                      <a:pt x="874" y="1047"/>
                    </a:cubicBezTo>
                    <a:cubicBezTo>
                      <a:pt x="867" y="1048"/>
                      <a:pt x="858" y="1052"/>
                      <a:pt x="853" y="1058"/>
                    </a:cubicBezTo>
                    <a:cubicBezTo>
                      <a:pt x="857" y="1057"/>
                      <a:pt x="860" y="1058"/>
                      <a:pt x="861" y="1061"/>
                    </a:cubicBezTo>
                    <a:cubicBezTo>
                      <a:pt x="859" y="1061"/>
                      <a:pt x="859" y="1063"/>
                      <a:pt x="858" y="1063"/>
                    </a:cubicBezTo>
                    <a:cubicBezTo>
                      <a:pt x="854" y="1058"/>
                      <a:pt x="847" y="1064"/>
                      <a:pt x="844" y="1063"/>
                    </a:cubicBezTo>
                    <a:cubicBezTo>
                      <a:pt x="843" y="1059"/>
                      <a:pt x="849" y="1063"/>
                      <a:pt x="849" y="1059"/>
                    </a:cubicBezTo>
                    <a:cubicBezTo>
                      <a:pt x="846" y="1056"/>
                      <a:pt x="845" y="1061"/>
                      <a:pt x="841" y="1060"/>
                    </a:cubicBezTo>
                    <a:cubicBezTo>
                      <a:pt x="842" y="1058"/>
                      <a:pt x="842" y="1056"/>
                      <a:pt x="840" y="1056"/>
                    </a:cubicBezTo>
                    <a:cubicBezTo>
                      <a:pt x="830" y="1061"/>
                      <a:pt x="823" y="1069"/>
                      <a:pt x="811" y="1070"/>
                    </a:cubicBezTo>
                    <a:cubicBezTo>
                      <a:pt x="811" y="1071"/>
                      <a:pt x="812" y="1072"/>
                      <a:pt x="812" y="1073"/>
                    </a:cubicBezTo>
                    <a:cubicBezTo>
                      <a:pt x="810" y="1074"/>
                      <a:pt x="808" y="1076"/>
                      <a:pt x="805" y="1076"/>
                    </a:cubicBezTo>
                    <a:cubicBezTo>
                      <a:pt x="805" y="1075"/>
                      <a:pt x="806" y="1074"/>
                      <a:pt x="807" y="1073"/>
                    </a:cubicBezTo>
                    <a:cubicBezTo>
                      <a:pt x="803" y="1073"/>
                      <a:pt x="799" y="1074"/>
                      <a:pt x="797" y="1077"/>
                    </a:cubicBezTo>
                    <a:cubicBezTo>
                      <a:pt x="800" y="1078"/>
                      <a:pt x="802" y="1074"/>
                      <a:pt x="804" y="1077"/>
                    </a:cubicBezTo>
                    <a:cubicBezTo>
                      <a:pt x="798" y="1079"/>
                      <a:pt x="787" y="1088"/>
                      <a:pt x="782" y="1082"/>
                    </a:cubicBezTo>
                    <a:cubicBezTo>
                      <a:pt x="777" y="1083"/>
                      <a:pt x="772" y="1085"/>
                      <a:pt x="768" y="1088"/>
                    </a:cubicBezTo>
                    <a:cubicBezTo>
                      <a:pt x="771" y="1088"/>
                      <a:pt x="773" y="1088"/>
                      <a:pt x="774" y="1090"/>
                    </a:cubicBezTo>
                    <a:cubicBezTo>
                      <a:pt x="767" y="1091"/>
                      <a:pt x="761" y="1092"/>
                      <a:pt x="758" y="1096"/>
                    </a:cubicBezTo>
                    <a:cubicBezTo>
                      <a:pt x="757" y="1095"/>
                      <a:pt x="755" y="1094"/>
                      <a:pt x="753" y="1095"/>
                    </a:cubicBezTo>
                    <a:cubicBezTo>
                      <a:pt x="751" y="1098"/>
                      <a:pt x="747" y="1098"/>
                      <a:pt x="746" y="1101"/>
                    </a:cubicBezTo>
                    <a:cubicBezTo>
                      <a:pt x="749" y="1100"/>
                      <a:pt x="747" y="1104"/>
                      <a:pt x="749" y="1104"/>
                    </a:cubicBezTo>
                    <a:cubicBezTo>
                      <a:pt x="749" y="1103"/>
                      <a:pt x="751" y="1103"/>
                      <a:pt x="752" y="1102"/>
                    </a:cubicBezTo>
                    <a:cubicBezTo>
                      <a:pt x="751" y="1105"/>
                      <a:pt x="755" y="1104"/>
                      <a:pt x="754" y="1108"/>
                    </a:cubicBezTo>
                    <a:cubicBezTo>
                      <a:pt x="750" y="1106"/>
                      <a:pt x="752" y="1112"/>
                      <a:pt x="750" y="1112"/>
                    </a:cubicBezTo>
                    <a:cubicBezTo>
                      <a:pt x="745" y="1115"/>
                      <a:pt x="743" y="1109"/>
                      <a:pt x="738" y="1109"/>
                    </a:cubicBezTo>
                    <a:cubicBezTo>
                      <a:pt x="737" y="1113"/>
                      <a:pt x="732" y="1117"/>
                      <a:pt x="728" y="1115"/>
                    </a:cubicBezTo>
                    <a:cubicBezTo>
                      <a:pt x="728" y="1114"/>
                      <a:pt x="730" y="1114"/>
                      <a:pt x="730" y="1112"/>
                    </a:cubicBezTo>
                    <a:cubicBezTo>
                      <a:pt x="711" y="1113"/>
                      <a:pt x="700" y="1127"/>
                      <a:pt x="684" y="1122"/>
                    </a:cubicBezTo>
                    <a:cubicBezTo>
                      <a:pt x="681" y="1133"/>
                      <a:pt x="662" y="1127"/>
                      <a:pt x="657" y="1136"/>
                    </a:cubicBezTo>
                    <a:cubicBezTo>
                      <a:pt x="660" y="1138"/>
                      <a:pt x="664" y="1137"/>
                      <a:pt x="666" y="1138"/>
                    </a:cubicBezTo>
                    <a:cubicBezTo>
                      <a:pt x="666" y="1141"/>
                      <a:pt x="663" y="1140"/>
                      <a:pt x="664" y="1144"/>
                    </a:cubicBezTo>
                    <a:cubicBezTo>
                      <a:pt x="667" y="1145"/>
                      <a:pt x="665" y="1141"/>
                      <a:pt x="667" y="1140"/>
                    </a:cubicBezTo>
                    <a:cubicBezTo>
                      <a:pt x="683" y="1140"/>
                      <a:pt x="694" y="1136"/>
                      <a:pt x="706" y="1133"/>
                    </a:cubicBezTo>
                    <a:cubicBezTo>
                      <a:pt x="714" y="1130"/>
                      <a:pt x="726" y="1131"/>
                      <a:pt x="727" y="1122"/>
                    </a:cubicBezTo>
                    <a:cubicBezTo>
                      <a:pt x="726" y="1122"/>
                      <a:pt x="724" y="1123"/>
                      <a:pt x="724" y="1122"/>
                    </a:cubicBezTo>
                    <a:cubicBezTo>
                      <a:pt x="727" y="1120"/>
                      <a:pt x="731" y="1119"/>
                      <a:pt x="736" y="1120"/>
                    </a:cubicBezTo>
                    <a:cubicBezTo>
                      <a:pt x="736" y="1122"/>
                      <a:pt x="736" y="1122"/>
                      <a:pt x="736" y="1122"/>
                    </a:cubicBezTo>
                    <a:cubicBezTo>
                      <a:pt x="752" y="1118"/>
                      <a:pt x="767" y="1111"/>
                      <a:pt x="783" y="1109"/>
                    </a:cubicBezTo>
                    <a:cubicBezTo>
                      <a:pt x="775" y="1110"/>
                      <a:pt x="774" y="1116"/>
                      <a:pt x="768" y="1118"/>
                    </a:cubicBezTo>
                    <a:cubicBezTo>
                      <a:pt x="761" y="1120"/>
                      <a:pt x="760" y="1128"/>
                      <a:pt x="753" y="1125"/>
                    </a:cubicBezTo>
                    <a:cubicBezTo>
                      <a:pt x="747" y="1132"/>
                      <a:pt x="733" y="1131"/>
                      <a:pt x="728" y="1139"/>
                    </a:cubicBezTo>
                    <a:cubicBezTo>
                      <a:pt x="725" y="1136"/>
                      <a:pt x="722" y="1138"/>
                      <a:pt x="719" y="1139"/>
                    </a:cubicBezTo>
                    <a:cubicBezTo>
                      <a:pt x="717" y="1141"/>
                      <a:pt x="719" y="1141"/>
                      <a:pt x="720" y="1143"/>
                    </a:cubicBezTo>
                    <a:cubicBezTo>
                      <a:pt x="717" y="1143"/>
                      <a:pt x="715" y="1144"/>
                      <a:pt x="715" y="1147"/>
                    </a:cubicBezTo>
                    <a:cubicBezTo>
                      <a:pt x="731" y="1148"/>
                      <a:pt x="734" y="1136"/>
                      <a:pt x="749" y="1136"/>
                    </a:cubicBezTo>
                    <a:cubicBezTo>
                      <a:pt x="751" y="1135"/>
                      <a:pt x="749" y="1135"/>
                      <a:pt x="751" y="1134"/>
                    </a:cubicBezTo>
                    <a:cubicBezTo>
                      <a:pt x="752" y="1135"/>
                      <a:pt x="752" y="1133"/>
                      <a:pt x="755" y="1134"/>
                    </a:cubicBezTo>
                    <a:cubicBezTo>
                      <a:pt x="755" y="1135"/>
                      <a:pt x="755" y="1136"/>
                      <a:pt x="754" y="1136"/>
                    </a:cubicBezTo>
                    <a:cubicBezTo>
                      <a:pt x="769" y="1135"/>
                      <a:pt x="774" y="1124"/>
                      <a:pt x="786" y="1120"/>
                    </a:cubicBezTo>
                    <a:close/>
                    <a:moveTo>
                      <a:pt x="1029" y="945"/>
                    </a:moveTo>
                    <a:cubicBezTo>
                      <a:pt x="1032" y="946"/>
                      <a:pt x="1032" y="943"/>
                      <a:pt x="1035" y="944"/>
                    </a:cubicBezTo>
                    <a:cubicBezTo>
                      <a:pt x="1034" y="946"/>
                      <a:pt x="1036" y="946"/>
                      <a:pt x="1036" y="945"/>
                    </a:cubicBezTo>
                    <a:cubicBezTo>
                      <a:pt x="1037" y="944"/>
                      <a:pt x="1034" y="954"/>
                      <a:pt x="1030" y="954"/>
                    </a:cubicBezTo>
                    <a:cubicBezTo>
                      <a:pt x="1030" y="951"/>
                      <a:pt x="1029" y="949"/>
                      <a:pt x="1029" y="945"/>
                    </a:cubicBezTo>
                    <a:close/>
                    <a:moveTo>
                      <a:pt x="971" y="944"/>
                    </a:moveTo>
                    <a:cubicBezTo>
                      <a:pt x="969" y="946"/>
                      <a:pt x="967" y="952"/>
                      <a:pt x="963" y="950"/>
                    </a:cubicBezTo>
                    <a:cubicBezTo>
                      <a:pt x="966" y="948"/>
                      <a:pt x="967" y="945"/>
                      <a:pt x="971" y="944"/>
                    </a:cubicBezTo>
                    <a:close/>
                    <a:moveTo>
                      <a:pt x="930" y="993"/>
                    </a:moveTo>
                    <a:cubicBezTo>
                      <a:pt x="932" y="991"/>
                      <a:pt x="928" y="991"/>
                      <a:pt x="930" y="988"/>
                    </a:cubicBezTo>
                    <a:cubicBezTo>
                      <a:pt x="938" y="987"/>
                      <a:pt x="942" y="984"/>
                      <a:pt x="949" y="983"/>
                    </a:cubicBezTo>
                    <a:cubicBezTo>
                      <a:pt x="944" y="988"/>
                      <a:pt x="939" y="993"/>
                      <a:pt x="930" y="993"/>
                    </a:cubicBezTo>
                    <a:close/>
                    <a:moveTo>
                      <a:pt x="945" y="957"/>
                    </a:moveTo>
                    <a:cubicBezTo>
                      <a:pt x="949" y="959"/>
                      <a:pt x="945" y="964"/>
                      <a:pt x="941" y="964"/>
                    </a:cubicBezTo>
                    <a:cubicBezTo>
                      <a:pt x="944" y="961"/>
                      <a:pt x="944" y="961"/>
                      <a:pt x="945" y="957"/>
                    </a:cubicBezTo>
                    <a:close/>
                    <a:moveTo>
                      <a:pt x="925" y="971"/>
                    </a:moveTo>
                    <a:cubicBezTo>
                      <a:pt x="926" y="971"/>
                      <a:pt x="926" y="973"/>
                      <a:pt x="926" y="974"/>
                    </a:cubicBezTo>
                    <a:cubicBezTo>
                      <a:pt x="926" y="973"/>
                      <a:pt x="927" y="973"/>
                      <a:pt x="928" y="973"/>
                    </a:cubicBezTo>
                    <a:cubicBezTo>
                      <a:pt x="926" y="966"/>
                      <a:pt x="937" y="965"/>
                      <a:pt x="939" y="962"/>
                    </a:cubicBezTo>
                    <a:cubicBezTo>
                      <a:pt x="942" y="963"/>
                      <a:pt x="935" y="969"/>
                      <a:pt x="932" y="969"/>
                    </a:cubicBezTo>
                    <a:cubicBezTo>
                      <a:pt x="934" y="972"/>
                      <a:pt x="936" y="966"/>
                      <a:pt x="938" y="969"/>
                    </a:cubicBezTo>
                    <a:cubicBezTo>
                      <a:pt x="937" y="971"/>
                      <a:pt x="936" y="973"/>
                      <a:pt x="934" y="975"/>
                    </a:cubicBezTo>
                    <a:cubicBezTo>
                      <a:pt x="931" y="971"/>
                      <a:pt x="929" y="975"/>
                      <a:pt x="925" y="976"/>
                    </a:cubicBezTo>
                    <a:cubicBezTo>
                      <a:pt x="925" y="973"/>
                      <a:pt x="923" y="973"/>
                      <a:pt x="925" y="971"/>
                    </a:cubicBezTo>
                    <a:close/>
                    <a:moveTo>
                      <a:pt x="913" y="1004"/>
                    </a:moveTo>
                    <a:cubicBezTo>
                      <a:pt x="911" y="999"/>
                      <a:pt x="918" y="996"/>
                      <a:pt x="924" y="996"/>
                    </a:cubicBezTo>
                    <a:cubicBezTo>
                      <a:pt x="922" y="1001"/>
                      <a:pt x="916" y="1000"/>
                      <a:pt x="913" y="1004"/>
                    </a:cubicBezTo>
                    <a:close/>
                    <a:moveTo>
                      <a:pt x="918" y="976"/>
                    </a:moveTo>
                    <a:cubicBezTo>
                      <a:pt x="922" y="981"/>
                      <a:pt x="911" y="983"/>
                      <a:pt x="906" y="987"/>
                    </a:cubicBezTo>
                    <a:cubicBezTo>
                      <a:pt x="908" y="979"/>
                      <a:pt x="916" y="981"/>
                      <a:pt x="918" y="976"/>
                    </a:cubicBezTo>
                    <a:close/>
                    <a:moveTo>
                      <a:pt x="914" y="986"/>
                    </a:moveTo>
                    <a:cubicBezTo>
                      <a:pt x="918" y="989"/>
                      <a:pt x="909" y="993"/>
                      <a:pt x="904" y="992"/>
                    </a:cubicBezTo>
                    <a:cubicBezTo>
                      <a:pt x="906" y="989"/>
                      <a:pt x="911" y="989"/>
                      <a:pt x="914" y="986"/>
                    </a:cubicBezTo>
                    <a:close/>
                    <a:moveTo>
                      <a:pt x="885" y="1027"/>
                    </a:moveTo>
                    <a:cubicBezTo>
                      <a:pt x="888" y="1030"/>
                      <a:pt x="891" y="1028"/>
                      <a:pt x="895" y="1027"/>
                    </a:cubicBezTo>
                    <a:cubicBezTo>
                      <a:pt x="893" y="1033"/>
                      <a:pt x="887" y="1035"/>
                      <a:pt x="881" y="1036"/>
                    </a:cubicBezTo>
                    <a:cubicBezTo>
                      <a:pt x="882" y="1032"/>
                      <a:pt x="886" y="1032"/>
                      <a:pt x="885" y="1027"/>
                    </a:cubicBezTo>
                    <a:close/>
                    <a:moveTo>
                      <a:pt x="865" y="1045"/>
                    </a:moveTo>
                    <a:cubicBezTo>
                      <a:pt x="864" y="1048"/>
                      <a:pt x="867" y="1040"/>
                      <a:pt x="870" y="1041"/>
                    </a:cubicBezTo>
                    <a:cubicBezTo>
                      <a:pt x="871" y="1045"/>
                      <a:pt x="867" y="1044"/>
                      <a:pt x="865" y="1045"/>
                    </a:cubicBezTo>
                    <a:close/>
                    <a:moveTo>
                      <a:pt x="837" y="1067"/>
                    </a:moveTo>
                    <a:cubicBezTo>
                      <a:pt x="837" y="1070"/>
                      <a:pt x="834" y="1071"/>
                      <a:pt x="831" y="1071"/>
                    </a:cubicBezTo>
                    <a:cubicBezTo>
                      <a:pt x="830" y="1069"/>
                      <a:pt x="832" y="1066"/>
                      <a:pt x="837" y="1067"/>
                    </a:cubicBezTo>
                    <a:close/>
                    <a:moveTo>
                      <a:pt x="821" y="1093"/>
                    </a:moveTo>
                    <a:cubicBezTo>
                      <a:pt x="822" y="1092"/>
                      <a:pt x="825" y="1092"/>
                      <a:pt x="827" y="1092"/>
                    </a:cubicBezTo>
                    <a:cubicBezTo>
                      <a:pt x="826" y="1094"/>
                      <a:pt x="825" y="1095"/>
                      <a:pt x="823" y="1096"/>
                    </a:cubicBezTo>
                    <a:cubicBezTo>
                      <a:pt x="821" y="1096"/>
                      <a:pt x="821" y="1095"/>
                      <a:pt x="821" y="1093"/>
                    </a:cubicBezTo>
                    <a:close/>
                    <a:moveTo>
                      <a:pt x="785" y="1113"/>
                    </a:moveTo>
                    <a:cubicBezTo>
                      <a:pt x="786" y="1110"/>
                      <a:pt x="794" y="1108"/>
                      <a:pt x="798" y="1109"/>
                    </a:cubicBezTo>
                    <a:cubicBezTo>
                      <a:pt x="795" y="1111"/>
                      <a:pt x="790" y="1112"/>
                      <a:pt x="785" y="1113"/>
                    </a:cubicBezTo>
                    <a:close/>
                    <a:moveTo>
                      <a:pt x="815" y="1075"/>
                    </a:moveTo>
                    <a:cubicBezTo>
                      <a:pt x="815" y="1079"/>
                      <a:pt x="815" y="1079"/>
                      <a:pt x="815" y="1079"/>
                    </a:cubicBezTo>
                    <a:cubicBezTo>
                      <a:pt x="810" y="1081"/>
                      <a:pt x="806" y="1077"/>
                      <a:pt x="805" y="1082"/>
                    </a:cubicBezTo>
                    <a:cubicBezTo>
                      <a:pt x="802" y="1077"/>
                      <a:pt x="810" y="1075"/>
                      <a:pt x="815" y="1075"/>
                    </a:cubicBezTo>
                    <a:close/>
                    <a:moveTo>
                      <a:pt x="800" y="1089"/>
                    </a:moveTo>
                    <a:cubicBezTo>
                      <a:pt x="800" y="1080"/>
                      <a:pt x="809" y="1084"/>
                      <a:pt x="814" y="1083"/>
                    </a:cubicBezTo>
                    <a:cubicBezTo>
                      <a:pt x="810" y="1092"/>
                      <a:pt x="790" y="1102"/>
                      <a:pt x="784" y="1094"/>
                    </a:cubicBezTo>
                    <a:cubicBezTo>
                      <a:pt x="786" y="1089"/>
                      <a:pt x="795" y="1091"/>
                      <a:pt x="800" y="1089"/>
                    </a:cubicBezTo>
                    <a:close/>
                    <a:moveTo>
                      <a:pt x="40" y="932"/>
                    </a:moveTo>
                    <a:cubicBezTo>
                      <a:pt x="40" y="932"/>
                      <a:pt x="40" y="932"/>
                      <a:pt x="41" y="932"/>
                    </a:cubicBezTo>
                    <a:cubicBezTo>
                      <a:pt x="42" y="932"/>
                      <a:pt x="41" y="935"/>
                      <a:pt x="43" y="935"/>
                    </a:cubicBezTo>
                    <a:cubicBezTo>
                      <a:pt x="44" y="930"/>
                      <a:pt x="51" y="930"/>
                      <a:pt x="51" y="925"/>
                    </a:cubicBezTo>
                    <a:cubicBezTo>
                      <a:pt x="48" y="928"/>
                      <a:pt x="41" y="930"/>
                      <a:pt x="40" y="932"/>
                    </a:cubicBezTo>
                    <a:close/>
                    <a:moveTo>
                      <a:pt x="227" y="928"/>
                    </a:moveTo>
                    <a:cubicBezTo>
                      <a:pt x="228" y="926"/>
                      <a:pt x="229" y="927"/>
                      <a:pt x="231" y="927"/>
                    </a:cubicBezTo>
                    <a:cubicBezTo>
                      <a:pt x="231" y="925"/>
                      <a:pt x="231" y="925"/>
                      <a:pt x="231" y="925"/>
                    </a:cubicBezTo>
                    <a:cubicBezTo>
                      <a:pt x="229" y="924"/>
                      <a:pt x="229" y="926"/>
                      <a:pt x="227" y="926"/>
                    </a:cubicBezTo>
                    <a:cubicBezTo>
                      <a:pt x="227" y="927"/>
                      <a:pt x="225" y="928"/>
                      <a:pt x="227" y="928"/>
                    </a:cubicBezTo>
                    <a:close/>
                    <a:moveTo>
                      <a:pt x="1158" y="939"/>
                    </a:moveTo>
                    <a:cubicBezTo>
                      <a:pt x="1155" y="941"/>
                      <a:pt x="1154" y="938"/>
                      <a:pt x="1152" y="938"/>
                    </a:cubicBezTo>
                    <a:cubicBezTo>
                      <a:pt x="1155" y="941"/>
                      <a:pt x="1150" y="945"/>
                      <a:pt x="1153" y="947"/>
                    </a:cubicBezTo>
                    <a:cubicBezTo>
                      <a:pt x="1162" y="947"/>
                      <a:pt x="1170" y="939"/>
                      <a:pt x="1176" y="933"/>
                    </a:cubicBezTo>
                    <a:cubicBezTo>
                      <a:pt x="1172" y="932"/>
                      <a:pt x="1168" y="933"/>
                      <a:pt x="1168" y="929"/>
                    </a:cubicBezTo>
                    <a:cubicBezTo>
                      <a:pt x="1166" y="927"/>
                      <a:pt x="1172" y="927"/>
                      <a:pt x="1169" y="926"/>
                    </a:cubicBezTo>
                    <a:cubicBezTo>
                      <a:pt x="1162" y="927"/>
                      <a:pt x="1162" y="935"/>
                      <a:pt x="1158" y="939"/>
                    </a:cubicBezTo>
                    <a:close/>
                    <a:moveTo>
                      <a:pt x="214" y="934"/>
                    </a:moveTo>
                    <a:cubicBezTo>
                      <a:pt x="212" y="935"/>
                      <a:pt x="205" y="937"/>
                      <a:pt x="207" y="939"/>
                    </a:cubicBezTo>
                    <a:cubicBezTo>
                      <a:pt x="209" y="938"/>
                      <a:pt x="216" y="936"/>
                      <a:pt x="214" y="934"/>
                    </a:cubicBezTo>
                    <a:close/>
                    <a:moveTo>
                      <a:pt x="130" y="938"/>
                    </a:moveTo>
                    <a:cubicBezTo>
                      <a:pt x="133" y="938"/>
                      <a:pt x="134" y="936"/>
                      <a:pt x="134" y="934"/>
                    </a:cubicBezTo>
                    <a:cubicBezTo>
                      <a:pt x="123" y="930"/>
                      <a:pt x="117" y="944"/>
                      <a:pt x="109" y="949"/>
                    </a:cubicBezTo>
                    <a:cubicBezTo>
                      <a:pt x="114" y="946"/>
                      <a:pt x="119" y="944"/>
                      <a:pt x="125" y="942"/>
                    </a:cubicBezTo>
                    <a:cubicBezTo>
                      <a:pt x="125" y="944"/>
                      <a:pt x="125" y="946"/>
                      <a:pt x="126" y="946"/>
                    </a:cubicBezTo>
                    <a:cubicBezTo>
                      <a:pt x="129" y="946"/>
                      <a:pt x="134" y="941"/>
                      <a:pt x="130" y="938"/>
                    </a:cubicBezTo>
                    <a:close/>
                    <a:moveTo>
                      <a:pt x="1092" y="954"/>
                    </a:moveTo>
                    <a:cubicBezTo>
                      <a:pt x="1089" y="958"/>
                      <a:pt x="1088" y="956"/>
                      <a:pt x="1086" y="958"/>
                    </a:cubicBezTo>
                    <a:cubicBezTo>
                      <a:pt x="1090" y="958"/>
                      <a:pt x="1085" y="962"/>
                      <a:pt x="1089" y="962"/>
                    </a:cubicBezTo>
                    <a:cubicBezTo>
                      <a:pt x="1091" y="959"/>
                      <a:pt x="1091" y="957"/>
                      <a:pt x="1092" y="954"/>
                    </a:cubicBezTo>
                    <a:close/>
                    <a:moveTo>
                      <a:pt x="972" y="962"/>
                    </a:moveTo>
                    <a:cubicBezTo>
                      <a:pt x="972" y="959"/>
                      <a:pt x="974" y="963"/>
                      <a:pt x="975" y="961"/>
                    </a:cubicBezTo>
                    <a:cubicBezTo>
                      <a:pt x="975" y="958"/>
                      <a:pt x="975" y="958"/>
                      <a:pt x="975" y="958"/>
                    </a:cubicBezTo>
                    <a:cubicBezTo>
                      <a:pt x="973" y="958"/>
                      <a:pt x="970" y="961"/>
                      <a:pt x="972" y="962"/>
                    </a:cubicBezTo>
                    <a:close/>
                    <a:moveTo>
                      <a:pt x="1072" y="960"/>
                    </a:moveTo>
                    <a:cubicBezTo>
                      <a:pt x="1076" y="961"/>
                      <a:pt x="1077" y="966"/>
                      <a:pt x="1076" y="959"/>
                    </a:cubicBezTo>
                    <a:cubicBezTo>
                      <a:pt x="1076" y="959"/>
                      <a:pt x="1077" y="958"/>
                      <a:pt x="1076" y="958"/>
                    </a:cubicBezTo>
                    <a:cubicBezTo>
                      <a:pt x="1077" y="961"/>
                      <a:pt x="1072" y="957"/>
                      <a:pt x="1072" y="960"/>
                    </a:cubicBezTo>
                    <a:close/>
                    <a:moveTo>
                      <a:pt x="1114" y="963"/>
                    </a:moveTo>
                    <a:cubicBezTo>
                      <a:pt x="1112" y="961"/>
                      <a:pt x="1108" y="963"/>
                      <a:pt x="1107" y="963"/>
                    </a:cubicBezTo>
                    <a:cubicBezTo>
                      <a:pt x="1108" y="963"/>
                      <a:pt x="1108" y="964"/>
                      <a:pt x="1107" y="965"/>
                    </a:cubicBezTo>
                    <a:cubicBezTo>
                      <a:pt x="1110" y="962"/>
                      <a:pt x="1113" y="966"/>
                      <a:pt x="1114" y="963"/>
                    </a:cubicBezTo>
                    <a:close/>
                    <a:moveTo>
                      <a:pt x="26" y="975"/>
                    </a:moveTo>
                    <a:cubicBezTo>
                      <a:pt x="28" y="971"/>
                      <a:pt x="29" y="976"/>
                      <a:pt x="34" y="975"/>
                    </a:cubicBezTo>
                    <a:cubicBezTo>
                      <a:pt x="37" y="971"/>
                      <a:pt x="36" y="968"/>
                      <a:pt x="38" y="964"/>
                    </a:cubicBezTo>
                    <a:cubicBezTo>
                      <a:pt x="32" y="965"/>
                      <a:pt x="27" y="972"/>
                      <a:pt x="26" y="975"/>
                    </a:cubicBezTo>
                    <a:close/>
                    <a:moveTo>
                      <a:pt x="1040" y="979"/>
                    </a:moveTo>
                    <a:cubicBezTo>
                      <a:pt x="1039" y="979"/>
                      <a:pt x="1038" y="978"/>
                      <a:pt x="1038" y="978"/>
                    </a:cubicBezTo>
                    <a:cubicBezTo>
                      <a:pt x="1028" y="984"/>
                      <a:pt x="1017" y="989"/>
                      <a:pt x="1009" y="997"/>
                    </a:cubicBezTo>
                    <a:cubicBezTo>
                      <a:pt x="1000" y="995"/>
                      <a:pt x="992" y="1002"/>
                      <a:pt x="987" y="1007"/>
                    </a:cubicBezTo>
                    <a:cubicBezTo>
                      <a:pt x="989" y="1007"/>
                      <a:pt x="989" y="1008"/>
                      <a:pt x="988" y="1009"/>
                    </a:cubicBezTo>
                    <a:cubicBezTo>
                      <a:pt x="1000" y="1009"/>
                      <a:pt x="1004" y="997"/>
                      <a:pt x="1014" y="998"/>
                    </a:cubicBezTo>
                    <a:cubicBezTo>
                      <a:pt x="1018" y="994"/>
                      <a:pt x="1024" y="991"/>
                      <a:pt x="1027" y="986"/>
                    </a:cubicBezTo>
                    <a:cubicBezTo>
                      <a:pt x="1033" y="986"/>
                      <a:pt x="1033" y="986"/>
                      <a:pt x="1033" y="986"/>
                    </a:cubicBezTo>
                    <a:cubicBezTo>
                      <a:pt x="1031" y="978"/>
                      <a:pt x="1039" y="983"/>
                      <a:pt x="1040" y="979"/>
                    </a:cubicBezTo>
                    <a:close/>
                    <a:moveTo>
                      <a:pt x="928" y="1013"/>
                    </a:moveTo>
                    <a:cubicBezTo>
                      <a:pt x="930" y="1010"/>
                      <a:pt x="933" y="1014"/>
                      <a:pt x="935" y="1014"/>
                    </a:cubicBezTo>
                    <a:cubicBezTo>
                      <a:pt x="938" y="1007"/>
                      <a:pt x="947" y="1006"/>
                      <a:pt x="950" y="999"/>
                    </a:cubicBezTo>
                    <a:cubicBezTo>
                      <a:pt x="942" y="1003"/>
                      <a:pt x="932" y="1008"/>
                      <a:pt x="928" y="1013"/>
                    </a:cubicBezTo>
                    <a:close/>
                    <a:moveTo>
                      <a:pt x="233" y="1024"/>
                    </a:moveTo>
                    <a:cubicBezTo>
                      <a:pt x="231" y="1027"/>
                      <a:pt x="227" y="1027"/>
                      <a:pt x="225" y="1030"/>
                    </a:cubicBezTo>
                    <a:cubicBezTo>
                      <a:pt x="229" y="1030"/>
                      <a:pt x="234" y="1026"/>
                      <a:pt x="233" y="1024"/>
                    </a:cubicBezTo>
                    <a:close/>
                    <a:moveTo>
                      <a:pt x="89" y="1041"/>
                    </a:moveTo>
                    <a:cubicBezTo>
                      <a:pt x="86" y="1044"/>
                      <a:pt x="85" y="1040"/>
                      <a:pt x="84" y="1040"/>
                    </a:cubicBezTo>
                    <a:cubicBezTo>
                      <a:pt x="76" y="1046"/>
                      <a:pt x="66" y="1047"/>
                      <a:pt x="58" y="1055"/>
                    </a:cubicBezTo>
                    <a:cubicBezTo>
                      <a:pt x="59" y="1056"/>
                      <a:pt x="61" y="1056"/>
                      <a:pt x="63" y="1057"/>
                    </a:cubicBezTo>
                    <a:cubicBezTo>
                      <a:pt x="66" y="1047"/>
                      <a:pt x="79" y="1051"/>
                      <a:pt x="84" y="1044"/>
                    </a:cubicBezTo>
                    <a:cubicBezTo>
                      <a:pt x="86" y="1044"/>
                      <a:pt x="87" y="1045"/>
                      <a:pt x="88" y="1045"/>
                    </a:cubicBezTo>
                    <a:cubicBezTo>
                      <a:pt x="87" y="1042"/>
                      <a:pt x="92" y="1042"/>
                      <a:pt x="89" y="1041"/>
                    </a:cubicBezTo>
                    <a:close/>
                    <a:moveTo>
                      <a:pt x="224" y="1053"/>
                    </a:moveTo>
                    <a:cubicBezTo>
                      <a:pt x="225" y="1048"/>
                      <a:pt x="222" y="1048"/>
                      <a:pt x="221" y="1045"/>
                    </a:cubicBezTo>
                    <a:cubicBezTo>
                      <a:pt x="222" y="1043"/>
                      <a:pt x="225" y="1043"/>
                      <a:pt x="224" y="1040"/>
                    </a:cubicBezTo>
                    <a:cubicBezTo>
                      <a:pt x="218" y="1039"/>
                      <a:pt x="223" y="1047"/>
                      <a:pt x="215" y="1045"/>
                    </a:cubicBezTo>
                    <a:cubicBezTo>
                      <a:pt x="214" y="1051"/>
                      <a:pt x="206" y="1050"/>
                      <a:pt x="205" y="1056"/>
                    </a:cubicBezTo>
                    <a:cubicBezTo>
                      <a:pt x="206" y="1056"/>
                      <a:pt x="209" y="1056"/>
                      <a:pt x="210" y="1057"/>
                    </a:cubicBezTo>
                    <a:cubicBezTo>
                      <a:pt x="218" y="1074"/>
                      <a:pt x="194" y="1065"/>
                      <a:pt x="192" y="1077"/>
                    </a:cubicBezTo>
                    <a:cubicBezTo>
                      <a:pt x="195" y="1078"/>
                      <a:pt x="192" y="1074"/>
                      <a:pt x="195" y="1074"/>
                    </a:cubicBezTo>
                    <a:cubicBezTo>
                      <a:pt x="195" y="1077"/>
                      <a:pt x="199" y="1076"/>
                      <a:pt x="200" y="1079"/>
                    </a:cubicBezTo>
                    <a:cubicBezTo>
                      <a:pt x="196" y="1087"/>
                      <a:pt x="206" y="1075"/>
                      <a:pt x="208" y="1073"/>
                    </a:cubicBezTo>
                    <a:cubicBezTo>
                      <a:pt x="210" y="1074"/>
                      <a:pt x="210" y="1074"/>
                      <a:pt x="210" y="1076"/>
                    </a:cubicBezTo>
                    <a:cubicBezTo>
                      <a:pt x="209" y="1080"/>
                      <a:pt x="205" y="1081"/>
                      <a:pt x="207" y="1084"/>
                    </a:cubicBezTo>
                    <a:cubicBezTo>
                      <a:pt x="209" y="1081"/>
                      <a:pt x="214" y="1082"/>
                      <a:pt x="213" y="1077"/>
                    </a:cubicBezTo>
                    <a:cubicBezTo>
                      <a:pt x="217" y="1077"/>
                      <a:pt x="220" y="1077"/>
                      <a:pt x="220" y="1073"/>
                    </a:cubicBezTo>
                    <a:cubicBezTo>
                      <a:pt x="220" y="1071"/>
                      <a:pt x="216" y="1073"/>
                      <a:pt x="217" y="1070"/>
                    </a:cubicBezTo>
                    <a:cubicBezTo>
                      <a:pt x="220" y="1059"/>
                      <a:pt x="230" y="1064"/>
                      <a:pt x="237" y="1062"/>
                    </a:cubicBezTo>
                    <a:cubicBezTo>
                      <a:pt x="235" y="1059"/>
                      <a:pt x="233" y="1057"/>
                      <a:pt x="232" y="1052"/>
                    </a:cubicBezTo>
                    <a:cubicBezTo>
                      <a:pt x="230" y="1053"/>
                      <a:pt x="227" y="1053"/>
                      <a:pt x="224" y="1053"/>
                    </a:cubicBezTo>
                    <a:close/>
                    <a:moveTo>
                      <a:pt x="949" y="1049"/>
                    </a:moveTo>
                    <a:cubicBezTo>
                      <a:pt x="947" y="1051"/>
                      <a:pt x="940" y="1048"/>
                      <a:pt x="940" y="1053"/>
                    </a:cubicBezTo>
                    <a:cubicBezTo>
                      <a:pt x="943" y="1052"/>
                      <a:pt x="951" y="1049"/>
                      <a:pt x="949" y="1049"/>
                    </a:cubicBezTo>
                    <a:close/>
                    <a:moveTo>
                      <a:pt x="103" y="1058"/>
                    </a:moveTo>
                    <a:cubicBezTo>
                      <a:pt x="104" y="1062"/>
                      <a:pt x="99" y="1060"/>
                      <a:pt x="99" y="1063"/>
                    </a:cubicBezTo>
                    <a:cubicBezTo>
                      <a:pt x="103" y="1063"/>
                      <a:pt x="103" y="1063"/>
                      <a:pt x="103" y="1063"/>
                    </a:cubicBezTo>
                    <a:cubicBezTo>
                      <a:pt x="101" y="1060"/>
                      <a:pt x="107" y="1059"/>
                      <a:pt x="103" y="1058"/>
                    </a:cubicBezTo>
                    <a:close/>
                    <a:moveTo>
                      <a:pt x="1003" y="1090"/>
                    </a:moveTo>
                    <a:cubicBezTo>
                      <a:pt x="1009" y="1089"/>
                      <a:pt x="1011" y="1085"/>
                      <a:pt x="1018" y="1085"/>
                    </a:cubicBezTo>
                    <a:cubicBezTo>
                      <a:pt x="1017" y="1090"/>
                      <a:pt x="1011" y="1088"/>
                      <a:pt x="1009" y="1092"/>
                    </a:cubicBezTo>
                    <a:cubicBezTo>
                      <a:pt x="1021" y="1091"/>
                      <a:pt x="1020" y="1078"/>
                      <a:pt x="1034" y="1079"/>
                    </a:cubicBezTo>
                    <a:cubicBezTo>
                      <a:pt x="1036" y="1077"/>
                      <a:pt x="1033" y="1077"/>
                      <a:pt x="1035" y="1076"/>
                    </a:cubicBezTo>
                    <a:cubicBezTo>
                      <a:pt x="1045" y="1073"/>
                      <a:pt x="1060" y="1066"/>
                      <a:pt x="1059" y="1060"/>
                    </a:cubicBezTo>
                    <a:cubicBezTo>
                      <a:pt x="1042" y="1070"/>
                      <a:pt x="1018" y="1077"/>
                      <a:pt x="1003" y="1090"/>
                    </a:cubicBezTo>
                    <a:close/>
                    <a:moveTo>
                      <a:pt x="938" y="1063"/>
                    </a:moveTo>
                    <a:cubicBezTo>
                      <a:pt x="933" y="1062"/>
                      <a:pt x="925" y="1068"/>
                      <a:pt x="924" y="1070"/>
                    </a:cubicBezTo>
                    <a:cubicBezTo>
                      <a:pt x="927" y="1066"/>
                      <a:pt x="935" y="1067"/>
                      <a:pt x="938" y="1063"/>
                    </a:cubicBezTo>
                    <a:close/>
                    <a:moveTo>
                      <a:pt x="912" y="1070"/>
                    </a:moveTo>
                    <a:cubicBezTo>
                      <a:pt x="907" y="1075"/>
                      <a:pt x="901" y="1075"/>
                      <a:pt x="895" y="1070"/>
                    </a:cubicBezTo>
                    <a:cubicBezTo>
                      <a:pt x="888" y="1078"/>
                      <a:pt x="875" y="1077"/>
                      <a:pt x="870" y="1086"/>
                    </a:cubicBezTo>
                    <a:cubicBezTo>
                      <a:pt x="871" y="1089"/>
                      <a:pt x="872" y="1088"/>
                      <a:pt x="871" y="1092"/>
                    </a:cubicBezTo>
                    <a:cubicBezTo>
                      <a:pt x="880" y="1093"/>
                      <a:pt x="881" y="1087"/>
                      <a:pt x="886" y="1084"/>
                    </a:cubicBezTo>
                    <a:cubicBezTo>
                      <a:pt x="883" y="1084"/>
                      <a:pt x="880" y="1087"/>
                      <a:pt x="878" y="1085"/>
                    </a:cubicBezTo>
                    <a:cubicBezTo>
                      <a:pt x="885" y="1085"/>
                      <a:pt x="885" y="1078"/>
                      <a:pt x="893" y="1079"/>
                    </a:cubicBezTo>
                    <a:cubicBezTo>
                      <a:pt x="893" y="1081"/>
                      <a:pt x="892" y="1081"/>
                      <a:pt x="892" y="1083"/>
                    </a:cubicBezTo>
                    <a:cubicBezTo>
                      <a:pt x="901" y="1081"/>
                      <a:pt x="911" y="1078"/>
                      <a:pt x="917" y="1072"/>
                    </a:cubicBezTo>
                    <a:cubicBezTo>
                      <a:pt x="914" y="1072"/>
                      <a:pt x="909" y="1073"/>
                      <a:pt x="912" y="1070"/>
                    </a:cubicBezTo>
                    <a:close/>
                    <a:moveTo>
                      <a:pt x="720" y="1088"/>
                    </a:moveTo>
                    <a:cubicBezTo>
                      <a:pt x="720" y="1088"/>
                      <a:pt x="726" y="1085"/>
                      <a:pt x="725" y="1084"/>
                    </a:cubicBezTo>
                    <a:cubicBezTo>
                      <a:pt x="723" y="1085"/>
                      <a:pt x="717" y="1086"/>
                      <a:pt x="720" y="1088"/>
                    </a:cubicBezTo>
                    <a:close/>
                    <a:moveTo>
                      <a:pt x="960" y="1100"/>
                    </a:moveTo>
                    <a:cubicBezTo>
                      <a:pt x="964" y="1100"/>
                      <a:pt x="967" y="1098"/>
                      <a:pt x="971" y="1096"/>
                    </a:cubicBezTo>
                    <a:cubicBezTo>
                      <a:pt x="971" y="1094"/>
                      <a:pt x="969" y="1094"/>
                      <a:pt x="971" y="1092"/>
                    </a:cubicBezTo>
                    <a:cubicBezTo>
                      <a:pt x="968" y="1094"/>
                      <a:pt x="966" y="1090"/>
                      <a:pt x="966" y="1094"/>
                    </a:cubicBezTo>
                    <a:cubicBezTo>
                      <a:pt x="965" y="1096"/>
                      <a:pt x="970" y="1093"/>
                      <a:pt x="970" y="1096"/>
                    </a:cubicBezTo>
                    <a:cubicBezTo>
                      <a:pt x="966" y="1097"/>
                      <a:pt x="963" y="1098"/>
                      <a:pt x="960" y="1100"/>
                    </a:cubicBezTo>
                    <a:close/>
                    <a:moveTo>
                      <a:pt x="915" y="1103"/>
                    </a:moveTo>
                    <a:cubicBezTo>
                      <a:pt x="922" y="1100"/>
                      <a:pt x="929" y="1098"/>
                      <a:pt x="935" y="1094"/>
                    </a:cubicBezTo>
                    <a:cubicBezTo>
                      <a:pt x="927" y="1095"/>
                      <a:pt x="918" y="1100"/>
                      <a:pt x="915" y="1103"/>
                    </a:cubicBezTo>
                    <a:close/>
                    <a:moveTo>
                      <a:pt x="903" y="1095"/>
                    </a:moveTo>
                    <a:cubicBezTo>
                      <a:pt x="900" y="1094"/>
                      <a:pt x="899" y="1096"/>
                      <a:pt x="897" y="1095"/>
                    </a:cubicBezTo>
                    <a:cubicBezTo>
                      <a:pt x="897" y="1099"/>
                      <a:pt x="891" y="1096"/>
                      <a:pt x="893" y="1099"/>
                    </a:cubicBezTo>
                    <a:cubicBezTo>
                      <a:pt x="895" y="1097"/>
                      <a:pt x="901" y="1098"/>
                      <a:pt x="903" y="1095"/>
                    </a:cubicBezTo>
                    <a:close/>
                    <a:moveTo>
                      <a:pt x="974" y="1099"/>
                    </a:moveTo>
                    <a:cubicBezTo>
                      <a:pt x="970" y="1100"/>
                      <a:pt x="967" y="1102"/>
                      <a:pt x="964" y="1104"/>
                    </a:cubicBezTo>
                    <a:cubicBezTo>
                      <a:pt x="969" y="1104"/>
                      <a:pt x="972" y="1101"/>
                      <a:pt x="974" y="1099"/>
                    </a:cubicBezTo>
                    <a:close/>
                    <a:moveTo>
                      <a:pt x="878" y="1116"/>
                    </a:moveTo>
                    <a:cubicBezTo>
                      <a:pt x="887" y="1110"/>
                      <a:pt x="906" y="1109"/>
                      <a:pt x="911" y="1103"/>
                    </a:cubicBezTo>
                    <a:cubicBezTo>
                      <a:pt x="910" y="1104"/>
                      <a:pt x="903" y="1105"/>
                      <a:pt x="903" y="1104"/>
                    </a:cubicBezTo>
                    <a:cubicBezTo>
                      <a:pt x="904" y="1103"/>
                      <a:pt x="907" y="1101"/>
                      <a:pt x="904" y="1100"/>
                    </a:cubicBezTo>
                    <a:cubicBezTo>
                      <a:pt x="893" y="1105"/>
                      <a:pt x="883" y="1108"/>
                      <a:pt x="873" y="1113"/>
                    </a:cubicBezTo>
                    <a:cubicBezTo>
                      <a:pt x="876" y="1113"/>
                      <a:pt x="875" y="1116"/>
                      <a:pt x="878" y="1116"/>
                    </a:cubicBezTo>
                    <a:close/>
                    <a:moveTo>
                      <a:pt x="812" y="1117"/>
                    </a:moveTo>
                    <a:cubicBezTo>
                      <a:pt x="814" y="1114"/>
                      <a:pt x="820" y="1121"/>
                      <a:pt x="820" y="1116"/>
                    </a:cubicBezTo>
                    <a:cubicBezTo>
                      <a:pt x="819" y="1114"/>
                      <a:pt x="810" y="1115"/>
                      <a:pt x="812" y="1117"/>
                    </a:cubicBezTo>
                    <a:close/>
                    <a:moveTo>
                      <a:pt x="925" y="1142"/>
                    </a:moveTo>
                    <a:cubicBezTo>
                      <a:pt x="920" y="1144"/>
                      <a:pt x="916" y="1147"/>
                      <a:pt x="911" y="1149"/>
                    </a:cubicBezTo>
                    <a:cubicBezTo>
                      <a:pt x="917" y="1148"/>
                      <a:pt x="921" y="1146"/>
                      <a:pt x="925" y="1142"/>
                    </a:cubicBezTo>
                    <a:close/>
                    <a:moveTo>
                      <a:pt x="713" y="1155"/>
                    </a:moveTo>
                    <a:cubicBezTo>
                      <a:pt x="717" y="1153"/>
                      <a:pt x="721" y="1152"/>
                      <a:pt x="724" y="1149"/>
                    </a:cubicBezTo>
                    <a:cubicBezTo>
                      <a:pt x="721" y="1151"/>
                      <a:pt x="712" y="1152"/>
                      <a:pt x="713" y="1155"/>
                    </a:cubicBezTo>
                    <a:close/>
                    <a:moveTo>
                      <a:pt x="872" y="1168"/>
                    </a:moveTo>
                    <a:cubicBezTo>
                      <a:pt x="880" y="1167"/>
                      <a:pt x="885" y="1163"/>
                      <a:pt x="890" y="1159"/>
                    </a:cubicBezTo>
                    <a:cubicBezTo>
                      <a:pt x="897" y="1157"/>
                      <a:pt x="908" y="1154"/>
                      <a:pt x="909" y="1149"/>
                    </a:cubicBezTo>
                    <a:cubicBezTo>
                      <a:pt x="902" y="1152"/>
                      <a:pt x="893" y="1157"/>
                      <a:pt x="885" y="1158"/>
                    </a:cubicBezTo>
                    <a:cubicBezTo>
                      <a:pt x="886" y="1163"/>
                      <a:pt x="874" y="1163"/>
                      <a:pt x="872" y="1168"/>
                    </a:cubicBezTo>
                    <a:close/>
                    <a:moveTo>
                      <a:pt x="1138" y="208"/>
                    </a:moveTo>
                    <a:cubicBezTo>
                      <a:pt x="1129" y="210"/>
                      <a:pt x="1123" y="214"/>
                      <a:pt x="1123" y="223"/>
                    </a:cubicBezTo>
                    <a:cubicBezTo>
                      <a:pt x="1124" y="224"/>
                      <a:pt x="1126" y="226"/>
                      <a:pt x="1129" y="225"/>
                    </a:cubicBezTo>
                    <a:cubicBezTo>
                      <a:pt x="1131" y="223"/>
                      <a:pt x="1128" y="220"/>
                      <a:pt x="1132" y="219"/>
                    </a:cubicBezTo>
                    <a:cubicBezTo>
                      <a:pt x="1132" y="221"/>
                      <a:pt x="1132" y="221"/>
                      <a:pt x="1132" y="221"/>
                    </a:cubicBezTo>
                    <a:cubicBezTo>
                      <a:pt x="1136" y="219"/>
                      <a:pt x="1139" y="213"/>
                      <a:pt x="1138" y="208"/>
                    </a:cubicBezTo>
                    <a:close/>
                    <a:moveTo>
                      <a:pt x="1097" y="931"/>
                    </a:moveTo>
                    <a:cubicBezTo>
                      <a:pt x="1098" y="929"/>
                      <a:pt x="1096" y="925"/>
                      <a:pt x="1099" y="923"/>
                    </a:cubicBezTo>
                    <a:cubicBezTo>
                      <a:pt x="1097" y="922"/>
                      <a:pt x="1096" y="921"/>
                      <a:pt x="1095" y="920"/>
                    </a:cubicBezTo>
                    <a:cubicBezTo>
                      <a:pt x="1093" y="926"/>
                      <a:pt x="1082" y="928"/>
                      <a:pt x="1085" y="936"/>
                    </a:cubicBezTo>
                    <a:cubicBezTo>
                      <a:pt x="1087" y="931"/>
                      <a:pt x="1091" y="928"/>
                      <a:pt x="1097" y="931"/>
                    </a:cubicBezTo>
                    <a:close/>
                    <a:moveTo>
                      <a:pt x="1152" y="971"/>
                    </a:moveTo>
                    <a:cubicBezTo>
                      <a:pt x="1156" y="976"/>
                      <a:pt x="1150" y="978"/>
                      <a:pt x="1151" y="981"/>
                    </a:cubicBezTo>
                    <a:cubicBezTo>
                      <a:pt x="1154" y="978"/>
                      <a:pt x="1161" y="979"/>
                      <a:pt x="1160" y="972"/>
                    </a:cubicBezTo>
                    <a:cubicBezTo>
                      <a:pt x="1157" y="971"/>
                      <a:pt x="1154" y="971"/>
                      <a:pt x="1152" y="971"/>
                    </a:cubicBezTo>
                    <a:close/>
                    <a:moveTo>
                      <a:pt x="1069" y="974"/>
                    </a:moveTo>
                    <a:cubicBezTo>
                      <a:pt x="1067" y="975"/>
                      <a:pt x="1066" y="977"/>
                      <a:pt x="1065" y="979"/>
                    </a:cubicBezTo>
                    <a:cubicBezTo>
                      <a:pt x="1064" y="978"/>
                      <a:pt x="1063" y="977"/>
                      <a:pt x="1060" y="977"/>
                    </a:cubicBezTo>
                    <a:cubicBezTo>
                      <a:pt x="1062" y="985"/>
                      <a:pt x="1073" y="982"/>
                      <a:pt x="1077" y="977"/>
                    </a:cubicBezTo>
                    <a:cubicBezTo>
                      <a:pt x="1073" y="979"/>
                      <a:pt x="1073" y="974"/>
                      <a:pt x="1069" y="974"/>
                    </a:cubicBezTo>
                    <a:close/>
                    <a:moveTo>
                      <a:pt x="1015" y="1019"/>
                    </a:moveTo>
                    <a:cubicBezTo>
                      <a:pt x="1015" y="1021"/>
                      <a:pt x="1010" y="1023"/>
                      <a:pt x="1013" y="1024"/>
                    </a:cubicBezTo>
                    <a:cubicBezTo>
                      <a:pt x="1014" y="1021"/>
                      <a:pt x="1019" y="1022"/>
                      <a:pt x="1021" y="1020"/>
                    </a:cubicBezTo>
                    <a:cubicBezTo>
                      <a:pt x="1022" y="1016"/>
                      <a:pt x="1015" y="1018"/>
                      <a:pt x="1016" y="1014"/>
                    </a:cubicBezTo>
                    <a:cubicBezTo>
                      <a:pt x="1023" y="1013"/>
                      <a:pt x="1021" y="1005"/>
                      <a:pt x="1027" y="1005"/>
                    </a:cubicBezTo>
                    <a:cubicBezTo>
                      <a:pt x="1028" y="1001"/>
                      <a:pt x="1026" y="1000"/>
                      <a:pt x="1024" y="999"/>
                    </a:cubicBezTo>
                    <a:cubicBezTo>
                      <a:pt x="1020" y="1003"/>
                      <a:pt x="1016" y="1007"/>
                      <a:pt x="1012" y="1012"/>
                    </a:cubicBezTo>
                    <a:cubicBezTo>
                      <a:pt x="1010" y="1012"/>
                      <a:pt x="1011" y="1008"/>
                      <a:pt x="1009" y="1008"/>
                    </a:cubicBezTo>
                    <a:cubicBezTo>
                      <a:pt x="1004" y="1017"/>
                      <a:pt x="990" y="1020"/>
                      <a:pt x="984" y="1030"/>
                    </a:cubicBezTo>
                    <a:cubicBezTo>
                      <a:pt x="988" y="1032"/>
                      <a:pt x="987" y="1027"/>
                      <a:pt x="989" y="1027"/>
                    </a:cubicBezTo>
                    <a:cubicBezTo>
                      <a:pt x="998" y="1028"/>
                      <a:pt x="1005" y="1014"/>
                      <a:pt x="1015" y="1019"/>
                    </a:cubicBezTo>
                    <a:close/>
                    <a:moveTo>
                      <a:pt x="910" y="1114"/>
                    </a:moveTo>
                    <a:cubicBezTo>
                      <a:pt x="897" y="1124"/>
                      <a:pt x="876" y="1122"/>
                      <a:pt x="863" y="1132"/>
                    </a:cubicBezTo>
                    <a:cubicBezTo>
                      <a:pt x="857" y="1129"/>
                      <a:pt x="843" y="1133"/>
                      <a:pt x="841" y="1139"/>
                    </a:cubicBezTo>
                    <a:cubicBezTo>
                      <a:pt x="839" y="1138"/>
                      <a:pt x="836" y="1137"/>
                      <a:pt x="836" y="1134"/>
                    </a:cubicBezTo>
                    <a:cubicBezTo>
                      <a:pt x="838" y="1129"/>
                      <a:pt x="849" y="1134"/>
                      <a:pt x="848" y="1126"/>
                    </a:cubicBezTo>
                    <a:cubicBezTo>
                      <a:pt x="841" y="1128"/>
                      <a:pt x="829" y="1131"/>
                      <a:pt x="831" y="1137"/>
                    </a:cubicBezTo>
                    <a:cubicBezTo>
                      <a:pt x="829" y="1137"/>
                      <a:pt x="829" y="1139"/>
                      <a:pt x="827" y="1138"/>
                    </a:cubicBezTo>
                    <a:cubicBezTo>
                      <a:pt x="827" y="1142"/>
                      <a:pt x="831" y="1141"/>
                      <a:pt x="830" y="1145"/>
                    </a:cubicBezTo>
                    <a:cubicBezTo>
                      <a:pt x="828" y="1146"/>
                      <a:pt x="825" y="1147"/>
                      <a:pt x="822" y="1148"/>
                    </a:cubicBezTo>
                    <a:cubicBezTo>
                      <a:pt x="821" y="1152"/>
                      <a:pt x="827" y="1149"/>
                      <a:pt x="828" y="1151"/>
                    </a:cubicBezTo>
                    <a:cubicBezTo>
                      <a:pt x="824" y="1157"/>
                      <a:pt x="822" y="1166"/>
                      <a:pt x="813" y="1168"/>
                    </a:cubicBezTo>
                    <a:cubicBezTo>
                      <a:pt x="815" y="1171"/>
                      <a:pt x="819" y="1167"/>
                      <a:pt x="819" y="1169"/>
                    </a:cubicBezTo>
                    <a:cubicBezTo>
                      <a:pt x="814" y="1172"/>
                      <a:pt x="807" y="1182"/>
                      <a:pt x="798" y="1176"/>
                    </a:cubicBezTo>
                    <a:cubicBezTo>
                      <a:pt x="800" y="1170"/>
                      <a:pt x="804" y="1165"/>
                      <a:pt x="810" y="1162"/>
                    </a:cubicBezTo>
                    <a:cubicBezTo>
                      <a:pt x="807" y="1160"/>
                      <a:pt x="811" y="1156"/>
                      <a:pt x="809" y="1153"/>
                    </a:cubicBezTo>
                    <a:cubicBezTo>
                      <a:pt x="802" y="1152"/>
                      <a:pt x="790" y="1156"/>
                      <a:pt x="784" y="1161"/>
                    </a:cubicBezTo>
                    <a:cubicBezTo>
                      <a:pt x="770" y="1155"/>
                      <a:pt x="771" y="1176"/>
                      <a:pt x="773" y="1184"/>
                    </a:cubicBezTo>
                    <a:cubicBezTo>
                      <a:pt x="778" y="1178"/>
                      <a:pt x="783" y="1191"/>
                      <a:pt x="788" y="1194"/>
                    </a:cubicBezTo>
                    <a:cubicBezTo>
                      <a:pt x="797" y="1185"/>
                      <a:pt x="809" y="1181"/>
                      <a:pt x="821" y="1176"/>
                    </a:cubicBezTo>
                    <a:cubicBezTo>
                      <a:pt x="823" y="1167"/>
                      <a:pt x="835" y="1169"/>
                      <a:pt x="835" y="1159"/>
                    </a:cubicBezTo>
                    <a:cubicBezTo>
                      <a:pt x="846" y="1154"/>
                      <a:pt x="857" y="1150"/>
                      <a:pt x="866" y="1143"/>
                    </a:cubicBezTo>
                    <a:cubicBezTo>
                      <a:pt x="866" y="1141"/>
                      <a:pt x="861" y="1143"/>
                      <a:pt x="862" y="1139"/>
                    </a:cubicBezTo>
                    <a:cubicBezTo>
                      <a:pt x="869" y="1135"/>
                      <a:pt x="879" y="1137"/>
                      <a:pt x="886" y="1135"/>
                    </a:cubicBezTo>
                    <a:cubicBezTo>
                      <a:pt x="899" y="1126"/>
                      <a:pt x="914" y="1127"/>
                      <a:pt x="930" y="1121"/>
                    </a:cubicBezTo>
                    <a:cubicBezTo>
                      <a:pt x="930" y="1118"/>
                      <a:pt x="932" y="1118"/>
                      <a:pt x="932" y="1116"/>
                    </a:cubicBezTo>
                    <a:cubicBezTo>
                      <a:pt x="925" y="1119"/>
                      <a:pt x="920" y="1120"/>
                      <a:pt x="910" y="1122"/>
                    </a:cubicBezTo>
                    <a:cubicBezTo>
                      <a:pt x="911" y="1120"/>
                      <a:pt x="913" y="1115"/>
                      <a:pt x="910" y="1114"/>
                    </a:cubicBezTo>
                    <a:close/>
                    <a:moveTo>
                      <a:pt x="856" y="1146"/>
                    </a:moveTo>
                    <a:cubicBezTo>
                      <a:pt x="851" y="1147"/>
                      <a:pt x="846" y="1149"/>
                      <a:pt x="840" y="1148"/>
                    </a:cubicBezTo>
                    <a:cubicBezTo>
                      <a:pt x="845" y="1146"/>
                      <a:pt x="851" y="1140"/>
                      <a:pt x="857" y="1141"/>
                    </a:cubicBezTo>
                    <a:cubicBezTo>
                      <a:pt x="857" y="1143"/>
                      <a:pt x="855" y="1143"/>
                      <a:pt x="856" y="1146"/>
                    </a:cubicBezTo>
                    <a:close/>
                    <a:moveTo>
                      <a:pt x="645" y="1128"/>
                    </a:moveTo>
                    <a:cubicBezTo>
                      <a:pt x="633" y="1130"/>
                      <a:pt x="623" y="1134"/>
                      <a:pt x="613" y="1138"/>
                    </a:cubicBezTo>
                    <a:cubicBezTo>
                      <a:pt x="617" y="1140"/>
                      <a:pt x="619" y="1140"/>
                      <a:pt x="616" y="1143"/>
                    </a:cubicBezTo>
                    <a:cubicBezTo>
                      <a:pt x="616" y="1144"/>
                      <a:pt x="618" y="1144"/>
                      <a:pt x="618" y="1146"/>
                    </a:cubicBezTo>
                    <a:cubicBezTo>
                      <a:pt x="627" y="1143"/>
                      <a:pt x="633" y="1139"/>
                      <a:pt x="641" y="1136"/>
                    </a:cubicBezTo>
                    <a:cubicBezTo>
                      <a:pt x="641" y="1133"/>
                      <a:pt x="642" y="1130"/>
                      <a:pt x="645" y="1128"/>
                    </a:cubicBezTo>
                    <a:close/>
                    <a:moveTo>
                      <a:pt x="619" y="1141"/>
                    </a:moveTo>
                    <a:cubicBezTo>
                      <a:pt x="619" y="1137"/>
                      <a:pt x="625" y="1139"/>
                      <a:pt x="627" y="1137"/>
                    </a:cubicBezTo>
                    <a:cubicBezTo>
                      <a:pt x="626" y="1141"/>
                      <a:pt x="622" y="1140"/>
                      <a:pt x="619" y="114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350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633182" y="2610609"/>
                <a:ext cx="640894" cy="630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3500" dirty="0">
                    <a:solidFill>
                      <a:schemeClr val="bg1"/>
                    </a:solidFill>
                    <a:latin typeface="楷体" panose="02010609060101010101" charset="-122"/>
                    <a:ea typeface="楷体" panose="02010609060101010101" charset="-122"/>
                  </a:rPr>
                  <a:t>叁</a:t>
                </a:r>
                <a:endParaRPr lang="zh-CN" altLang="en-US" sz="35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3449955" y="5185143"/>
            <a:ext cx="8574405" cy="1437640"/>
            <a:chOff x="1545784" y="2557902"/>
            <a:chExt cx="6834128" cy="1437677"/>
          </a:xfrm>
        </p:grpSpPr>
        <p:sp>
          <p:nvSpPr>
            <p:cNvPr id="31" name="矩形 30"/>
            <p:cNvSpPr/>
            <p:nvPr/>
          </p:nvSpPr>
          <p:spPr>
            <a:xfrm>
              <a:off x="2351019" y="2611878"/>
              <a:ext cx="6028893" cy="13837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5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小扣：</a:t>
              </a:r>
              <a:r>
                <a:rPr lang="zh-CN" altLang="en-US" sz="35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轻轻地敲门。</a:t>
              </a:r>
              <a:endParaRPr lang="zh-CN" altLang="en-US" sz="3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35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   柴扉：用木柴、树枝编成的门。</a:t>
              </a:r>
              <a:endParaRPr lang="zh-CN" altLang="en-US" sz="35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545784" y="2557902"/>
              <a:ext cx="728292" cy="737254"/>
              <a:chOff x="1545784" y="2557902"/>
              <a:chExt cx="728292" cy="737254"/>
            </a:xfrm>
          </p:grpSpPr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 flipV="1">
                <a:off x="1545784" y="2612145"/>
                <a:ext cx="699706" cy="628779"/>
              </a:xfrm>
              <a:custGeom>
                <a:avLst/>
                <a:gdLst>
                  <a:gd name="T0" fmla="*/ 604 w 1329"/>
                  <a:gd name="T1" fmla="*/ 170 h 1194"/>
                  <a:gd name="T2" fmla="*/ 1162 w 1329"/>
                  <a:gd name="T3" fmla="*/ 327 h 1194"/>
                  <a:gd name="T4" fmla="*/ 1149 w 1329"/>
                  <a:gd name="T5" fmla="*/ 421 h 1194"/>
                  <a:gd name="T6" fmla="*/ 1156 w 1329"/>
                  <a:gd name="T7" fmla="*/ 484 h 1194"/>
                  <a:gd name="T8" fmla="*/ 229 w 1329"/>
                  <a:gd name="T9" fmla="*/ 618 h 1194"/>
                  <a:gd name="T10" fmla="*/ 176 w 1329"/>
                  <a:gd name="T11" fmla="*/ 780 h 1194"/>
                  <a:gd name="T12" fmla="*/ 970 w 1329"/>
                  <a:gd name="T13" fmla="*/ 857 h 1194"/>
                  <a:gd name="T14" fmla="*/ 1161 w 1329"/>
                  <a:gd name="T15" fmla="*/ 921 h 1194"/>
                  <a:gd name="T16" fmla="*/ 1072 w 1329"/>
                  <a:gd name="T17" fmla="*/ 944 h 1194"/>
                  <a:gd name="T18" fmla="*/ 1190 w 1329"/>
                  <a:gd name="T19" fmla="*/ 976 h 1194"/>
                  <a:gd name="T20" fmla="*/ 825 w 1329"/>
                  <a:gd name="T21" fmla="*/ 1024 h 1194"/>
                  <a:gd name="T22" fmla="*/ 718 w 1329"/>
                  <a:gd name="T23" fmla="*/ 1059 h 1194"/>
                  <a:gd name="T24" fmla="*/ 697 w 1329"/>
                  <a:gd name="T25" fmla="*/ 1113 h 1194"/>
                  <a:gd name="T26" fmla="*/ 569 w 1329"/>
                  <a:gd name="T27" fmla="*/ 1181 h 1194"/>
                  <a:gd name="T28" fmla="*/ 1207 w 1329"/>
                  <a:gd name="T29" fmla="*/ 61 h 1194"/>
                  <a:gd name="T30" fmla="*/ 1238 w 1329"/>
                  <a:gd name="T31" fmla="*/ 471 h 1194"/>
                  <a:gd name="T32" fmla="*/ 1086 w 1329"/>
                  <a:gd name="T33" fmla="*/ 508 h 1194"/>
                  <a:gd name="T34" fmla="*/ 1092 w 1329"/>
                  <a:gd name="T35" fmla="*/ 407 h 1194"/>
                  <a:gd name="T36" fmla="*/ 1102 w 1329"/>
                  <a:gd name="T37" fmla="*/ 321 h 1194"/>
                  <a:gd name="T38" fmla="*/ 1004 w 1329"/>
                  <a:gd name="T39" fmla="*/ 192 h 1194"/>
                  <a:gd name="T40" fmla="*/ 814 w 1329"/>
                  <a:gd name="T41" fmla="*/ 113 h 1194"/>
                  <a:gd name="T42" fmla="*/ 270 w 1329"/>
                  <a:gd name="T43" fmla="*/ 179 h 1194"/>
                  <a:gd name="T44" fmla="*/ 181 w 1329"/>
                  <a:gd name="T45" fmla="*/ 539 h 1194"/>
                  <a:gd name="T46" fmla="*/ 191 w 1329"/>
                  <a:gd name="T47" fmla="*/ 774 h 1194"/>
                  <a:gd name="T48" fmla="*/ 174 w 1329"/>
                  <a:gd name="T49" fmla="*/ 943 h 1194"/>
                  <a:gd name="T50" fmla="*/ 234 w 1329"/>
                  <a:gd name="T51" fmla="*/ 1036 h 1194"/>
                  <a:gd name="T52" fmla="*/ 531 w 1329"/>
                  <a:gd name="T53" fmla="*/ 1101 h 1194"/>
                  <a:gd name="T54" fmla="*/ 736 w 1329"/>
                  <a:gd name="T55" fmla="*/ 1035 h 1194"/>
                  <a:gd name="T56" fmla="*/ 1027 w 1329"/>
                  <a:gd name="T57" fmla="*/ 896 h 1194"/>
                  <a:gd name="T58" fmla="*/ 1140 w 1329"/>
                  <a:gd name="T59" fmla="*/ 840 h 1194"/>
                  <a:gd name="T60" fmla="*/ 1222 w 1329"/>
                  <a:gd name="T61" fmla="*/ 812 h 1194"/>
                  <a:gd name="T62" fmla="*/ 1200 w 1329"/>
                  <a:gd name="T63" fmla="*/ 772 h 1194"/>
                  <a:gd name="T64" fmla="*/ 1135 w 1329"/>
                  <a:gd name="T65" fmla="*/ 676 h 1194"/>
                  <a:gd name="T66" fmla="*/ 1181 w 1329"/>
                  <a:gd name="T67" fmla="*/ 550 h 1194"/>
                  <a:gd name="T68" fmla="*/ 168 w 1329"/>
                  <a:gd name="T69" fmla="*/ 817 h 1194"/>
                  <a:gd name="T70" fmla="*/ 270 w 1329"/>
                  <a:gd name="T71" fmla="*/ 942 h 1194"/>
                  <a:gd name="T72" fmla="*/ 583 w 1329"/>
                  <a:gd name="T73" fmla="*/ 198 h 1194"/>
                  <a:gd name="T74" fmla="*/ 736 w 1329"/>
                  <a:gd name="T75" fmla="*/ 965 h 1194"/>
                  <a:gd name="T76" fmla="*/ 1192 w 1329"/>
                  <a:gd name="T77" fmla="*/ 759 h 1194"/>
                  <a:gd name="T78" fmla="*/ 1000 w 1329"/>
                  <a:gd name="T79" fmla="*/ 751 h 1194"/>
                  <a:gd name="T80" fmla="*/ 949 w 1329"/>
                  <a:gd name="T81" fmla="*/ 732 h 1194"/>
                  <a:gd name="T82" fmla="*/ 915 w 1329"/>
                  <a:gd name="T83" fmla="*/ 739 h 1194"/>
                  <a:gd name="T84" fmla="*/ 868 w 1329"/>
                  <a:gd name="T85" fmla="*/ 781 h 1194"/>
                  <a:gd name="T86" fmla="*/ 1033 w 1329"/>
                  <a:gd name="T87" fmla="*/ 827 h 1194"/>
                  <a:gd name="T88" fmla="*/ 968 w 1329"/>
                  <a:gd name="T89" fmla="*/ 836 h 1194"/>
                  <a:gd name="T90" fmla="*/ 1026 w 1329"/>
                  <a:gd name="T91" fmla="*/ 784 h 1194"/>
                  <a:gd name="T92" fmla="*/ 1111 w 1329"/>
                  <a:gd name="T93" fmla="*/ 821 h 1194"/>
                  <a:gd name="T94" fmla="*/ 1113 w 1329"/>
                  <a:gd name="T95" fmla="*/ 772 h 1194"/>
                  <a:gd name="T96" fmla="*/ 1031 w 1329"/>
                  <a:gd name="T97" fmla="*/ 716 h 1194"/>
                  <a:gd name="T98" fmla="*/ 1175 w 1329"/>
                  <a:gd name="T99" fmla="*/ 552 h 1194"/>
                  <a:gd name="T100" fmla="*/ 1255 w 1329"/>
                  <a:gd name="T101" fmla="*/ 404 h 1194"/>
                  <a:gd name="T102" fmla="*/ 1125 w 1329"/>
                  <a:gd name="T103" fmla="*/ 462 h 1194"/>
                  <a:gd name="T104" fmla="*/ 1117 w 1329"/>
                  <a:gd name="T105" fmla="*/ 846 h 1194"/>
                  <a:gd name="T106" fmla="*/ 1097 w 1329"/>
                  <a:gd name="T107" fmla="*/ 857 h 1194"/>
                  <a:gd name="T108" fmla="*/ 1108 w 1329"/>
                  <a:gd name="T109" fmla="*/ 916 h 1194"/>
                  <a:gd name="T110" fmla="*/ 900 w 1329"/>
                  <a:gd name="T111" fmla="*/ 1028 h 1194"/>
                  <a:gd name="T112" fmla="*/ 885 w 1329"/>
                  <a:gd name="T113" fmla="*/ 1008 h 1194"/>
                  <a:gd name="T114" fmla="*/ 736 w 1329"/>
                  <a:gd name="T115" fmla="*/ 1122 h 1194"/>
                  <a:gd name="T116" fmla="*/ 837 w 1329"/>
                  <a:gd name="T117" fmla="*/ 1067 h 1194"/>
                  <a:gd name="T118" fmla="*/ 1076 w 1329"/>
                  <a:gd name="T119" fmla="*/ 959 h 1194"/>
                  <a:gd name="T120" fmla="*/ 940 w 1329"/>
                  <a:gd name="T121" fmla="*/ 1053 h 1194"/>
                  <a:gd name="T122" fmla="*/ 812 w 1329"/>
                  <a:gd name="T123" fmla="*/ 1117 h 1194"/>
                  <a:gd name="T124" fmla="*/ 813 w 1329"/>
                  <a:gd name="T125" fmla="*/ 1168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29" h="1194">
                    <a:moveTo>
                      <a:pt x="1270" y="436"/>
                    </a:moveTo>
                    <a:cubicBezTo>
                      <a:pt x="1273" y="435"/>
                      <a:pt x="1279" y="433"/>
                      <a:pt x="1278" y="430"/>
                    </a:cubicBezTo>
                    <a:cubicBezTo>
                      <a:pt x="1275" y="432"/>
                      <a:pt x="1271" y="433"/>
                      <a:pt x="1270" y="436"/>
                    </a:cubicBezTo>
                    <a:close/>
                    <a:moveTo>
                      <a:pt x="1304" y="441"/>
                    </a:moveTo>
                    <a:cubicBezTo>
                      <a:pt x="1304" y="439"/>
                      <a:pt x="1303" y="438"/>
                      <a:pt x="1302" y="438"/>
                    </a:cubicBezTo>
                    <a:cubicBezTo>
                      <a:pt x="1302" y="439"/>
                      <a:pt x="1300" y="440"/>
                      <a:pt x="1299" y="440"/>
                    </a:cubicBezTo>
                    <a:cubicBezTo>
                      <a:pt x="1298" y="444"/>
                      <a:pt x="1302" y="442"/>
                      <a:pt x="1304" y="441"/>
                    </a:cubicBezTo>
                    <a:close/>
                    <a:moveTo>
                      <a:pt x="1283" y="495"/>
                    </a:moveTo>
                    <a:cubicBezTo>
                      <a:pt x="1283" y="498"/>
                      <a:pt x="1276" y="498"/>
                      <a:pt x="1279" y="501"/>
                    </a:cubicBezTo>
                    <a:cubicBezTo>
                      <a:pt x="1280" y="499"/>
                      <a:pt x="1286" y="498"/>
                      <a:pt x="1283" y="495"/>
                    </a:cubicBezTo>
                    <a:close/>
                    <a:moveTo>
                      <a:pt x="1286" y="505"/>
                    </a:moveTo>
                    <a:cubicBezTo>
                      <a:pt x="1291" y="500"/>
                      <a:pt x="1293" y="502"/>
                      <a:pt x="1301" y="503"/>
                    </a:cubicBezTo>
                    <a:cubicBezTo>
                      <a:pt x="1302" y="501"/>
                      <a:pt x="1305" y="501"/>
                      <a:pt x="1304" y="498"/>
                    </a:cubicBezTo>
                    <a:cubicBezTo>
                      <a:pt x="1296" y="495"/>
                      <a:pt x="1288" y="498"/>
                      <a:pt x="1286" y="505"/>
                    </a:cubicBezTo>
                    <a:close/>
                    <a:moveTo>
                      <a:pt x="1327" y="419"/>
                    </a:moveTo>
                    <a:cubicBezTo>
                      <a:pt x="1326" y="420"/>
                      <a:pt x="1322" y="423"/>
                      <a:pt x="1325" y="425"/>
                    </a:cubicBezTo>
                    <a:cubicBezTo>
                      <a:pt x="1325" y="423"/>
                      <a:pt x="1329" y="420"/>
                      <a:pt x="1327" y="419"/>
                    </a:cubicBezTo>
                    <a:close/>
                    <a:moveTo>
                      <a:pt x="1216" y="25"/>
                    </a:moveTo>
                    <a:cubicBezTo>
                      <a:pt x="1211" y="25"/>
                      <a:pt x="1209" y="27"/>
                      <a:pt x="1208" y="30"/>
                    </a:cubicBezTo>
                    <a:cubicBezTo>
                      <a:pt x="1212" y="30"/>
                      <a:pt x="1217" y="30"/>
                      <a:pt x="1216" y="25"/>
                    </a:cubicBezTo>
                    <a:close/>
                    <a:moveTo>
                      <a:pt x="982" y="81"/>
                    </a:moveTo>
                    <a:cubicBezTo>
                      <a:pt x="976" y="80"/>
                      <a:pt x="972" y="85"/>
                      <a:pt x="973" y="89"/>
                    </a:cubicBezTo>
                    <a:cubicBezTo>
                      <a:pt x="976" y="86"/>
                      <a:pt x="980" y="84"/>
                      <a:pt x="982" y="81"/>
                    </a:cubicBezTo>
                    <a:close/>
                    <a:moveTo>
                      <a:pt x="731" y="93"/>
                    </a:moveTo>
                    <a:cubicBezTo>
                      <a:pt x="728" y="93"/>
                      <a:pt x="726" y="93"/>
                      <a:pt x="726" y="95"/>
                    </a:cubicBezTo>
                    <a:cubicBezTo>
                      <a:pt x="727" y="97"/>
                      <a:pt x="731" y="96"/>
                      <a:pt x="731" y="93"/>
                    </a:cubicBezTo>
                    <a:close/>
                    <a:moveTo>
                      <a:pt x="827" y="111"/>
                    </a:moveTo>
                    <a:cubicBezTo>
                      <a:pt x="826" y="112"/>
                      <a:pt x="823" y="112"/>
                      <a:pt x="823" y="114"/>
                    </a:cubicBezTo>
                    <a:cubicBezTo>
                      <a:pt x="827" y="113"/>
                      <a:pt x="829" y="110"/>
                      <a:pt x="830" y="107"/>
                    </a:cubicBezTo>
                    <a:cubicBezTo>
                      <a:pt x="827" y="108"/>
                      <a:pt x="821" y="107"/>
                      <a:pt x="820" y="111"/>
                    </a:cubicBezTo>
                    <a:cubicBezTo>
                      <a:pt x="822" y="111"/>
                      <a:pt x="826" y="108"/>
                      <a:pt x="827" y="111"/>
                    </a:cubicBezTo>
                    <a:close/>
                    <a:moveTo>
                      <a:pt x="1020" y="108"/>
                    </a:moveTo>
                    <a:cubicBezTo>
                      <a:pt x="1017" y="108"/>
                      <a:pt x="1017" y="110"/>
                      <a:pt x="1016" y="112"/>
                    </a:cubicBezTo>
                    <a:cubicBezTo>
                      <a:pt x="1019" y="113"/>
                      <a:pt x="1019" y="110"/>
                      <a:pt x="1020" y="108"/>
                    </a:cubicBezTo>
                    <a:close/>
                    <a:moveTo>
                      <a:pt x="552" y="137"/>
                    </a:moveTo>
                    <a:cubicBezTo>
                      <a:pt x="553" y="133"/>
                      <a:pt x="559" y="133"/>
                      <a:pt x="558" y="127"/>
                    </a:cubicBezTo>
                    <a:cubicBezTo>
                      <a:pt x="553" y="122"/>
                      <a:pt x="545" y="134"/>
                      <a:pt x="552" y="137"/>
                    </a:cubicBezTo>
                    <a:close/>
                    <a:moveTo>
                      <a:pt x="343" y="134"/>
                    </a:moveTo>
                    <a:cubicBezTo>
                      <a:pt x="338" y="134"/>
                      <a:pt x="336" y="136"/>
                      <a:pt x="335" y="139"/>
                    </a:cubicBezTo>
                    <a:cubicBezTo>
                      <a:pt x="340" y="140"/>
                      <a:pt x="342" y="137"/>
                      <a:pt x="343" y="134"/>
                    </a:cubicBezTo>
                    <a:close/>
                    <a:moveTo>
                      <a:pt x="1239" y="143"/>
                    </a:moveTo>
                    <a:cubicBezTo>
                      <a:pt x="1235" y="146"/>
                      <a:pt x="1230" y="147"/>
                      <a:pt x="1227" y="151"/>
                    </a:cubicBezTo>
                    <a:cubicBezTo>
                      <a:pt x="1233" y="150"/>
                      <a:pt x="1232" y="148"/>
                      <a:pt x="1238" y="147"/>
                    </a:cubicBezTo>
                    <a:cubicBezTo>
                      <a:pt x="1238" y="145"/>
                      <a:pt x="1239" y="145"/>
                      <a:pt x="1239" y="143"/>
                    </a:cubicBezTo>
                    <a:close/>
                    <a:moveTo>
                      <a:pt x="1168" y="160"/>
                    </a:moveTo>
                    <a:cubicBezTo>
                      <a:pt x="1165" y="157"/>
                      <a:pt x="1158" y="159"/>
                      <a:pt x="1158" y="163"/>
                    </a:cubicBezTo>
                    <a:cubicBezTo>
                      <a:pt x="1160" y="166"/>
                      <a:pt x="1166" y="163"/>
                      <a:pt x="1168" y="160"/>
                    </a:cubicBezTo>
                    <a:close/>
                    <a:moveTo>
                      <a:pt x="1005" y="166"/>
                    </a:moveTo>
                    <a:cubicBezTo>
                      <a:pt x="1009" y="167"/>
                      <a:pt x="1012" y="164"/>
                      <a:pt x="1014" y="162"/>
                    </a:cubicBezTo>
                    <a:cubicBezTo>
                      <a:pt x="1011" y="160"/>
                      <a:pt x="1006" y="162"/>
                      <a:pt x="1005" y="166"/>
                    </a:cubicBezTo>
                    <a:close/>
                    <a:moveTo>
                      <a:pt x="611" y="163"/>
                    </a:moveTo>
                    <a:cubicBezTo>
                      <a:pt x="608" y="164"/>
                      <a:pt x="605" y="163"/>
                      <a:pt x="603" y="165"/>
                    </a:cubicBezTo>
                    <a:cubicBezTo>
                      <a:pt x="603" y="167"/>
                      <a:pt x="603" y="169"/>
                      <a:pt x="604" y="170"/>
                    </a:cubicBezTo>
                    <a:cubicBezTo>
                      <a:pt x="607" y="169"/>
                      <a:pt x="610" y="167"/>
                      <a:pt x="611" y="163"/>
                    </a:cubicBezTo>
                    <a:close/>
                    <a:moveTo>
                      <a:pt x="1165" y="179"/>
                    </a:moveTo>
                    <a:cubicBezTo>
                      <a:pt x="1168" y="177"/>
                      <a:pt x="1168" y="173"/>
                      <a:pt x="1171" y="171"/>
                    </a:cubicBezTo>
                    <a:cubicBezTo>
                      <a:pt x="1165" y="170"/>
                      <a:pt x="1171" y="167"/>
                      <a:pt x="1170" y="163"/>
                    </a:cubicBezTo>
                    <a:cubicBezTo>
                      <a:pt x="1163" y="165"/>
                      <a:pt x="1159" y="170"/>
                      <a:pt x="1157" y="177"/>
                    </a:cubicBezTo>
                    <a:cubicBezTo>
                      <a:pt x="1160" y="176"/>
                      <a:pt x="1160" y="180"/>
                      <a:pt x="1165" y="179"/>
                    </a:cubicBezTo>
                    <a:close/>
                    <a:moveTo>
                      <a:pt x="1070" y="192"/>
                    </a:moveTo>
                    <a:cubicBezTo>
                      <a:pt x="1075" y="192"/>
                      <a:pt x="1078" y="189"/>
                      <a:pt x="1085" y="188"/>
                    </a:cubicBezTo>
                    <a:cubicBezTo>
                      <a:pt x="1086" y="186"/>
                      <a:pt x="1088" y="185"/>
                      <a:pt x="1087" y="181"/>
                    </a:cubicBezTo>
                    <a:cubicBezTo>
                      <a:pt x="1083" y="181"/>
                      <a:pt x="1080" y="184"/>
                      <a:pt x="1079" y="181"/>
                    </a:cubicBezTo>
                    <a:cubicBezTo>
                      <a:pt x="1079" y="179"/>
                      <a:pt x="1080" y="178"/>
                      <a:pt x="1081" y="177"/>
                    </a:cubicBezTo>
                    <a:cubicBezTo>
                      <a:pt x="1072" y="167"/>
                      <a:pt x="1059" y="185"/>
                      <a:pt x="1070" y="192"/>
                    </a:cubicBezTo>
                    <a:close/>
                    <a:moveTo>
                      <a:pt x="262" y="175"/>
                    </a:moveTo>
                    <a:cubicBezTo>
                      <a:pt x="259" y="175"/>
                      <a:pt x="259" y="179"/>
                      <a:pt x="257" y="181"/>
                    </a:cubicBezTo>
                    <a:cubicBezTo>
                      <a:pt x="260" y="180"/>
                      <a:pt x="263" y="179"/>
                      <a:pt x="262" y="175"/>
                    </a:cubicBezTo>
                    <a:close/>
                    <a:moveTo>
                      <a:pt x="1056" y="194"/>
                    </a:moveTo>
                    <a:cubicBezTo>
                      <a:pt x="1056" y="191"/>
                      <a:pt x="1054" y="191"/>
                      <a:pt x="1053" y="190"/>
                    </a:cubicBezTo>
                    <a:cubicBezTo>
                      <a:pt x="1051" y="193"/>
                      <a:pt x="1044" y="192"/>
                      <a:pt x="1043" y="196"/>
                    </a:cubicBezTo>
                    <a:cubicBezTo>
                      <a:pt x="1049" y="197"/>
                      <a:pt x="1051" y="194"/>
                      <a:pt x="1056" y="194"/>
                    </a:cubicBezTo>
                    <a:close/>
                    <a:moveTo>
                      <a:pt x="1041" y="196"/>
                    </a:moveTo>
                    <a:cubicBezTo>
                      <a:pt x="1036" y="197"/>
                      <a:pt x="1038" y="200"/>
                      <a:pt x="1037" y="203"/>
                    </a:cubicBezTo>
                    <a:cubicBezTo>
                      <a:pt x="1041" y="202"/>
                      <a:pt x="1040" y="199"/>
                      <a:pt x="1041" y="196"/>
                    </a:cubicBezTo>
                    <a:close/>
                    <a:moveTo>
                      <a:pt x="1106" y="201"/>
                    </a:moveTo>
                    <a:cubicBezTo>
                      <a:pt x="1106" y="204"/>
                      <a:pt x="1106" y="206"/>
                      <a:pt x="1109" y="206"/>
                    </a:cubicBezTo>
                    <a:cubicBezTo>
                      <a:pt x="1109" y="203"/>
                      <a:pt x="1113" y="201"/>
                      <a:pt x="1109" y="200"/>
                    </a:cubicBezTo>
                    <a:cubicBezTo>
                      <a:pt x="1109" y="201"/>
                      <a:pt x="1108" y="201"/>
                      <a:pt x="1106" y="201"/>
                    </a:cubicBezTo>
                    <a:close/>
                    <a:moveTo>
                      <a:pt x="1023" y="204"/>
                    </a:moveTo>
                    <a:cubicBezTo>
                      <a:pt x="1021" y="206"/>
                      <a:pt x="1018" y="206"/>
                      <a:pt x="1018" y="209"/>
                    </a:cubicBezTo>
                    <a:cubicBezTo>
                      <a:pt x="1020" y="209"/>
                      <a:pt x="1020" y="210"/>
                      <a:pt x="1021" y="210"/>
                    </a:cubicBezTo>
                    <a:cubicBezTo>
                      <a:pt x="1020" y="207"/>
                      <a:pt x="1026" y="207"/>
                      <a:pt x="1023" y="204"/>
                    </a:cubicBezTo>
                    <a:close/>
                    <a:moveTo>
                      <a:pt x="1001" y="222"/>
                    </a:moveTo>
                    <a:cubicBezTo>
                      <a:pt x="1004" y="223"/>
                      <a:pt x="1011" y="220"/>
                      <a:pt x="1013" y="216"/>
                    </a:cubicBezTo>
                    <a:cubicBezTo>
                      <a:pt x="1008" y="217"/>
                      <a:pt x="1002" y="217"/>
                      <a:pt x="1001" y="222"/>
                    </a:cubicBezTo>
                    <a:close/>
                    <a:moveTo>
                      <a:pt x="985" y="221"/>
                    </a:moveTo>
                    <a:cubicBezTo>
                      <a:pt x="981" y="221"/>
                      <a:pt x="979" y="223"/>
                      <a:pt x="977" y="225"/>
                    </a:cubicBezTo>
                    <a:cubicBezTo>
                      <a:pt x="980" y="224"/>
                      <a:pt x="985" y="226"/>
                      <a:pt x="985" y="221"/>
                    </a:cubicBezTo>
                    <a:close/>
                    <a:moveTo>
                      <a:pt x="1122" y="240"/>
                    </a:moveTo>
                    <a:cubicBezTo>
                      <a:pt x="1124" y="240"/>
                      <a:pt x="1124" y="243"/>
                      <a:pt x="1126" y="244"/>
                    </a:cubicBezTo>
                    <a:cubicBezTo>
                      <a:pt x="1127" y="243"/>
                      <a:pt x="1128" y="243"/>
                      <a:pt x="1129" y="243"/>
                    </a:cubicBezTo>
                    <a:cubicBezTo>
                      <a:pt x="1129" y="241"/>
                      <a:pt x="1129" y="239"/>
                      <a:pt x="1128" y="239"/>
                    </a:cubicBezTo>
                    <a:cubicBezTo>
                      <a:pt x="1128" y="241"/>
                      <a:pt x="1126" y="237"/>
                      <a:pt x="1126" y="236"/>
                    </a:cubicBezTo>
                    <a:cubicBezTo>
                      <a:pt x="1128" y="237"/>
                      <a:pt x="1129" y="235"/>
                      <a:pt x="1127" y="234"/>
                    </a:cubicBezTo>
                    <a:cubicBezTo>
                      <a:pt x="1126" y="236"/>
                      <a:pt x="1124" y="236"/>
                      <a:pt x="1124" y="238"/>
                    </a:cubicBezTo>
                    <a:cubicBezTo>
                      <a:pt x="1127" y="241"/>
                      <a:pt x="1122" y="238"/>
                      <a:pt x="1122" y="240"/>
                    </a:cubicBezTo>
                    <a:close/>
                    <a:moveTo>
                      <a:pt x="1145" y="258"/>
                    </a:moveTo>
                    <a:cubicBezTo>
                      <a:pt x="1141" y="259"/>
                      <a:pt x="1141" y="256"/>
                      <a:pt x="1138" y="256"/>
                    </a:cubicBezTo>
                    <a:cubicBezTo>
                      <a:pt x="1138" y="257"/>
                      <a:pt x="1138" y="259"/>
                      <a:pt x="1137" y="259"/>
                    </a:cubicBezTo>
                    <a:cubicBezTo>
                      <a:pt x="1141" y="260"/>
                      <a:pt x="1143" y="259"/>
                      <a:pt x="1145" y="258"/>
                    </a:cubicBezTo>
                    <a:close/>
                    <a:moveTo>
                      <a:pt x="1140" y="326"/>
                    </a:moveTo>
                    <a:cubicBezTo>
                      <a:pt x="1136" y="328"/>
                      <a:pt x="1140" y="321"/>
                      <a:pt x="1136" y="323"/>
                    </a:cubicBezTo>
                    <a:cubicBezTo>
                      <a:pt x="1136" y="326"/>
                      <a:pt x="1139" y="330"/>
                      <a:pt x="1140" y="326"/>
                    </a:cubicBezTo>
                    <a:close/>
                    <a:moveTo>
                      <a:pt x="1151" y="341"/>
                    </a:moveTo>
                    <a:cubicBezTo>
                      <a:pt x="1158" y="341"/>
                      <a:pt x="1164" y="334"/>
                      <a:pt x="1162" y="327"/>
                    </a:cubicBezTo>
                    <a:cubicBezTo>
                      <a:pt x="1153" y="326"/>
                      <a:pt x="1148" y="336"/>
                      <a:pt x="1151" y="341"/>
                    </a:cubicBezTo>
                    <a:close/>
                    <a:moveTo>
                      <a:pt x="119" y="329"/>
                    </a:moveTo>
                    <a:cubicBezTo>
                      <a:pt x="115" y="329"/>
                      <a:pt x="113" y="330"/>
                      <a:pt x="111" y="333"/>
                    </a:cubicBezTo>
                    <a:cubicBezTo>
                      <a:pt x="116" y="334"/>
                      <a:pt x="116" y="331"/>
                      <a:pt x="119" y="329"/>
                    </a:cubicBezTo>
                    <a:close/>
                    <a:moveTo>
                      <a:pt x="1131" y="342"/>
                    </a:moveTo>
                    <a:cubicBezTo>
                      <a:pt x="1132" y="338"/>
                      <a:pt x="1134" y="336"/>
                      <a:pt x="1136" y="334"/>
                    </a:cubicBezTo>
                    <a:cubicBezTo>
                      <a:pt x="1131" y="335"/>
                      <a:pt x="1129" y="335"/>
                      <a:pt x="1127" y="337"/>
                    </a:cubicBezTo>
                    <a:cubicBezTo>
                      <a:pt x="1131" y="336"/>
                      <a:pt x="1126" y="342"/>
                      <a:pt x="1131" y="342"/>
                    </a:cubicBezTo>
                    <a:close/>
                    <a:moveTo>
                      <a:pt x="1136" y="343"/>
                    </a:moveTo>
                    <a:cubicBezTo>
                      <a:pt x="1132" y="343"/>
                      <a:pt x="1128" y="341"/>
                      <a:pt x="1128" y="347"/>
                    </a:cubicBezTo>
                    <a:cubicBezTo>
                      <a:pt x="1131" y="349"/>
                      <a:pt x="1136" y="346"/>
                      <a:pt x="1136" y="343"/>
                    </a:cubicBezTo>
                    <a:close/>
                    <a:moveTo>
                      <a:pt x="1208" y="347"/>
                    </a:moveTo>
                    <a:cubicBezTo>
                      <a:pt x="1208" y="345"/>
                      <a:pt x="1208" y="344"/>
                      <a:pt x="1209" y="343"/>
                    </a:cubicBezTo>
                    <a:cubicBezTo>
                      <a:pt x="1202" y="345"/>
                      <a:pt x="1195" y="346"/>
                      <a:pt x="1192" y="351"/>
                    </a:cubicBezTo>
                    <a:cubicBezTo>
                      <a:pt x="1199" y="351"/>
                      <a:pt x="1202" y="345"/>
                      <a:pt x="1208" y="347"/>
                    </a:cubicBezTo>
                    <a:close/>
                    <a:moveTo>
                      <a:pt x="1191" y="376"/>
                    </a:moveTo>
                    <a:cubicBezTo>
                      <a:pt x="1204" y="374"/>
                      <a:pt x="1208" y="366"/>
                      <a:pt x="1215" y="359"/>
                    </a:cubicBezTo>
                    <a:cubicBezTo>
                      <a:pt x="1204" y="358"/>
                      <a:pt x="1200" y="365"/>
                      <a:pt x="1191" y="367"/>
                    </a:cubicBezTo>
                    <a:cubicBezTo>
                      <a:pt x="1192" y="371"/>
                      <a:pt x="1193" y="374"/>
                      <a:pt x="1191" y="376"/>
                    </a:cubicBezTo>
                    <a:close/>
                    <a:moveTo>
                      <a:pt x="1212" y="393"/>
                    </a:moveTo>
                    <a:cubicBezTo>
                      <a:pt x="1211" y="399"/>
                      <a:pt x="1207" y="394"/>
                      <a:pt x="1203" y="400"/>
                    </a:cubicBezTo>
                    <a:cubicBezTo>
                      <a:pt x="1208" y="400"/>
                      <a:pt x="1209" y="398"/>
                      <a:pt x="1212" y="398"/>
                    </a:cubicBezTo>
                    <a:cubicBezTo>
                      <a:pt x="1213" y="399"/>
                      <a:pt x="1212" y="400"/>
                      <a:pt x="1212" y="401"/>
                    </a:cubicBezTo>
                    <a:cubicBezTo>
                      <a:pt x="1218" y="401"/>
                      <a:pt x="1216" y="395"/>
                      <a:pt x="1212" y="393"/>
                    </a:cubicBezTo>
                    <a:close/>
                    <a:moveTo>
                      <a:pt x="1108" y="408"/>
                    </a:moveTo>
                    <a:cubicBezTo>
                      <a:pt x="1110" y="408"/>
                      <a:pt x="1110" y="408"/>
                      <a:pt x="1110" y="408"/>
                    </a:cubicBezTo>
                    <a:cubicBezTo>
                      <a:pt x="1110" y="409"/>
                      <a:pt x="1109" y="413"/>
                      <a:pt x="1111" y="413"/>
                    </a:cubicBezTo>
                    <a:cubicBezTo>
                      <a:pt x="1113" y="411"/>
                      <a:pt x="1110" y="410"/>
                      <a:pt x="1111" y="407"/>
                    </a:cubicBezTo>
                    <a:cubicBezTo>
                      <a:pt x="1110" y="407"/>
                      <a:pt x="1108" y="407"/>
                      <a:pt x="1108" y="408"/>
                    </a:cubicBezTo>
                    <a:close/>
                    <a:moveTo>
                      <a:pt x="1147" y="417"/>
                    </a:moveTo>
                    <a:cubicBezTo>
                      <a:pt x="1150" y="416"/>
                      <a:pt x="1152" y="414"/>
                      <a:pt x="1155" y="414"/>
                    </a:cubicBezTo>
                    <a:cubicBezTo>
                      <a:pt x="1156" y="410"/>
                      <a:pt x="1152" y="413"/>
                      <a:pt x="1152" y="411"/>
                    </a:cubicBezTo>
                    <a:cubicBezTo>
                      <a:pt x="1153" y="411"/>
                      <a:pt x="1154" y="411"/>
                      <a:pt x="1154" y="410"/>
                    </a:cubicBezTo>
                    <a:cubicBezTo>
                      <a:pt x="1150" y="409"/>
                      <a:pt x="1149" y="411"/>
                      <a:pt x="1147" y="412"/>
                    </a:cubicBezTo>
                    <a:cubicBezTo>
                      <a:pt x="1147" y="413"/>
                      <a:pt x="1145" y="417"/>
                      <a:pt x="1147" y="417"/>
                    </a:cubicBezTo>
                    <a:close/>
                    <a:moveTo>
                      <a:pt x="1179" y="431"/>
                    </a:moveTo>
                    <a:cubicBezTo>
                      <a:pt x="1183" y="429"/>
                      <a:pt x="1188" y="427"/>
                      <a:pt x="1193" y="425"/>
                    </a:cubicBezTo>
                    <a:cubicBezTo>
                      <a:pt x="1195" y="426"/>
                      <a:pt x="1192" y="428"/>
                      <a:pt x="1194" y="429"/>
                    </a:cubicBezTo>
                    <a:cubicBezTo>
                      <a:pt x="1200" y="429"/>
                      <a:pt x="1200" y="429"/>
                      <a:pt x="1200" y="429"/>
                    </a:cubicBezTo>
                    <a:cubicBezTo>
                      <a:pt x="1202" y="426"/>
                      <a:pt x="1204" y="421"/>
                      <a:pt x="1209" y="419"/>
                    </a:cubicBezTo>
                    <a:cubicBezTo>
                      <a:pt x="1210" y="418"/>
                      <a:pt x="1206" y="416"/>
                      <a:pt x="1209" y="416"/>
                    </a:cubicBezTo>
                    <a:cubicBezTo>
                      <a:pt x="1210" y="411"/>
                      <a:pt x="1197" y="413"/>
                      <a:pt x="1191" y="416"/>
                    </a:cubicBezTo>
                    <a:cubicBezTo>
                      <a:pt x="1191" y="421"/>
                      <a:pt x="1179" y="427"/>
                      <a:pt x="1179" y="431"/>
                    </a:cubicBezTo>
                    <a:close/>
                    <a:moveTo>
                      <a:pt x="1073" y="425"/>
                    </a:moveTo>
                    <a:cubicBezTo>
                      <a:pt x="1075" y="425"/>
                      <a:pt x="1075" y="426"/>
                      <a:pt x="1077" y="426"/>
                    </a:cubicBezTo>
                    <a:cubicBezTo>
                      <a:pt x="1076" y="420"/>
                      <a:pt x="1083" y="422"/>
                      <a:pt x="1082" y="416"/>
                    </a:cubicBezTo>
                    <a:cubicBezTo>
                      <a:pt x="1079" y="416"/>
                      <a:pt x="1079" y="416"/>
                      <a:pt x="1079" y="416"/>
                    </a:cubicBezTo>
                    <a:cubicBezTo>
                      <a:pt x="1080" y="420"/>
                      <a:pt x="1075" y="418"/>
                      <a:pt x="1074" y="420"/>
                    </a:cubicBezTo>
                    <a:cubicBezTo>
                      <a:pt x="1077" y="422"/>
                      <a:pt x="1072" y="422"/>
                      <a:pt x="1073" y="425"/>
                    </a:cubicBezTo>
                    <a:close/>
                    <a:moveTo>
                      <a:pt x="1152" y="425"/>
                    </a:moveTo>
                    <a:cubicBezTo>
                      <a:pt x="1154" y="425"/>
                      <a:pt x="1157" y="425"/>
                      <a:pt x="1158" y="424"/>
                    </a:cubicBezTo>
                    <a:cubicBezTo>
                      <a:pt x="1160" y="417"/>
                      <a:pt x="1152" y="422"/>
                      <a:pt x="1157" y="417"/>
                    </a:cubicBezTo>
                    <a:cubicBezTo>
                      <a:pt x="1154" y="418"/>
                      <a:pt x="1150" y="418"/>
                      <a:pt x="1149" y="421"/>
                    </a:cubicBezTo>
                    <a:cubicBezTo>
                      <a:pt x="1152" y="422"/>
                      <a:pt x="1154" y="419"/>
                      <a:pt x="1154" y="421"/>
                    </a:cubicBezTo>
                    <a:cubicBezTo>
                      <a:pt x="1152" y="421"/>
                      <a:pt x="1152" y="423"/>
                      <a:pt x="1152" y="425"/>
                    </a:cubicBezTo>
                    <a:close/>
                    <a:moveTo>
                      <a:pt x="1104" y="424"/>
                    </a:moveTo>
                    <a:cubicBezTo>
                      <a:pt x="1107" y="423"/>
                      <a:pt x="1110" y="420"/>
                      <a:pt x="1109" y="418"/>
                    </a:cubicBezTo>
                    <a:cubicBezTo>
                      <a:pt x="1108" y="420"/>
                      <a:pt x="1104" y="420"/>
                      <a:pt x="1104" y="424"/>
                    </a:cubicBezTo>
                    <a:close/>
                    <a:moveTo>
                      <a:pt x="68" y="432"/>
                    </a:moveTo>
                    <a:cubicBezTo>
                      <a:pt x="68" y="429"/>
                      <a:pt x="68" y="429"/>
                      <a:pt x="68" y="429"/>
                    </a:cubicBezTo>
                    <a:cubicBezTo>
                      <a:pt x="67" y="429"/>
                      <a:pt x="65" y="428"/>
                      <a:pt x="65" y="429"/>
                    </a:cubicBezTo>
                    <a:cubicBezTo>
                      <a:pt x="66" y="430"/>
                      <a:pt x="65" y="433"/>
                      <a:pt x="68" y="432"/>
                    </a:cubicBezTo>
                    <a:close/>
                    <a:moveTo>
                      <a:pt x="1185" y="436"/>
                    </a:moveTo>
                    <a:cubicBezTo>
                      <a:pt x="1190" y="436"/>
                      <a:pt x="1193" y="434"/>
                      <a:pt x="1195" y="431"/>
                    </a:cubicBezTo>
                    <a:cubicBezTo>
                      <a:pt x="1192" y="430"/>
                      <a:pt x="1187" y="434"/>
                      <a:pt x="1185" y="436"/>
                    </a:cubicBezTo>
                    <a:close/>
                    <a:moveTo>
                      <a:pt x="1159" y="432"/>
                    </a:moveTo>
                    <a:cubicBezTo>
                      <a:pt x="1158" y="436"/>
                      <a:pt x="1154" y="437"/>
                      <a:pt x="1153" y="441"/>
                    </a:cubicBezTo>
                    <a:cubicBezTo>
                      <a:pt x="1158" y="440"/>
                      <a:pt x="1161" y="438"/>
                      <a:pt x="1164" y="435"/>
                    </a:cubicBezTo>
                    <a:cubicBezTo>
                      <a:pt x="1161" y="435"/>
                      <a:pt x="1162" y="432"/>
                      <a:pt x="1159" y="432"/>
                    </a:cubicBezTo>
                    <a:close/>
                    <a:moveTo>
                      <a:pt x="1201" y="437"/>
                    </a:moveTo>
                    <a:cubicBezTo>
                      <a:pt x="1199" y="437"/>
                      <a:pt x="1199" y="437"/>
                      <a:pt x="1199" y="437"/>
                    </a:cubicBezTo>
                    <a:cubicBezTo>
                      <a:pt x="1198" y="442"/>
                      <a:pt x="1192" y="441"/>
                      <a:pt x="1191" y="445"/>
                    </a:cubicBezTo>
                    <a:cubicBezTo>
                      <a:pt x="1194" y="442"/>
                      <a:pt x="1201" y="443"/>
                      <a:pt x="1201" y="437"/>
                    </a:cubicBezTo>
                    <a:close/>
                    <a:moveTo>
                      <a:pt x="1240" y="443"/>
                    </a:moveTo>
                    <a:cubicBezTo>
                      <a:pt x="1239" y="440"/>
                      <a:pt x="1241" y="439"/>
                      <a:pt x="1241" y="437"/>
                    </a:cubicBezTo>
                    <a:cubicBezTo>
                      <a:pt x="1234" y="438"/>
                      <a:pt x="1228" y="441"/>
                      <a:pt x="1226" y="447"/>
                    </a:cubicBezTo>
                    <a:cubicBezTo>
                      <a:pt x="1233" y="448"/>
                      <a:pt x="1234" y="443"/>
                      <a:pt x="1240" y="443"/>
                    </a:cubicBezTo>
                    <a:close/>
                    <a:moveTo>
                      <a:pt x="1059" y="439"/>
                    </a:moveTo>
                    <a:cubicBezTo>
                      <a:pt x="1051" y="438"/>
                      <a:pt x="1048" y="443"/>
                      <a:pt x="1048" y="450"/>
                    </a:cubicBezTo>
                    <a:cubicBezTo>
                      <a:pt x="1043" y="453"/>
                      <a:pt x="1037" y="456"/>
                      <a:pt x="1032" y="459"/>
                    </a:cubicBezTo>
                    <a:cubicBezTo>
                      <a:pt x="1031" y="463"/>
                      <a:pt x="1033" y="464"/>
                      <a:pt x="1035" y="466"/>
                    </a:cubicBezTo>
                    <a:cubicBezTo>
                      <a:pt x="1039" y="464"/>
                      <a:pt x="1042" y="461"/>
                      <a:pt x="1048" y="461"/>
                    </a:cubicBezTo>
                    <a:cubicBezTo>
                      <a:pt x="1049" y="458"/>
                      <a:pt x="1045" y="460"/>
                      <a:pt x="1046" y="457"/>
                    </a:cubicBezTo>
                    <a:cubicBezTo>
                      <a:pt x="1051" y="456"/>
                      <a:pt x="1055" y="454"/>
                      <a:pt x="1058" y="451"/>
                    </a:cubicBezTo>
                    <a:cubicBezTo>
                      <a:pt x="1055" y="450"/>
                      <a:pt x="1054" y="452"/>
                      <a:pt x="1052" y="452"/>
                    </a:cubicBezTo>
                    <a:cubicBezTo>
                      <a:pt x="1055" y="449"/>
                      <a:pt x="1050" y="450"/>
                      <a:pt x="1050" y="449"/>
                    </a:cubicBezTo>
                    <a:cubicBezTo>
                      <a:pt x="1051" y="444"/>
                      <a:pt x="1057" y="444"/>
                      <a:pt x="1059" y="439"/>
                    </a:cubicBezTo>
                    <a:close/>
                    <a:moveTo>
                      <a:pt x="1030" y="451"/>
                    </a:moveTo>
                    <a:cubicBezTo>
                      <a:pt x="1032" y="453"/>
                      <a:pt x="1034" y="451"/>
                      <a:pt x="1037" y="451"/>
                    </a:cubicBezTo>
                    <a:cubicBezTo>
                      <a:pt x="1037" y="448"/>
                      <a:pt x="1035" y="448"/>
                      <a:pt x="1036" y="446"/>
                    </a:cubicBezTo>
                    <a:cubicBezTo>
                      <a:pt x="1032" y="446"/>
                      <a:pt x="1031" y="448"/>
                      <a:pt x="1030" y="451"/>
                    </a:cubicBezTo>
                    <a:close/>
                    <a:moveTo>
                      <a:pt x="1194" y="448"/>
                    </a:moveTo>
                    <a:cubicBezTo>
                      <a:pt x="1193" y="449"/>
                      <a:pt x="1193" y="451"/>
                      <a:pt x="1193" y="453"/>
                    </a:cubicBezTo>
                    <a:cubicBezTo>
                      <a:pt x="1196" y="452"/>
                      <a:pt x="1198" y="451"/>
                      <a:pt x="1199" y="449"/>
                    </a:cubicBezTo>
                    <a:cubicBezTo>
                      <a:pt x="1197" y="449"/>
                      <a:pt x="1197" y="447"/>
                      <a:pt x="1194" y="448"/>
                    </a:cubicBezTo>
                    <a:close/>
                    <a:moveTo>
                      <a:pt x="1245" y="449"/>
                    </a:moveTo>
                    <a:cubicBezTo>
                      <a:pt x="1243" y="449"/>
                      <a:pt x="1243" y="450"/>
                      <a:pt x="1241" y="450"/>
                    </a:cubicBezTo>
                    <a:cubicBezTo>
                      <a:pt x="1241" y="449"/>
                      <a:pt x="1240" y="448"/>
                      <a:pt x="1239" y="448"/>
                    </a:cubicBezTo>
                    <a:cubicBezTo>
                      <a:pt x="1239" y="450"/>
                      <a:pt x="1237" y="452"/>
                      <a:pt x="1238" y="455"/>
                    </a:cubicBezTo>
                    <a:cubicBezTo>
                      <a:pt x="1241" y="454"/>
                      <a:pt x="1242" y="451"/>
                      <a:pt x="1245" y="449"/>
                    </a:cubicBezTo>
                    <a:close/>
                    <a:moveTo>
                      <a:pt x="1212" y="456"/>
                    </a:moveTo>
                    <a:cubicBezTo>
                      <a:pt x="1213" y="457"/>
                      <a:pt x="1211" y="452"/>
                      <a:pt x="1209" y="452"/>
                    </a:cubicBezTo>
                    <a:cubicBezTo>
                      <a:pt x="1207" y="455"/>
                      <a:pt x="1205" y="452"/>
                      <a:pt x="1203" y="453"/>
                    </a:cubicBezTo>
                    <a:cubicBezTo>
                      <a:pt x="1195" y="454"/>
                      <a:pt x="1192" y="462"/>
                      <a:pt x="1185" y="466"/>
                    </a:cubicBezTo>
                    <a:cubicBezTo>
                      <a:pt x="1177" y="470"/>
                      <a:pt x="1168" y="473"/>
                      <a:pt x="1159" y="477"/>
                    </a:cubicBezTo>
                    <a:cubicBezTo>
                      <a:pt x="1159" y="480"/>
                      <a:pt x="1156" y="481"/>
                      <a:pt x="1156" y="484"/>
                    </a:cubicBezTo>
                    <a:cubicBezTo>
                      <a:pt x="1168" y="484"/>
                      <a:pt x="1178" y="470"/>
                      <a:pt x="1195" y="468"/>
                    </a:cubicBezTo>
                    <a:cubicBezTo>
                      <a:pt x="1200" y="463"/>
                      <a:pt x="1207" y="460"/>
                      <a:pt x="1212" y="456"/>
                    </a:cubicBezTo>
                    <a:close/>
                    <a:moveTo>
                      <a:pt x="1055" y="455"/>
                    </a:moveTo>
                    <a:cubicBezTo>
                      <a:pt x="1055" y="457"/>
                      <a:pt x="1051" y="456"/>
                      <a:pt x="1051" y="458"/>
                    </a:cubicBezTo>
                    <a:cubicBezTo>
                      <a:pt x="1053" y="458"/>
                      <a:pt x="1052" y="461"/>
                      <a:pt x="1054" y="461"/>
                    </a:cubicBezTo>
                    <a:cubicBezTo>
                      <a:pt x="1053" y="459"/>
                      <a:pt x="1058" y="457"/>
                      <a:pt x="1055" y="455"/>
                    </a:cubicBezTo>
                    <a:close/>
                    <a:moveTo>
                      <a:pt x="128" y="500"/>
                    </a:moveTo>
                    <a:cubicBezTo>
                      <a:pt x="131" y="500"/>
                      <a:pt x="133" y="499"/>
                      <a:pt x="134" y="497"/>
                    </a:cubicBezTo>
                    <a:cubicBezTo>
                      <a:pt x="132" y="495"/>
                      <a:pt x="129" y="498"/>
                      <a:pt x="128" y="500"/>
                    </a:cubicBezTo>
                    <a:close/>
                    <a:moveTo>
                      <a:pt x="123" y="531"/>
                    </a:moveTo>
                    <a:cubicBezTo>
                      <a:pt x="127" y="529"/>
                      <a:pt x="131" y="527"/>
                      <a:pt x="137" y="528"/>
                    </a:cubicBezTo>
                    <a:cubicBezTo>
                      <a:pt x="141" y="524"/>
                      <a:pt x="139" y="514"/>
                      <a:pt x="144" y="511"/>
                    </a:cubicBezTo>
                    <a:cubicBezTo>
                      <a:pt x="141" y="507"/>
                      <a:pt x="134" y="509"/>
                      <a:pt x="130" y="512"/>
                    </a:cubicBezTo>
                    <a:cubicBezTo>
                      <a:pt x="134" y="516"/>
                      <a:pt x="131" y="519"/>
                      <a:pt x="133" y="521"/>
                    </a:cubicBezTo>
                    <a:cubicBezTo>
                      <a:pt x="131" y="526"/>
                      <a:pt x="126" y="527"/>
                      <a:pt x="123" y="531"/>
                    </a:cubicBezTo>
                    <a:close/>
                    <a:moveTo>
                      <a:pt x="1252" y="521"/>
                    </a:moveTo>
                    <a:cubicBezTo>
                      <a:pt x="1255" y="520"/>
                      <a:pt x="1259" y="520"/>
                      <a:pt x="1260" y="517"/>
                    </a:cubicBezTo>
                    <a:cubicBezTo>
                      <a:pt x="1256" y="517"/>
                      <a:pt x="1253" y="518"/>
                      <a:pt x="1252" y="521"/>
                    </a:cubicBezTo>
                    <a:close/>
                    <a:moveTo>
                      <a:pt x="163" y="524"/>
                    </a:moveTo>
                    <a:cubicBezTo>
                      <a:pt x="162" y="528"/>
                      <a:pt x="157" y="529"/>
                      <a:pt x="154" y="533"/>
                    </a:cubicBezTo>
                    <a:cubicBezTo>
                      <a:pt x="160" y="533"/>
                      <a:pt x="160" y="533"/>
                      <a:pt x="160" y="533"/>
                    </a:cubicBezTo>
                    <a:cubicBezTo>
                      <a:pt x="160" y="530"/>
                      <a:pt x="166" y="527"/>
                      <a:pt x="163" y="524"/>
                    </a:cubicBezTo>
                    <a:close/>
                    <a:moveTo>
                      <a:pt x="143" y="551"/>
                    </a:moveTo>
                    <a:cubicBezTo>
                      <a:pt x="142" y="551"/>
                      <a:pt x="143" y="548"/>
                      <a:pt x="141" y="548"/>
                    </a:cubicBezTo>
                    <a:cubicBezTo>
                      <a:pt x="140" y="549"/>
                      <a:pt x="139" y="549"/>
                      <a:pt x="138" y="549"/>
                    </a:cubicBezTo>
                    <a:cubicBezTo>
                      <a:pt x="136" y="554"/>
                      <a:pt x="143" y="554"/>
                      <a:pt x="143" y="551"/>
                    </a:cubicBezTo>
                    <a:close/>
                    <a:moveTo>
                      <a:pt x="133" y="576"/>
                    </a:moveTo>
                    <a:cubicBezTo>
                      <a:pt x="130" y="576"/>
                      <a:pt x="126" y="580"/>
                      <a:pt x="128" y="582"/>
                    </a:cubicBezTo>
                    <a:cubicBezTo>
                      <a:pt x="129" y="580"/>
                      <a:pt x="132" y="579"/>
                      <a:pt x="133" y="576"/>
                    </a:cubicBezTo>
                    <a:close/>
                    <a:moveTo>
                      <a:pt x="139" y="587"/>
                    </a:moveTo>
                    <a:cubicBezTo>
                      <a:pt x="145" y="585"/>
                      <a:pt x="152" y="583"/>
                      <a:pt x="153" y="576"/>
                    </a:cubicBezTo>
                    <a:cubicBezTo>
                      <a:pt x="145" y="576"/>
                      <a:pt x="145" y="585"/>
                      <a:pt x="139" y="587"/>
                    </a:cubicBezTo>
                    <a:close/>
                    <a:moveTo>
                      <a:pt x="129" y="597"/>
                    </a:moveTo>
                    <a:cubicBezTo>
                      <a:pt x="128" y="600"/>
                      <a:pt x="135" y="597"/>
                      <a:pt x="136" y="597"/>
                    </a:cubicBezTo>
                    <a:cubicBezTo>
                      <a:pt x="134" y="595"/>
                      <a:pt x="131" y="596"/>
                      <a:pt x="129" y="597"/>
                    </a:cubicBezTo>
                    <a:close/>
                    <a:moveTo>
                      <a:pt x="1159" y="601"/>
                    </a:moveTo>
                    <a:cubicBezTo>
                      <a:pt x="1154" y="604"/>
                      <a:pt x="1147" y="604"/>
                      <a:pt x="1147" y="611"/>
                    </a:cubicBezTo>
                    <a:cubicBezTo>
                      <a:pt x="1152" y="610"/>
                      <a:pt x="1163" y="605"/>
                      <a:pt x="1159" y="601"/>
                    </a:cubicBezTo>
                    <a:close/>
                    <a:moveTo>
                      <a:pt x="95" y="617"/>
                    </a:moveTo>
                    <a:cubicBezTo>
                      <a:pt x="100" y="616"/>
                      <a:pt x="103" y="611"/>
                      <a:pt x="105" y="607"/>
                    </a:cubicBezTo>
                    <a:cubicBezTo>
                      <a:pt x="99" y="607"/>
                      <a:pt x="96" y="612"/>
                      <a:pt x="95" y="617"/>
                    </a:cubicBezTo>
                    <a:close/>
                    <a:moveTo>
                      <a:pt x="1184" y="609"/>
                    </a:moveTo>
                    <a:cubicBezTo>
                      <a:pt x="1182" y="610"/>
                      <a:pt x="1179" y="611"/>
                      <a:pt x="1177" y="612"/>
                    </a:cubicBezTo>
                    <a:cubicBezTo>
                      <a:pt x="1176" y="614"/>
                      <a:pt x="1177" y="617"/>
                      <a:pt x="1179" y="619"/>
                    </a:cubicBezTo>
                    <a:cubicBezTo>
                      <a:pt x="1181" y="616"/>
                      <a:pt x="1184" y="613"/>
                      <a:pt x="1184" y="609"/>
                    </a:cubicBezTo>
                    <a:close/>
                    <a:moveTo>
                      <a:pt x="1170" y="621"/>
                    </a:moveTo>
                    <a:cubicBezTo>
                      <a:pt x="1172" y="623"/>
                      <a:pt x="1173" y="620"/>
                      <a:pt x="1175" y="620"/>
                    </a:cubicBezTo>
                    <a:cubicBezTo>
                      <a:pt x="1175" y="618"/>
                      <a:pt x="1175" y="616"/>
                      <a:pt x="1172" y="616"/>
                    </a:cubicBezTo>
                    <a:cubicBezTo>
                      <a:pt x="1172" y="618"/>
                      <a:pt x="1171" y="619"/>
                      <a:pt x="1170" y="621"/>
                    </a:cubicBezTo>
                    <a:close/>
                    <a:moveTo>
                      <a:pt x="229" y="618"/>
                    </a:moveTo>
                    <a:cubicBezTo>
                      <a:pt x="222" y="620"/>
                      <a:pt x="218" y="616"/>
                      <a:pt x="208" y="617"/>
                    </a:cubicBezTo>
                    <a:cubicBezTo>
                      <a:pt x="209" y="621"/>
                      <a:pt x="212" y="624"/>
                      <a:pt x="215" y="626"/>
                    </a:cubicBezTo>
                    <a:cubicBezTo>
                      <a:pt x="223" y="627"/>
                      <a:pt x="227" y="623"/>
                      <a:pt x="229" y="618"/>
                    </a:cubicBezTo>
                    <a:close/>
                    <a:moveTo>
                      <a:pt x="131" y="618"/>
                    </a:moveTo>
                    <a:cubicBezTo>
                      <a:pt x="131" y="620"/>
                      <a:pt x="129" y="620"/>
                      <a:pt x="129" y="622"/>
                    </a:cubicBezTo>
                    <a:cubicBezTo>
                      <a:pt x="131" y="622"/>
                      <a:pt x="135" y="623"/>
                      <a:pt x="135" y="620"/>
                    </a:cubicBezTo>
                    <a:cubicBezTo>
                      <a:pt x="132" y="621"/>
                      <a:pt x="134" y="617"/>
                      <a:pt x="131" y="618"/>
                    </a:cubicBezTo>
                    <a:close/>
                    <a:moveTo>
                      <a:pt x="119" y="637"/>
                    </a:moveTo>
                    <a:cubicBezTo>
                      <a:pt x="114" y="634"/>
                      <a:pt x="123" y="630"/>
                      <a:pt x="118" y="626"/>
                    </a:cubicBezTo>
                    <a:cubicBezTo>
                      <a:pt x="116" y="630"/>
                      <a:pt x="113" y="622"/>
                      <a:pt x="111" y="625"/>
                    </a:cubicBezTo>
                    <a:cubicBezTo>
                      <a:pt x="113" y="626"/>
                      <a:pt x="114" y="627"/>
                      <a:pt x="114" y="629"/>
                    </a:cubicBezTo>
                    <a:cubicBezTo>
                      <a:pt x="113" y="631"/>
                      <a:pt x="109" y="630"/>
                      <a:pt x="109" y="633"/>
                    </a:cubicBezTo>
                    <a:cubicBezTo>
                      <a:pt x="110" y="636"/>
                      <a:pt x="106" y="641"/>
                      <a:pt x="105" y="645"/>
                    </a:cubicBezTo>
                    <a:cubicBezTo>
                      <a:pt x="109" y="642"/>
                      <a:pt x="116" y="641"/>
                      <a:pt x="119" y="637"/>
                    </a:cubicBezTo>
                    <a:close/>
                    <a:moveTo>
                      <a:pt x="126" y="633"/>
                    </a:moveTo>
                    <a:cubicBezTo>
                      <a:pt x="127" y="632"/>
                      <a:pt x="128" y="631"/>
                      <a:pt x="128" y="629"/>
                    </a:cubicBezTo>
                    <a:cubicBezTo>
                      <a:pt x="125" y="628"/>
                      <a:pt x="123" y="628"/>
                      <a:pt x="121" y="630"/>
                    </a:cubicBezTo>
                    <a:cubicBezTo>
                      <a:pt x="124" y="630"/>
                      <a:pt x="123" y="633"/>
                      <a:pt x="126" y="633"/>
                    </a:cubicBezTo>
                    <a:close/>
                    <a:moveTo>
                      <a:pt x="85" y="656"/>
                    </a:moveTo>
                    <a:cubicBezTo>
                      <a:pt x="90" y="653"/>
                      <a:pt x="99" y="656"/>
                      <a:pt x="101" y="646"/>
                    </a:cubicBezTo>
                    <a:cubicBezTo>
                      <a:pt x="98" y="647"/>
                      <a:pt x="96" y="645"/>
                      <a:pt x="95" y="644"/>
                    </a:cubicBezTo>
                    <a:cubicBezTo>
                      <a:pt x="94" y="646"/>
                      <a:pt x="92" y="648"/>
                      <a:pt x="93" y="651"/>
                    </a:cubicBezTo>
                    <a:cubicBezTo>
                      <a:pt x="90" y="653"/>
                      <a:pt x="86" y="653"/>
                      <a:pt x="85" y="656"/>
                    </a:cubicBezTo>
                    <a:close/>
                    <a:moveTo>
                      <a:pt x="1150" y="651"/>
                    </a:moveTo>
                    <a:cubicBezTo>
                      <a:pt x="1149" y="649"/>
                      <a:pt x="1145" y="650"/>
                      <a:pt x="1145" y="651"/>
                    </a:cubicBezTo>
                    <a:cubicBezTo>
                      <a:pt x="1146" y="652"/>
                      <a:pt x="1145" y="655"/>
                      <a:pt x="1148" y="654"/>
                    </a:cubicBezTo>
                    <a:cubicBezTo>
                      <a:pt x="1148" y="652"/>
                      <a:pt x="1150" y="652"/>
                      <a:pt x="1150" y="651"/>
                    </a:cubicBezTo>
                    <a:close/>
                    <a:moveTo>
                      <a:pt x="1164" y="657"/>
                    </a:moveTo>
                    <a:cubicBezTo>
                      <a:pt x="1165" y="654"/>
                      <a:pt x="1165" y="652"/>
                      <a:pt x="1162" y="651"/>
                    </a:cubicBezTo>
                    <a:cubicBezTo>
                      <a:pt x="1160" y="653"/>
                      <a:pt x="1162" y="656"/>
                      <a:pt x="1164" y="657"/>
                    </a:cubicBezTo>
                    <a:close/>
                    <a:moveTo>
                      <a:pt x="1195" y="662"/>
                    </a:moveTo>
                    <a:cubicBezTo>
                      <a:pt x="1195" y="659"/>
                      <a:pt x="1193" y="658"/>
                      <a:pt x="1192" y="657"/>
                    </a:cubicBezTo>
                    <a:cubicBezTo>
                      <a:pt x="1191" y="659"/>
                      <a:pt x="1189" y="660"/>
                      <a:pt x="1187" y="661"/>
                    </a:cubicBezTo>
                    <a:cubicBezTo>
                      <a:pt x="1186" y="664"/>
                      <a:pt x="1188" y="665"/>
                      <a:pt x="1188" y="668"/>
                    </a:cubicBezTo>
                    <a:cubicBezTo>
                      <a:pt x="1193" y="669"/>
                      <a:pt x="1190" y="661"/>
                      <a:pt x="1195" y="662"/>
                    </a:cubicBezTo>
                    <a:close/>
                    <a:moveTo>
                      <a:pt x="1196" y="671"/>
                    </a:moveTo>
                    <a:cubicBezTo>
                      <a:pt x="1196" y="672"/>
                      <a:pt x="1195" y="672"/>
                      <a:pt x="1194" y="671"/>
                    </a:cubicBezTo>
                    <a:cubicBezTo>
                      <a:pt x="1194" y="674"/>
                      <a:pt x="1191" y="675"/>
                      <a:pt x="1188" y="675"/>
                    </a:cubicBezTo>
                    <a:cubicBezTo>
                      <a:pt x="1188" y="676"/>
                      <a:pt x="1187" y="677"/>
                      <a:pt x="1187" y="678"/>
                    </a:cubicBezTo>
                    <a:cubicBezTo>
                      <a:pt x="1192" y="680"/>
                      <a:pt x="1192" y="675"/>
                      <a:pt x="1196" y="676"/>
                    </a:cubicBezTo>
                    <a:cubicBezTo>
                      <a:pt x="1195" y="673"/>
                      <a:pt x="1199" y="672"/>
                      <a:pt x="1196" y="671"/>
                    </a:cubicBezTo>
                    <a:close/>
                    <a:moveTo>
                      <a:pt x="1161" y="690"/>
                    </a:moveTo>
                    <a:cubicBezTo>
                      <a:pt x="1171" y="690"/>
                      <a:pt x="1166" y="685"/>
                      <a:pt x="1161" y="690"/>
                    </a:cubicBezTo>
                    <a:close/>
                    <a:moveTo>
                      <a:pt x="1213" y="728"/>
                    </a:moveTo>
                    <a:cubicBezTo>
                      <a:pt x="1210" y="728"/>
                      <a:pt x="1208" y="730"/>
                      <a:pt x="1207" y="733"/>
                    </a:cubicBezTo>
                    <a:cubicBezTo>
                      <a:pt x="1208" y="735"/>
                      <a:pt x="1209" y="736"/>
                      <a:pt x="1211" y="737"/>
                    </a:cubicBezTo>
                    <a:cubicBezTo>
                      <a:pt x="1210" y="735"/>
                      <a:pt x="1213" y="736"/>
                      <a:pt x="1213" y="734"/>
                    </a:cubicBezTo>
                    <a:cubicBezTo>
                      <a:pt x="1211" y="733"/>
                      <a:pt x="1214" y="730"/>
                      <a:pt x="1213" y="728"/>
                    </a:cubicBezTo>
                    <a:close/>
                    <a:moveTo>
                      <a:pt x="1152" y="730"/>
                    </a:moveTo>
                    <a:cubicBezTo>
                      <a:pt x="1149" y="731"/>
                      <a:pt x="1145" y="734"/>
                      <a:pt x="1149" y="735"/>
                    </a:cubicBezTo>
                    <a:cubicBezTo>
                      <a:pt x="1149" y="732"/>
                      <a:pt x="1152" y="733"/>
                      <a:pt x="1152" y="730"/>
                    </a:cubicBezTo>
                    <a:close/>
                    <a:moveTo>
                      <a:pt x="1090" y="772"/>
                    </a:moveTo>
                    <a:cubicBezTo>
                      <a:pt x="1090" y="770"/>
                      <a:pt x="1094" y="771"/>
                      <a:pt x="1093" y="768"/>
                    </a:cubicBezTo>
                    <a:cubicBezTo>
                      <a:pt x="1092" y="768"/>
                      <a:pt x="1092" y="766"/>
                      <a:pt x="1091" y="767"/>
                    </a:cubicBezTo>
                    <a:cubicBezTo>
                      <a:pt x="1090" y="768"/>
                      <a:pt x="1087" y="771"/>
                      <a:pt x="1090" y="772"/>
                    </a:cubicBezTo>
                    <a:close/>
                    <a:moveTo>
                      <a:pt x="176" y="780"/>
                    </a:moveTo>
                    <a:cubicBezTo>
                      <a:pt x="173" y="779"/>
                      <a:pt x="167" y="778"/>
                      <a:pt x="165" y="782"/>
                    </a:cubicBezTo>
                    <a:cubicBezTo>
                      <a:pt x="170" y="783"/>
                      <a:pt x="175" y="783"/>
                      <a:pt x="176" y="780"/>
                    </a:cubicBezTo>
                    <a:close/>
                    <a:moveTo>
                      <a:pt x="1020" y="798"/>
                    </a:moveTo>
                    <a:cubicBezTo>
                      <a:pt x="1020" y="795"/>
                      <a:pt x="1022" y="794"/>
                      <a:pt x="1023" y="792"/>
                    </a:cubicBezTo>
                    <a:cubicBezTo>
                      <a:pt x="1021" y="792"/>
                      <a:pt x="1022" y="789"/>
                      <a:pt x="1019" y="790"/>
                    </a:cubicBezTo>
                    <a:cubicBezTo>
                      <a:pt x="1022" y="794"/>
                      <a:pt x="1016" y="796"/>
                      <a:pt x="1020" y="798"/>
                    </a:cubicBezTo>
                    <a:close/>
                    <a:moveTo>
                      <a:pt x="1191" y="812"/>
                    </a:moveTo>
                    <a:cubicBezTo>
                      <a:pt x="1191" y="811"/>
                      <a:pt x="1191" y="810"/>
                      <a:pt x="1191" y="810"/>
                    </a:cubicBezTo>
                    <a:cubicBezTo>
                      <a:pt x="1191" y="814"/>
                      <a:pt x="1190" y="815"/>
                      <a:pt x="1192" y="817"/>
                    </a:cubicBezTo>
                    <a:cubicBezTo>
                      <a:pt x="1193" y="815"/>
                      <a:pt x="1198" y="811"/>
                      <a:pt x="1200" y="813"/>
                    </a:cubicBezTo>
                    <a:cubicBezTo>
                      <a:pt x="1200" y="817"/>
                      <a:pt x="1197" y="812"/>
                      <a:pt x="1198" y="816"/>
                    </a:cubicBezTo>
                    <a:cubicBezTo>
                      <a:pt x="1199" y="816"/>
                      <a:pt x="1200" y="816"/>
                      <a:pt x="1201" y="817"/>
                    </a:cubicBezTo>
                    <a:cubicBezTo>
                      <a:pt x="1201" y="813"/>
                      <a:pt x="1205" y="811"/>
                      <a:pt x="1204" y="809"/>
                    </a:cubicBezTo>
                    <a:cubicBezTo>
                      <a:pt x="1207" y="809"/>
                      <a:pt x="1207" y="812"/>
                      <a:pt x="1208" y="813"/>
                    </a:cubicBezTo>
                    <a:cubicBezTo>
                      <a:pt x="1212" y="812"/>
                      <a:pt x="1213" y="808"/>
                      <a:pt x="1218" y="808"/>
                    </a:cubicBezTo>
                    <a:cubicBezTo>
                      <a:pt x="1217" y="803"/>
                      <a:pt x="1218" y="802"/>
                      <a:pt x="1220" y="798"/>
                    </a:cubicBezTo>
                    <a:cubicBezTo>
                      <a:pt x="1208" y="801"/>
                      <a:pt x="1205" y="811"/>
                      <a:pt x="1191" y="812"/>
                    </a:cubicBezTo>
                    <a:close/>
                    <a:moveTo>
                      <a:pt x="1157" y="815"/>
                    </a:moveTo>
                    <a:cubicBezTo>
                      <a:pt x="1158" y="815"/>
                      <a:pt x="1159" y="816"/>
                      <a:pt x="1160" y="816"/>
                    </a:cubicBezTo>
                    <a:cubicBezTo>
                      <a:pt x="1161" y="813"/>
                      <a:pt x="1164" y="813"/>
                      <a:pt x="1164" y="810"/>
                    </a:cubicBezTo>
                    <a:cubicBezTo>
                      <a:pt x="1163" y="810"/>
                      <a:pt x="1162" y="810"/>
                      <a:pt x="1161" y="809"/>
                    </a:cubicBezTo>
                    <a:cubicBezTo>
                      <a:pt x="1160" y="812"/>
                      <a:pt x="1157" y="812"/>
                      <a:pt x="1157" y="815"/>
                    </a:cubicBezTo>
                    <a:close/>
                    <a:moveTo>
                      <a:pt x="963" y="823"/>
                    </a:moveTo>
                    <a:cubicBezTo>
                      <a:pt x="963" y="825"/>
                      <a:pt x="961" y="824"/>
                      <a:pt x="961" y="825"/>
                    </a:cubicBezTo>
                    <a:cubicBezTo>
                      <a:pt x="961" y="827"/>
                      <a:pt x="961" y="830"/>
                      <a:pt x="962" y="831"/>
                    </a:cubicBezTo>
                    <a:cubicBezTo>
                      <a:pt x="963" y="829"/>
                      <a:pt x="966" y="829"/>
                      <a:pt x="967" y="828"/>
                    </a:cubicBezTo>
                    <a:cubicBezTo>
                      <a:pt x="966" y="826"/>
                      <a:pt x="966" y="824"/>
                      <a:pt x="963" y="823"/>
                    </a:cubicBezTo>
                    <a:close/>
                    <a:moveTo>
                      <a:pt x="928" y="831"/>
                    </a:moveTo>
                    <a:cubicBezTo>
                      <a:pt x="928" y="834"/>
                      <a:pt x="922" y="838"/>
                      <a:pt x="927" y="840"/>
                    </a:cubicBezTo>
                    <a:cubicBezTo>
                      <a:pt x="927" y="838"/>
                      <a:pt x="931" y="833"/>
                      <a:pt x="928" y="831"/>
                    </a:cubicBezTo>
                    <a:close/>
                    <a:moveTo>
                      <a:pt x="991" y="831"/>
                    </a:moveTo>
                    <a:cubicBezTo>
                      <a:pt x="991" y="833"/>
                      <a:pt x="988" y="832"/>
                      <a:pt x="989" y="834"/>
                    </a:cubicBezTo>
                    <a:cubicBezTo>
                      <a:pt x="991" y="834"/>
                      <a:pt x="991" y="836"/>
                      <a:pt x="992" y="836"/>
                    </a:cubicBezTo>
                    <a:cubicBezTo>
                      <a:pt x="991" y="835"/>
                      <a:pt x="993" y="831"/>
                      <a:pt x="991" y="831"/>
                    </a:cubicBezTo>
                    <a:close/>
                    <a:moveTo>
                      <a:pt x="1016" y="833"/>
                    </a:moveTo>
                    <a:cubicBezTo>
                      <a:pt x="1013" y="830"/>
                      <a:pt x="1010" y="834"/>
                      <a:pt x="1010" y="837"/>
                    </a:cubicBezTo>
                    <a:cubicBezTo>
                      <a:pt x="1013" y="837"/>
                      <a:pt x="1016" y="837"/>
                      <a:pt x="1016" y="833"/>
                    </a:cubicBezTo>
                    <a:close/>
                    <a:moveTo>
                      <a:pt x="1096" y="833"/>
                    </a:moveTo>
                    <a:cubicBezTo>
                      <a:pt x="1096" y="834"/>
                      <a:pt x="1096" y="834"/>
                      <a:pt x="1096" y="834"/>
                    </a:cubicBezTo>
                    <a:cubicBezTo>
                      <a:pt x="1095" y="835"/>
                      <a:pt x="1093" y="834"/>
                      <a:pt x="1092" y="835"/>
                    </a:cubicBezTo>
                    <a:cubicBezTo>
                      <a:pt x="1094" y="836"/>
                      <a:pt x="1094" y="837"/>
                      <a:pt x="1096" y="836"/>
                    </a:cubicBezTo>
                    <a:cubicBezTo>
                      <a:pt x="1096" y="836"/>
                      <a:pt x="1098" y="833"/>
                      <a:pt x="1096" y="833"/>
                    </a:cubicBezTo>
                    <a:close/>
                    <a:moveTo>
                      <a:pt x="1012" y="845"/>
                    </a:moveTo>
                    <a:cubicBezTo>
                      <a:pt x="1012" y="840"/>
                      <a:pt x="1017" y="846"/>
                      <a:pt x="1019" y="840"/>
                    </a:cubicBezTo>
                    <a:cubicBezTo>
                      <a:pt x="1015" y="841"/>
                      <a:pt x="1019" y="838"/>
                      <a:pt x="1019" y="836"/>
                    </a:cubicBezTo>
                    <a:cubicBezTo>
                      <a:pt x="1016" y="838"/>
                      <a:pt x="1009" y="840"/>
                      <a:pt x="1012" y="845"/>
                    </a:cubicBezTo>
                    <a:close/>
                    <a:moveTo>
                      <a:pt x="111" y="855"/>
                    </a:moveTo>
                    <a:cubicBezTo>
                      <a:pt x="108" y="856"/>
                      <a:pt x="107" y="858"/>
                      <a:pt x="105" y="860"/>
                    </a:cubicBezTo>
                    <a:cubicBezTo>
                      <a:pt x="108" y="861"/>
                      <a:pt x="113" y="857"/>
                      <a:pt x="111" y="855"/>
                    </a:cubicBezTo>
                    <a:close/>
                    <a:moveTo>
                      <a:pt x="967" y="855"/>
                    </a:moveTo>
                    <a:cubicBezTo>
                      <a:pt x="968" y="860"/>
                      <a:pt x="965" y="856"/>
                      <a:pt x="962" y="857"/>
                    </a:cubicBezTo>
                    <a:cubicBezTo>
                      <a:pt x="962" y="859"/>
                      <a:pt x="963" y="861"/>
                      <a:pt x="964" y="861"/>
                    </a:cubicBezTo>
                    <a:cubicBezTo>
                      <a:pt x="965" y="859"/>
                      <a:pt x="969" y="860"/>
                      <a:pt x="970" y="857"/>
                    </a:cubicBezTo>
                    <a:cubicBezTo>
                      <a:pt x="968" y="857"/>
                      <a:pt x="969" y="854"/>
                      <a:pt x="967" y="855"/>
                    </a:cubicBezTo>
                    <a:close/>
                    <a:moveTo>
                      <a:pt x="100" y="870"/>
                    </a:moveTo>
                    <a:cubicBezTo>
                      <a:pt x="102" y="869"/>
                      <a:pt x="105" y="869"/>
                      <a:pt x="105" y="866"/>
                    </a:cubicBezTo>
                    <a:cubicBezTo>
                      <a:pt x="102" y="866"/>
                      <a:pt x="102" y="866"/>
                      <a:pt x="102" y="866"/>
                    </a:cubicBezTo>
                    <a:cubicBezTo>
                      <a:pt x="103" y="869"/>
                      <a:pt x="100" y="868"/>
                      <a:pt x="100" y="870"/>
                    </a:cubicBezTo>
                    <a:close/>
                    <a:moveTo>
                      <a:pt x="177" y="879"/>
                    </a:moveTo>
                    <a:cubicBezTo>
                      <a:pt x="172" y="873"/>
                      <a:pt x="164" y="880"/>
                      <a:pt x="161" y="885"/>
                    </a:cubicBezTo>
                    <a:cubicBezTo>
                      <a:pt x="166" y="888"/>
                      <a:pt x="174" y="884"/>
                      <a:pt x="177" y="879"/>
                    </a:cubicBezTo>
                    <a:close/>
                    <a:moveTo>
                      <a:pt x="1111" y="885"/>
                    </a:moveTo>
                    <a:cubicBezTo>
                      <a:pt x="1109" y="888"/>
                      <a:pt x="1105" y="888"/>
                      <a:pt x="1104" y="892"/>
                    </a:cubicBezTo>
                    <a:cubicBezTo>
                      <a:pt x="1112" y="898"/>
                      <a:pt x="1111" y="900"/>
                      <a:pt x="1112" y="909"/>
                    </a:cubicBezTo>
                    <a:cubicBezTo>
                      <a:pt x="1116" y="907"/>
                      <a:pt x="1118" y="904"/>
                      <a:pt x="1120" y="899"/>
                    </a:cubicBezTo>
                    <a:cubicBezTo>
                      <a:pt x="1114" y="899"/>
                      <a:pt x="1113" y="889"/>
                      <a:pt x="1111" y="885"/>
                    </a:cubicBezTo>
                    <a:close/>
                    <a:moveTo>
                      <a:pt x="146" y="887"/>
                    </a:moveTo>
                    <a:cubicBezTo>
                      <a:pt x="139" y="888"/>
                      <a:pt x="134" y="892"/>
                      <a:pt x="132" y="898"/>
                    </a:cubicBezTo>
                    <a:cubicBezTo>
                      <a:pt x="137" y="895"/>
                      <a:pt x="152" y="890"/>
                      <a:pt x="145" y="887"/>
                    </a:cubicBezTo>
                    <a:cubicBezTo>
                      <a:pt x="146" y="887"/>
                      <a:pt x="146" y="887"/>
                      <a:pt x="146" y="887"/>
                    </a:cubicBezTo>
                    <a:close/>
                    <a:moveTo>
                      <a:pt x="152" y="894"/>
                    </a:moveTo>
                    <a:cubicBezTo>
                      <a:pt x="155" y="894"/>
                      <a:pt x="155" y="894"/>
                      <a:pt x="155" y="894"/>
                    </a:cubicBezTo>
                    <a:cubicBezTo>
                      <a:pt x="156" y="891"/>
                      <a:pt x="154" y="891"/>
                      <a:pt x="152" y="890"/>
                    </a:cubicBezTo>
                    <a:cubicBezTo>
                      <a:pt x="152" y="891"/>
                      <a:pt x="151" y="892"/>
                      <a:pt x="152" y="894"/>
                    </a:cubicBezTo>
                    <a:close/>
                    <a:moveTo>
                      <a:pt x="1199" y="891"/>
                    </a:moveTo>
                    <a:cubicBezTo>
                      <a:pt x="1195" y="894"/>
                      <a:pt x="1193" y="894"/>
                      <a:pt x="1192" y="900"/>
                    </a:cubicBezTo>
                    <a:cubicBezTo>
                      <a:pt x="1195" y="898"/>
                      <a:pt x="1199" y="899"/>
                      <a:pt x="1201" y="896"/>
                    </a:cubicBezTo>
                    <a:cubicBezTo>
                      <a:pt x="1198" y="895"/>
                      <a:pt x="1203" y="891"/>
                      <a:pt x="1199" y="891"/>
                    </a:cubicBezTo>
                    <a:close/>
                    <a:moveTo>
                      <a:pt x="1133" y="913"/>
                    </a:moveTo>
                    <a:cubicBezTo>
                      <a:pt x="1134" y="916"/>
                      <a:pt x="1142" y="909"/>
                      <a:pt x="1141" y="915"/>
                    </a:cubicBezTo>
                    <a:cubicBezTo>
                      <a:pt x="1149" y="915"/>
                      <a:pt x="1144" y="910"/>
                      <a:pt x="1147" y="906"/>
                    </a:cubicBezTo>
                    <a:cubicBezTo>
                      <a:pt x="1141" y="905"/>
                      <a:pt x="1136" y="909"/>
                      <a:pt x="1133" y="913"/>
                    </a:cubicBezTo>
                    <a:close/>
                    <a:moveTo>
                      <a:pt x="118" y="907"/>
                    </a:moveTo>
                    <a:cubicBezTo>
                      <a:pt x="117" y="911"/>
                      <a:pt x="113" y="910"/>
                      <a:pt x="111" y="913"/>
                    </a:cubicBezTo>
                    <a:cubicBezTo>
                      <a:pt x="116" y="915"/>
                      <a:pt x="116" y="912"/>
                      <a:pt x="120" y="913"/>
                    </a:cubicBezTo>
                    <a:cubicBezTo>
                      <a:pt x="120" y="910"/>
                      <a:pt x="121" y="906"/>
                      <a:pt x="118" y="907"/>
                    </a:cubicBezTo>
                    <a:close/>
                    <a:moveTo>
                      <a:pt x="1122" y="910"/>
                    </a:moveTo>
                    <a:cubicBezTo>
                      <a:pt x="1121" y="910"/>
                      <a:pt x="1121" y="908"/>
                      <a:pt x="1121" y="907"/>
                    </a:cubicBezTo>
                    <a:cubicBezTo>
                      <a:pt x="1118" y="907"/>
                      <a:pt x="1118" y="907"/>
                      <a:pt x="1118" y="907"/>
                    </a:cubicBezTo>
                    <a:cubicBezTo>
                      <a:pt x="1118" y="909"/>
                      <a:pt x="1117" y="909"/>
                      <a:pt x="1117" y="911"/>
                    </a:cubicBezTo>
                    <a:cubicBezTo>
                      <a:pt x="1119" y="910"/>
                      <a:pt x="1122" y="912"/>
                      <a:pt x="1122" y="910"/>
                    </a:cubicBezTo>
                    <a:close/>
                    <a:moveTo>
                      <a:pt x="47" y="910"/>
                    </a:moveTo>
                    <a:cubicBezTo>
                      <a:pt x="44" y="907"/>
                      <a:pt x="38" y="912"/>
                      <a:pt x="41" y="914"/>
                    </a:cubicBezTo>
                    <a:cubicBezTo>
                      <a:pt x="42" y="912"/>
                      <a:pt x="46" y="913"/>
                      <a:pt x="47" y="910"/>
                    </a:cubicBezTo>
                    <a:close/>
                    <a:moveTo>
                      <a:pt x="1167" y="913"/>
                    </a:moveTo>
                    <a:cubicBezTo>
                      <a:pt x="1168" y="914"/>
                      <a:pt x="1168" y="915"/>
                      <a:pt x="1170" y="914"/>
                    </a:cubicBezTo>
                    <a:cubicBezTo>
                      <a:pt x="1170" y="912"/>
                      <a:pt x="1171" y="911"/>
                      <a:pt x="1171" y="909"/>
                    </a:cubicBezTo>
                    <a:cubicBezTo>
                      <a:pt x="1169" y="909"/>
                      <a:pt x="1167" y="911"/>
                      <a:pt x="1167" y="913"/>
                    </a:cubicBezTo>
                    <a:close/>
                    <a:moveTo>
                      <a:pt x="1158" y="911"/>
                    </a:moveTo>
                    <a:cubicBezTo>
                      <a:pt x="1157" y="914"/>
                      <a:pt x="1153" y="913"/>
                      <a:pt x="1151" y="913"/>
                    </a:cubicBezTo>
                    <a:cubicBezTo>
                      <a:pt x="1151" y="915"/>
                      <a:pt x="1148" y="916"/>
                      <a:pt x="1146" y="917"/>
                    </a:cubicBezTo>
                    <a:cubicBezTo>
                      <a:pt x="1145" y="922"/>
                      <a:pt x="1145" y="922"/>
                      <a:pt x="1146" y="926"/>
                    </a:cubicBezTo>
                    <a:cubicBezTo>
                      <a:pt x="1149" y="926"/>
                      <a:pt x="1152" y="923"/>
                      <a:pt x="1155" y="925"/>
                    </a:cubicBezTo>
                    <a:cubicBezTo>
                      <a:pt x="1154" y="926"/>
                      <a:pt x="1153" y="927"/>
                      <a:pt x="1153" y="928"/>
                    </a:cubicBezTo>
                    <a:cubicBezTo>
                      <a:pt x="1157" y="926"/>
                      <a:pt x="1161" y="925"/>
                      <a:pt x="1158" y="921"/>
                    </a:cubicBezTo>
                    <a:cubicBezTo>
                      <a:pt x="1161" y="921"/>
                      <a:pt x="1161" y="921"/>
                      <a:pt x="1161" y="921"/>
                    </a:cubicBezTo>
                    <a:cubicBezTo>
                      <a:pt x="1161" y="923"/>
                      <a:pt x="1160" y="924"/>
                      <a:pt x="1162" y="926"/>
                    </a:cubicBezTo>
                    <a:cubicBezTo>
                      <a:pt x="1163" y="921"/>
                      <a:pt x="1166" y="919"/>
                      <a:pt x="1165" y="914"/>
                    </a:cubicBezTo>
                    <a:cubicBezTo>
                      <a:pt x="1159" y="916"/>
                      <a:pt x="1160" y="911"/>
                      <a:pt x="1158" y="911"/>
                    </a:cubicBezTo>
                    <a:close/>
                    <a:moveTo>
                      <a:pt x="1147" y="923"/>
                    </a:moveTo>
                    <a:cubicBezTo>
                      <a:pt x="1146" y="920"/>
                      <a:pt x="1149" y="921"/>
                      <a:pt x="1148" y="917"/>
                    </a:cubicBezTo>
                    <a:cubicBezTo>
                      <a:pt x="1149" y="918"/>
                      <a:pt x="1150" y="918"/>
                      <a:pt x="1151" y="918"/>
                    </a:cubicBezTo>
                    <a:cubicBezTo>
                      <a:pt x="1151" y="921"/>
                      <a:pt x="1150" y="923"/>
                      <a:pt x="1147" y="923"/>
                    </a:cubicBezTo>
                    <a:close/>
                    <a:moveTo>
                      <a:pt x="88" y="926"/>
                    </a:moveTo>
                    <a:cubicBezTo>
                      <a:pt x="92" y="922"/>
                      <a:pt x="97" y="920"/>
                      <a:pt x="101" y="916"/>
                    </a:cubicBezTo>
                    <a:cubicBezTo>
                      <a:pt x="95" y="911"/>
                      <a:pt x="91" y="920"/>
                      <a:pt x="87" y="923"/>
                    </a:cubicBezTo>
                    <a:cubicBezTo>
                      <a:pt x="88" y="923"/>
                      <a:pt x="87" y="925"/>
                      <a:pt x="88" y="926"/>
                    </a:cubicBezTo>
                    <a:close/>
                    <a:moveTo>
                      <a:pt x="994" y="937"/>
                    </a:moveTo>
                    <a:cubicBezTo>
                      <a:pt x="1001" y="937"/>
                      <a:pt x="1006" y="930"/>
                      <a:pt x="1012" y="931"/>
                    </a:cubicBezTo>
                    <a:cubicBezTo>
                      <a:pt x="1013" y="927"/>
                      <a:pt x="1012" y="927"/>
                      <a:pt x="1012" y="922"/>
                    </a:cubicBezTo>
                    <a:cubicBezTo>
                      <a:pt x="1002" y="920"/>
                      <a:pt x="1004" y="933"/>
                      <a:pt x="996" y="931"/>
                    </a:cubicBezTo>
                    <a:cubicBezTo>
                      <a:pt x="998" y="927"/>
                      <a:pt x="1001" y="926"/>
                      <a:pt x="1005" y="924"/>
                    </a:cubicBezTo>
                    <a:cubicBezTo>
                      <a:pt x="1001" y="923"/>
                      <a:pt x="997" y="922"/>
                      <a:pt x="994" y="925"/>
                    </a:cubicBezTo>
                    <a:cubicBezTo>
                      <a:pt x="997" y="930"/>
                      <a:pt x="993" y="931"/>
                      <a:pt x="994" y="937"/>
                    </a:cubicBezTo>
                    <a:close/>
                    <a:moveTo>
                      <a:pt x="178" y="931"/>
                    </a:moveTo>
                    <a:cubicBezTo>
                      <a:pt x="175" y="931"/>
                      <a:pt x="176" y="933"/>
                      <a:pt x="174" y="935"/>
                    </a:cubicBezTo>
                    <a:cubicBezTo>
                      <a:pt x="178" y="935"/>
                      <a:pt x="178" y="933"/>
                      <a:pt x="178" y="931"/>
                    </a:cubicBezTo>
                    <a:close/>
                    <a:moveTo>
                      <a:pt x="1184" y="948"/>
                    </a:moveTo>
                    <a:cubicBezTo>
                      <a:pt x="1186" y="945"/>
                      <a:pt x="1188" y="942"/>
                      <a:pt x="1189" y="939"/>
                    </a:cubicBezTo>
                    <a:cubicBezTo>
                      <a:pt x="1184" y="941"/>
                      <a:pt x="1188" y="934"/>
                      <a:pt x="1184" y="935"/>
                    </a:cubicBezTo>
                    <a:cubicBezTo>
                      <a:pt x="1177" y="945"/>
                      <a:pt x="1160" y="942"/>
                      <a:pt x="1160" y="956"/>
                    </a:cubicBezTo>
                    <a:cubicBezTo>
                      <a:pt x="1159" y="954"/>
                      <a:pt x="1158" y="957"/>
                      <a:pt x="1158" y="955"/>
                    </a:cubicBezTo>
                    <a:cubicBezTo>
                      <a:pt x="1158" y="954"/>
                      <a:pt x="1159" y="953"/>
                      <a:pt x="1158" y="952"/>
                    </a:cubicBezTo>
                    <a:cubicBezTo>
                      <a:pt x="1156" y="954"/>
                      <a:pt x="1155" y="956"/>
                      <a:pt x="1154" y="958"/>
                    </a:cubicBezTo>
                    <a:cubicBezTo>
                      <a:pt x="1149" y="959"/>
                      <a:pt x="1153" y="956"/>
                      <a:pt x="1149" y="955"/>
                    </a:cubicBezTo>
                    <a:cubicBezTo>
                      <a:pt x="1150" y="963"/>
                      <a:pt x="1143" y="964"/>
                      <a:pt x="1135" y="964"/>
                    </a:cubicBezTo>
                    <a:cubicBezTo>
                      <a:pt x="1132" y="973"/>
                      <a:pt x="1125" y="977"/>
                      <a:pt x="1117" y="980"/>
                    </a:cubicBezTo>
                    <a:cubicBezTo>
                      <a:pt x="1114" y="975"/>
                      <a:pt x="1120" y="972"/>
                      <a:pt x="1122" y="969"/>
                    </a:cubicBezTo>
                    <a:cubicBezTo>
                      <a:pt x="1117" y="969"/>
                      <a:pt x="1126" y="967"/>
                      <a:pt x="1122" y="965"/>
                    </a:cubicBezTo>
                    <a:cubicBezTo>
                      <a:pt x="1121" y="968"/>
                      <a:pt x="1119" y="965"/>
                      <a:pt x="1118" y="965"/>
                    </a:cubicBezTo>
                    <a:cubicBezTo>
                      <a:pt x="1116" y="966"/>
                      <a:pt x="1115" y="969"/>
                      <a:pt x="1114" y="972"/>
                    </a:cubicBezTo>
                    <a:cubicBezTo>
                      <a:pt x="1109" y="971"/>
                      <a:pt x="1108" y="974"/>
                      <a:pt x="1106" y="977"/>
                    </a:cubicBezTo>
                    <a:cubicBezTo>
                      <a:pt x="1110" y="976"/>
                      <a:pt x="1110" y="973"/>
                      <a:pt x="1114" y="974"/>
                    </a:cubicBezTo>
                    <a:cubicBezTo>
                      <a:pt x="1118" y="982"/>
                      <a:pt x="1110" y="982"/>
                      <a:pt x="1107" y="987"/>
                    </a:cubicBezTo>
                    <a:cubicBezTo>
                      <a:pt x="1115" y="986"/>
                      <a:pt x="1119" y="980"/>
                      <a:pt x="1127" y="978"/>
                    </a:cubicBezTo>
                    <a:cubicBezTo>
                      <a:pt x="1128" y="981"/>
                      <a:pt x="1129" y="983"/>
                      <a:pt x="1130" y="984"/>
                    </a:cubicBezTo>
                    <a:cubicBezTo>
                      <a:pt x="1134" y="981"/>
                      <a:pt x="1140" y="978"/>
                      <a:pt x="1143" y="973"/>
                    </a:cubicBezTo>
                    <a:cubicBezTo>
                      <a:pt x="1153" y="977"/>
                      <a:pt x="1151" y="960"/>
                      <a:pt x="1158" y="958"/>
                    </a:cubicBezTo>
                    <a:cubicBezTo>
                      <a:pt x="1161" y="958"/>
                      <a:pt x="1161" y="961"/>
                      <a:pt x="1164" y="960"/>
                    </a:cubicBezTo>
                    <a:cubicBezTo>
                      <a:pt x="1171" y="957"/>
                      <a:pt x="1174" y="946"/>
                      <a:pt x="1184" y="948"/>
                    </a:cubicBezTo>
                    <a:close/>
                    <a:moveTo>
                      <a:pt x="215" y="940"/>
                    </a:moveTo>
                    <a:cubicBezTo>
                      <a:pt x="216" y="940"/>
                      <a:pt x="218" y="940"/>
                      <a:pt x="218" y="942"/>
                    </a:cubicBezTo>
                    <a:cubicBezTo>
                      <a:pt x="219" y="942"/>
                      <a:pt x="221" y="942"/>
                      <a:pt x="221" y="940"/>
                    </a:cubicBezTo>
                    <a:cubicBezTo>
                      <a:pt x="220" y="940"/>
                      <a:pt x="220" y="940"/>
                      <a:pt x="220" y="939"/>
                    </a:cubicBezTo>
                    <a:cubicBezTo>
                      <a:pt x="218" y="939"/>
                      <a:pt x="215" y="938"/>
                      <a:pt x="215" y="940"/>
                    </a:cubicBezTo>
                    <a:close/>
                    <a:moveTo>
                      <a:pt x="1064" y="943"/>
                    </a:moveTo>
                    <a:cubicBezTo>
                      <a:pt x="1065" y="946"/>
                      <a:pt x="1063" y="946"/>
                      <a:pt x="1062" y="948"/>
                    </a:cubicBezTo>
                    <a:cubicBezTo>
                      <a:pt x="1066" y="947"/>
                      <a:pt x="1065" y="950"/>
                      <a:pt x="1068" y="950"/>
                    </a:cubicBezTo>
                    <a:cubicBezTo>
                      <a:pt x="1069" y="948"/>
                      <a:pt x="1073" y="948"/>
                      <a:pt x="1072" y="944"/>
                    </a:cubicBezTo>
                    <a:cubicBezTo>
                      <a:pt x="1070" y="943"/>
                      <a:pt x="1069" y="948"/>
                      <a:pt x="1069" y="945"/>
                    </a:cubicBezTo>
                    <a:cubicBezTo>
                      <a:pt x="1069" y="944"/>
                      <a:pt x="1070" y="943"/>
                      <a:pt x="1070" y="942"/>
                    </a:cubicBezTo>
                    <a:cubicBezTo>
                      <a:pt x="1068" y="942"/>
                      <a:pt x="1067" y="940"/>
                      <a:pt x="1064" y="939"/>
                    </a:cubicBezTo>
                    <a:cubicBezTo>
                      <a:pt x="1063" y="944"/>
                      <a:pt x="1057" y="942"/>
                      <a:pt x="1058" y="948"/>
                    </a:cubicBezTo>
                    <a:cubicBezTo>
                      <a:pt x="1063" y="949"/>
                      <a:pt x="1061" y="944"/>
                      <a:pt x="1064" y="943"/>
                    </a:cubicBezTo>
                    <a:close/>
                    <a:moveTo>
                      <a:pt x="942" y="948"/>
                    </a:moveTo>
                    <a:cubicBezTo>
                      <a:pt x="942" y="944"/>
                      <a:pt x="942" y="944"/>
                      <a:pt x="942" y="944"/>
                    </a:cubicBezTo>
                    <a:cubicBezTo>
                      <a:pt x="939" y="943"/>
                      <a:pt x="939" y="949"/>
                      <a:pt x="942" y="948"/>
                    </a:cubicBezTo>
                    <a:close/>
                    <a:moveTo>
                      <a:pt x="1171" y="961"/>
                    </a:moveTo>
                    <a:cubicBezTo>
                      <a:pt x="1171" y="966"/>
                      <a:pt x="1164" y="965"/>
                      <a:pt x="1164" y="970"/>
                    </a:cubicBezTo>
                    <a:cubicBezTo>
                      <a:pt x="1176" y="963"/>
                      <a:pt x="1186" y="960"/>
                      <a:pt x="1195" y="950"/>
                    </a:cubicBezTo>
                    <a:cubicBezTo>
                      <a:pt x="1185" y="945"/>
                      <a:pt x="1181" y="960"/>
                      <a:pt x="1171" y="961"/>
                    </a:cubicBezTo>
                    <a:close/>
                    <a:moveTo>
                      <a:pt x="199" y="950"/>
                    </a:moveTo>
                    <a:cubicBezTo>
                      <a:pt x="197" y="950"/>
                      <a:pt x="194" y="950"/>
                      <a:pt x="195" y="952"/>
                    </a:cubicBezTo>
                    <a:cubicBezTo>
                      <a:pt x="197" y="952"/>
                      <a:pt x="199" y="952"/>
                      <a:pt x="199" y="950"/>
                    </a:cubicBezTo>
                    <a:close/>
                    <a:moveTo>
                      <a:pt x="72" y="952"/>
                    </a:moveTo>
                    <a:cubicBezTo>
                      <a:pt x="70" y="949"/>
                      <a:pt x="65" y="951"/>
                      <a:pt x="64" y="954"/>
                    </a:cubicBezTo>
                    <a:cubicBezTo>
                      <a:pt x="67" y="954"/>
                      <a:pt x="71" y="955"/>
                      <a:pt x="72" y="952"/>
                    </a:cubicBezTo>
                    <a:close/>
                    <a:moveTo>
                      <a:pt x="1136" y="954"/>
                    </a:moveTo>
                    <a:cubicBezTo>
                      <a:pt x="1139" y="955"/>
                      <a:pt x="1141" y="954"/>
                      <a:pt x="1140" y="951"/>
                    </a:cubicBezTo>
                    <a:cubicBezTo>
                      <a:pt x="1137" y="951"/>
                      <a:pt x="1137" y="951"/>
                      <a:pt x="1137" y="951"/>
                    </a:cubicBezTo>
                    <a:cubicBezTo>
                      <a:pt x="1138" y="952"/>
                      <a:pt x="1136" y="953"/>
                      <a:pt x="1136" y="954"/>
                    </a:cubicBezTo>
                    <a:close/>
                    <a:moveTo>
                      <a:pt x="90" y="958"/>
                    </a:moveTo>
                    <a:cubicBezTo>
                      <a:pt x="89" y="960"/>
                      <a:pt x="87" y="960"/>
                      <a:pt x="87" y="962"/>
                    </a:cubicBezTo>
                    <a:cubicBezTo>
                      <a:pt x="91" y="962"/>
                      <a:pt x="91" y="962"/>
                      <a:pt x="91" y="962"/>
                    </a:cubicBezTo>
                    <a:cubicBezTo>
                      <a:pt x="91" y="960"/>
                      <a:pt x="91" y="958"/>
                      <a:pt x="90" y="958"/>
                    </a:cubicBezTo>
                    <a:close/>
                    <a:moveTo>
                      <a:pt x="130" y="964"/>
                    </a:moveTo>
                    <a:cubicBezTo>
                      <a:pt x="134" y="965"/>
                      <a:pt x="135" y="959"/>
                      <a:pt x="133" y="958"/>
                    </a:cubicBezTo>
                    <a:cubicBezTo>
                      <a:pt x="132" y="959"/>
                      <a:pt x="128" y="961"/>
                      <a:pt x="130" y="964"/>
                    </a:cubicBezTo>
                    <a:close/>
                    <a:moveTo>
                      <a:pt x="236" y="965"/>
                    </a:moveTo>
                    <a:cubicBezTo>
                      <a:pt x="236" y="967"/>
                      <a:pt x="236" y="968"/>
                      <a:pt x="237" y="969"/>
                    </a:cubicBezTo>
                    <a:cubicBezTo>
                      <a:pt x="243" y="967"/>
                      <a:pt x="247" y="971"/>
                      <a:pt x="248" y="975"/>
                    </a:cubicBezTo>
                    <a:cubicBezTo>
                      <a:pt x="248" y="967"/>
                      <a:pt x="247" y="967"/>
                      <a:pt x="247" y="960"/>
                    </a:cubicBezTo>
                    <a:cubicBezTo>
                      <a:pt x="242" y="960"/>
                      <a:pt x="240" y="963"/>
                      <a:pt x="236" y="965"/>
                    </a:cubicBezTo>
                    <a:close/>
                    <a:moveTo>
                      <a:pt x="171" y="965"/>
                    </a:moveTo>
                    <a:cubicBezTo>
                      <a:pt x="167" y="965"/>
                      <a:pt x="167" y="968"/>
                      <a:pt x="164" y="969"/>
                    </a:cubicBezTo>
                    <a:cubicBezTo>
                      <a:pt x="168" y="969"/>
                      <a:pt x="170" y="968"/>
                      <a:pt x="171" y="965"/>
                    </a:cubicBezTo>
                    <a:close/>
                    <a:moveTo>
                      <a:pt x="1060" y="970"/>
                    </a:moveTo>
                    <a:cubicBezTo>
                      <a:pt x="1064" y="970"/>
                      <a:pt x="1066" y="969"/>
                      <a:pt x="1067" y="966"/>
                    </a:cubicBezTo>
                    <a:cubicBezTo>
                      <a:pt x="1064" y="967"/>
                      <a:pt x="1061" y="967"/>
                      <a:pt x="1060" y="970"/>
                    </a:cubicBezTo>
                    <a:close/>
                    <a:moveTo>
                      <a:pt x="187" y="977"/>
                    </a:moveTo>
                    <a:cubicBezTo>
                      <a:pt x="187" y="978"/>
                      <a:pt x="188" y="981"/>
                      <a:pt x="186" y="981"/>
                    </a:cubicBezTo>
                    <a:cubicBezTo>
                      <a:pt x="182" y="981"/>
                      <a:pt x="178" y="982"/>
                      <a:pt x="176" y="985"/>
                    </a:cubicBezTo>
                    <a:cubicBezTo>
                      <a:pt x="173" y="986"/>
                      <a:pt x="175" y="982"/>
                      <a:pt x="172" y="983"/>
                    </a:cubicBezTo>
                    <a:cubicBezTo>
                      <a:pt x="166" y="985"/>
                      <a:pt x="164" y="989"/>
                      <a:pt x="161" y="992"/>
                    </a:cubicBezTo>
                    <a:cubicBezTo>
                      <a:pt x="156" y="997"/>
                      <a:pt x="149" y="999"/>
                      <a:pt x="145" y="1001"/>
                    </a:cubicBezTo>
                    <a:cubicBezTo>
                      <a:pt x="159" y="1005"/>
                      <a:pt x="173" y="992"/>
                      <a:pt x="179" y="985"/>
                    </a:cubicBezTo>
                    <a:cubicBezTo>
                      <a:pt x="191" y="984"/>
                      <a:pt x="196" y="977"/>
                      <a:pt x="204" y="972"/>
                    </a:cubicBezTo>
                    <a:cubicBezTo>
                      <a:pt x="196" y="971"/>
                      <a:pt x="193" y="975"/>
                      <a:pt x="187" y="977"/>
                    </a:cubicBezTo>
                    <a:close/>
                    <a:moveTo>
                      <a:pt x="1174" y="972"/>
                    </a:moveTo>
                    <a:cubicBezTo>
                      <a:pt x="1175" y="975"/>
                      <a:pt x="1171" y="974"/>
                      <a:pt x="1172" y="977"/>
                    </a:cubicBezTo>
                    <a:cubicBezTo>
                      <a:pt x="1175" y="977"/>
                      <a:pt x="1177" y="973"/>
                      <a:pt x="1174" y="972"/>
                    </a:cubicBezTo>
                    <a:close/>
                    <a:moveTo>
                      <a:pt x="1190" y="976"/>
                    </a:moveTo>
                    <a:cubicBezTo>
                      <a:pt x="1185" y="977"/>
                      <a:pt x="1178" y="975"/>
                      <a:pt x="1177" y="980"/>
                    </a:cubicBezTo>
                    <a:cubicBezTo>
                      <a:pt x="1183" y="977"/>
                      <a:pt x="1187" y="984"/>
                      <a:pt x="1190" y="980"/>
                    </a:cubicBezTo>
                    <a:cubicBezTo>
                      <a:pt x="1185" y="980"/>
                      <a:pt x="1188" y="977"/>
                      <a:pt x="1190" y="976"/>
                    </a:cubicBezTo>
                    <a:close/>
                    <a:moveTo>
                      <a:pt x="989" y="985"/>
                    </a:moveTo>
                    <a:cubicBezTo>
                      <a:pt x="991" y="985"/>
                      <a:pt x="991" y="986"/>
                      <a:pt x="991" y="988"/>
                    </a:cubicBezTo>
                    <a:cubicBezTo>
                      <a:pt x="995" y="986"/>
                      <a:pt x="997" y="983"/>
                      <a:pt x="999" y="979"/>
                    </a:cubicBezTo>
                    <a:cubicBezTo>
                      <a:pt x="994" y="980"/>
                      <a:pt x="991" y="982"/>
                      <a:pt x="989" y="985"/>
                    </a:cubicBezTo>
                    <a:close/>
                    <a:moveTo>
                      <a:pt x="207" y="982"/>
                    </a:moveTo>
                    <a:cubicBezTo>
                      <a:pt x="210" y="985"/>
                      <a:pt x="216" y="983"/>
                      <a:pt x="219" y="982"/>
                    </a:cubicBezTo>
                    <a:cubicBezTo>
                      <a:pt x="217" y="981"/>
                      <a:pt x="211" y="979"/>
                      <a:pt x="207" y="982"/>
                    </a:cubicBezTo>
                    <a:close/>
                    <a:moveTo>
                      <a:pt x="4" y="982"/>
                    </a:moveTo>
                    <a:cubicBezTo>
                      <a:pt x="2" y="983"/>
                      <a:pt x="1" y="985"/>
                      <a:pt x="0" y="988"/>
                    </a:cubicBezTo>
                    <a:cubicBezTo>
                      <a:pt x="4" y="987"/>
                      <a:pt x="6" y="990"/>
                      <a:pt x="9" y="991"/>
                    </a:cubicBezTo>
                    <a:cubicBezTo>
                      <a:pt x="9" y="987"/>
                      <a:pt x="15" y="989"/>
                      <a:pt x="14" y="985"/>
                    </a:cubicBezTo>
                    <a:cubicBezTo>
                      <a:pt x="9" y="987"/>
                      <a:pt x="8" y="984"/>
                      <a:pt x="4" y="982"/>
                    </a:cubicBezTo>
                    <a:close/>
                    <a:moveTo>
                      <a:pt x="1088" y="991"/>
                    </a:moveTo>
                    <a:cubicBezTo>
                      <a:pt x="1090" y="987"/>
                      <a:pt x="1095" y="986"/>
                      <a:pt x="1099" y="986"/>
                    </a:cubicBezTo>
                    <a:cubicBezTo>
                      <a:pt x="1098" y="977"/>
                      <a:pt x="1086" y="988"/>
                      <a:pt x="1088" y="991"/>
                    </a:cubicBezTo>
                    <a:close/>
                    <a:moveTo>
                      <a:pt x="1136" y="986"/>
                    </a:moveTo>
                    <a:cubicBezTo>
                      <a:pt x="1138" y="986"/>
                      <a:pt x="1138" y="987"/>
                      <a:pt x="1139" y="988"/>
                    </a:cubicBezTo>
                    <a:cubicBezTo>
                      <a:pt x="1138" y="985"/>
                      <a:pt x="1142" y="987"/>
                      <a:pt x="1141" y="984"/>
                    </a:cubicBezTo>
                    <a:cubicBezTo>
                      <a:pt x="1139" y="984"/>
                      <a:pt x="1137" y="985"/>
                      <a:pt x="1136" y="986"/>
                    </a:cubicBezTo>
                    <a:close/>
                    <a:moveTo>
                      <a:pt x="1151" y="990"/>
                    </a:moveTo>
                    <a:cubicBezTo>
                      <a:pt x="1152" y="990"/>
                      <a:pt x="1153" y="991"/>
                      <a:pt x="1154" y="991"/>
                    </a:cubicBezTo>
                    <a:cubicBezTo>
                      <a:pt x="1153" y="998"/>
                      <a:pt x="1147" y="992"/>
                      <a:pt x="1146" y="995"/>
                    </a:cubicBezTo>
                    <a:cubicBezTo>
                      <a:pt x="1150" y="996"/>
                      <a:pt x="1151" y="999"/>
                      <a:pt x="1154" y="1000"/>
                    </a:cubicBezTo>
                    <a:cubicBezTo>
                      <a:pt x="1152" y="997"/>
                      <a:pt x="1153" y="993"/>
                      <a:pt x="1157" y="992"/>
                    </a:cubicBezTo>
                    <a:cubicBezTo>
                      <a:pt x="1156" y="991"/>
                      <a:pt x="1156" y="989"/>
                      <a:pt x="1155" y="988"/>
                    </a:cubicBezTo>
                    <a:cubicBezTo>
                      <a:pt x="1155" y="990"/>
                      <a:pt x="1150" y="987"/>
                      <a:pt x="1151" y="990"/>
                    </a:cubicBezTo>
                    <a:close/>
                    <a:moveTo>
                      <a:pt x="845" y="991"/>
                    </a:moveTo>
                    <a:cubicBezTo>
                      <a:pt x="842" y="993"/>
                      <a:pt x="834" y="994"/>
                      <a:pt x="836" y="998"/>
                    </a:cubicBezTo>
                    <a:cubicBezTo>
                      <a:pt x="839" y="996"/>
                      <a:pt x="843" y="995"/>
                      <a:pt x="845" y="991"/>
                    </a:cubicBezTo>
                    <a:close/>
                    <a:moveTo>
                      <a:pt x="996" y="992"/>
                    </a:moveTo>
                    <a:cubicBezTo>
                      <a:pt x="994" y="993"/>
                      <a:pt x="992" y="994"/>
                      <a:pt x="991" y="995"/>
                    </a:cubicBezTo>
                    <a:cubicBezTo>
                      <a:pt x="994" y="995"/>
                      <a:pt x="996" y="995"/>
                      <a:pt x="996" y="992"/>
                    </a:cubicBezTo>
                    <a:close/>
                    <a:moveTo>
                      <a:pt x="1031" y="997"/>
                    </a:moveTo>
                    <a:cubicBezTo>
                      <a:pt x="1031" y="995"/>
                      <a:pt x="1034" y="996"/>
                      <a:pt x="1035" y="994"/>
                    </a:cubicBezTo>
                    <a:cubicBezTo>
                      <a:pt x="1033" y="992"/>
                      <a:pt x="1028" y="996"/>
                      <a:pt x="1031" y="997"/>
                    </a:cubicBezTo>
                    <a:close/>
                    <a:moveTo>
                      <a:pt x="856" y="1002"/>
                    </a:moveTo>
                    <a:cubicBezTo>
                      <a:pt x="861" y="1004"/>
                      <a:pt x="865" y="997"/>
                      <a:pt x="869" y="995"/>
                    </a:cubicBezTo>
                    <a:cubicBezTo>
                      <a:pt x="865" y="998"/>
                      <a:pt x="858" y="994"/>
                      <a:pt x="854" y="1000"/>
                    </a:cubicBezTo>
                    <a:cubicBezTo>
                      <a:pt x="856" y="1001"/>
                      <a:pt x="858" y="997"/>
                      <a:pt x="859" y="999"/>
                    </a:cubicBezTo>
                    <a:cubicBezTo>
                      <a:pt x="858" y="999"/>
                      <a:pt x="857" y="1000"/>
                      <a:pt x="856" y="1002"/>
                    </a:cubicBezTo>
                    <a:close/>
                    <a:moveTo>
                      <a:pt x="882" y="994"/>
                    </a:moveTo>
                    <a:cubicBezTo>
                      <a:pt x="880" y="996"/>
                      <a:pt x="873" y="997"/>
                      <a:pt x="876" y="1001"/>
                    </a:cubicBezTo>
                    <a:cubicBezTo>
                      <a:pt x="880" y="1001"/>
                      <a:pt x="884" y="997"/>
                      <a:pt x="882" y="994"/>
                    </a:cubicBezTo>
                    <a:close/>
                    <a:moveTo>
                      <a:pt x="327" y="1005"/>
                    </a:moveTo>
                    <a:cubicBezTo>
                      <a:pt x="328" y="1004"/>
                      <a:pt x="332" y="1005"/>
                      <a:pt x="331" y="1002"/>
                    </a:cubicBezTo>
                    <a:cubicBezTo>
                      <a:pt x="329" y="1002"/>
                      <a:pt x="325" y="1004"/>
                      <a:pt x="327" y="1005"/>
                    </a:cubicBezTo>
                    <a:close/>
                    <a:moveTo>
                      <a:pt x="126" y="1017"/>
                    </a:moveTo>
                    <a:cubicBezTo>
                      <a:pt x="133" y="1015"/>
                      <a:pt x="141" y="1013"/>
                      <a:pt x="143" y="1006"/>
                    </a:cubicBezTo>
                    <a:cubicBezTo>
                      <a:pt x="136" y="1000"/>
                      <a:pt x="127" y="1008"/>
                      <a:pt x="126" y="1017"/>
                    </a:cubicBezTo>
                    <a:close/>
                    <a:moveTo>
                      <a:pt x="825" y="1024"/>
                    </a:moveTo>
                    <a:cubicBezTo>
                      <a:pt x="837" y="1021"/>
                      <a:pt x="845" y="1013"/>
                      <a:pt x="852" y="1005"/>
                    </a:cubicBezTo>
                    <a:cubicBezTo>
                      <a:pt x="840" y="1006"/>
                      <a:pt x="834" y="1017"/>
                      <a:pt x="825" y="1018"/>
                    </a:cubicBezTo>
                    <a:cubicBezTo>
                      <a:pt x="827" y="1021"/>
                      <a:pt x="822" y="1022"/>
                      <a:pt x="825" y="1024"/>
                    </a:cubicBezTo>
                    <a:close/>
                    <a:moveTo>
                      <a:pt x="834" y="1010"/>
                    </a:moveTo>
                    <a:cubicBezTo>
                      <a:pt x="836" y="1007"/>
                      <a:pt x="840" y="1009"/>
                      <a:pt x="840" y="1006"/>
                    </a:cubicBezTo>
                    <a:cubicBezTo>
                      <a:pt x="838" y="1004"/>
                      <a:pt x="830" y="1007"/>
                      <a:pt x="834" y="1010"/>
                    </a:cubicBezTo>
                    <a:close/>
                    <a:moveTo>
                      <a:pt x="828" y="1006"/>
                    </a:moveTo>
                    <a:cubicBezTo>
                      <a:pt x="828" y="1009"/>
                      <a:pt x="824" y="1008"/>
                      <a:pt x="824" y="1011"/>
                    </a:cubicBezTo>
                    <a:cubicBezTo>
                      <a:pt x="827" y="1012"/>
                      <a:pt x="830" y="1012"/>
                      <a:pt x="832" y="1011"/>
                    </a:cubicBezTo>
                    <a:cubicBezTo>
                      <a:pt x="831" y="1009"/>
                      <a:pt x="830" y="1007"/>
                      <a:pt x="828" y="1006"/>
                    </a:cubicBezTo>
                    <a:close/>
                    <a:moveTo>
                      <a:pt x="985" y="1009"/>
                    </a:moveTo>
                    <a:cubicBezTo>
                      <a:pt x="977" y="1010"/>
                      <a:pt x="972" y="1015"/>
                      <a:pt x="967" y="1019"/>
                    </a:cubicBezTo>
                    <a:cubicBezTo>
                      <a:pt x="976" y="1019"/>
                      <a:pt x="982" y="1015"/>
                      <a:pt x="985" y="1009"/>
                    </a:cubicBezTo>
                    <a:close/>
                    <a:moveTo>
                      <a:pt x="1131" y="1012"/>
                    </a:moveTo>
                    <a:cubicBezTo>
                      <a:pt x="1133" y="1012"/>
                      <a:pt x="1135" y="1011"/>
                      <a:pt x="1136" y="1009"/>
                    </a:cubicBezTo>
                    <a:cubicBezTo>
                      <a:pt x="1133" y="1009"/>
                      <a:pt x="1131" y="1009"/>
                      <a:pt x="1131" y="1012"/>
                    </a:cubicBezTo>
                    <a:close/>
                    <a:moveTo>
                      <a:pt x="816" y="1013"/>
                    </a:moveTo>
                    <a:cubicBezTo>
                      <a:pt x="813" y="1013"/>
                      <a:pt x="810" y="1014"/>
                      <a:pt x="808" y="1016"/>
                    </a:cubicBezTo>
                    <a:cubicBezTo>
                      <a:pt x="811" y="1015"/>
                      <a:pt x="815" y="1015"/>
                      <a:pt x="816" y="1013"/>
                    </a:cubicBezTo>
                    <a:close/>
                    <a:moveTo>
                      <a:pt x="937" y="1026"/>
                    </a:moveTo>
                    <a:cubicBezTo>
                      <a:pt x="942" y="1026"/>
                      <a:pt x="945" y="1024"/>
                      <a:pt x="948" y="1021"/>
                    </a:cubicBezTo>
                    <a:cubicBezTo>
                      <a:pt x="947" y="1020"/>
                      <a:pt x="947" y="1017"/>
                      <a:pt x="946" y="1017"/>
                    </a:cubicBezTo>
                    <a:cubicBezTo>
                      <a:pt x="945" y="1018"/>
                      <a:pt x="942" y="1019"/>
                      <a:pt x="943" y="1016"/>
                    </a:cubicBezTo>
                    <a:cubicBezTo>
                      <a:pt x="938" y="1018"/>
                      <a:pt x="940" y="1022"/>
                      <a:pt x="937" y="1026"/>
                    </a:cubicBezTo>
                    <a:close/>
                    <a:moveTo>
                      <a:pt x="239" y="1024"/>
                    </a:moveTo>
                    <a:cubicBezTo>
                      <a:pt x="239" y="1023"/>
                      <a:pt x="244" y="1021"/>
                      <a:pt x="241" y="1019"/>
                    </a:cubicBezTo>
                    <a:cubicBezTo>
                      <a:pt x="241" y="1021"/>
                      <a:pt x="235" y="1022"/>
                      <a:pt x="239" y="1024"/>
                    </a:cubicBezTo>
                    <a:close/>
                    <a:moveTo>
                      <a:pt x="976" y="1035"/>
                    </a:moveTo>
                    <a:cubicBezTo>
                      <a:pt x="977" y="1036"/>
                      <a:pt x="983" y="1034"/>
                      <a:pt x="983" y="1030"/>
                    </a:cubicBezTo>
                    <a:cubicBezTo>
                      <a:pt x="976" y="1034"/>
                      <a:pt x="962" y="1038"/>
                      <a:pt x="956" y="1044"/>
                    </a:cubicBezTo>
                    <a:cubicBezTo>
                      <a:pt x="965" y="1044"/>
                      <a:pt x="970" y="1039"/>
                      <a:pt x="976" y="1035"/>
                    </a:cubicBezTo>
                    <a:close/>
                    <a:moveTo>
                      <a:pt x="978" y="1043"/>
                    </a:moveTo>
                    <a:cubicBezTo>
                      <a:pt x="975" y="1043"/>
                      <a:pt x="973" y="1045"/>
                      <a:pt x="972" y="1046"/>
                    </a:cubicBezTo>
                    <a:cubicBezTo>
                      <a:pt x="974" y="1046"/>
                      <a:pt x="978" y="1046"/>
                      <a:pt x="978" y="1043"/>
                    </a:cubicBezTo>
                    <a:close/>
                    <a:moveTo>
                      <a:pt x="245" y="1049"/>
                    </a:moveTo>
                    <a:cubicBezTo>
                      <a:pt x="243" y="1053"/>
                      <a:pt x="242" y="1059"/>
                      <a:pt x="240" y="1062"/>
                    </a:cubicBezTo>
                    <a:cubicBezTo>
                      <a:pt x="248" y="1060"/>
                      <a:pt x="255" y="1056"/>
                      <a:pt x="258" y="1048"/>
                    </a:cubicBezTo>
                    <a:cubicBezTo>
                      <a:pt x="254" y="1051"/>
                      <a:pt x="250" y="1050"/>
                      <a:pt x="245" y="1049"/>
                    </a:cubicBezTo>
                    <a:close/>
                    <a:moveTo>
                      <a:pt x="921" y="1054"/>
                    </a:moveTo>
                    <a:cubicBezTo>
                      <a:pt x="923" y="1053"/>
                      <a:pt x="932" y="1052"/>
                      <a:pt x="933" y="1048"/>
                    </a:cubicBezTo>
                    <a:cubicBezTo>
                      <a:pt x="930" y="1050"/>
                      <a:pt x="923" y="1050"/>
                      <a:pt x="921" y="1054"/>
                    </a:cubicBezTo>
                    <a:close/>
                    <a:moveTo>
                      <a:pt x="926" y="1062"/>
                    </a:moveTo>
                    <a:cubicBezTo>
                      <a:pt x="928" y="1057"/>
                      <a:pt x="934" y="1057"/>
                      <a:pt x="938" y="1054"/>
                    </a:cubicBezTo>
                    <a:cubicBezTo>
                      <a:pt x="931" y="1054"/>
                      <a:pt x="925" y="1057"/>
                      <a:pt x="921" y="1060"/>
                    </a:cubicBezTo>
                    <a:cubicBezTo>
                      <a:pt x="922" y="1061"/>
                      <a:pt x="925" y="1061"/>
                      <a:pt x="926" y="1062"/>
                    </a:cubicBezTo>
                    <a:close/>
                    <a:moveTo>
                      <a:pt x="768" y="1057"/>
                    </a:moveTo>
                    <a:cubicBezTo>
                      <a:pt x="762" y="1054"/>
                      <a:pt x="760" y="1062"/>
                      <a:pt x="755" y="1060"/>
                    </a:cubicBezTo>
                    <a:cubicBezTo>
                      <a:pt x="755" y="1063"/>
                      <a:pt x="757" y="1063"/>
                      <a:pt x="758" y="1064"/>
                    </a:cubicBezTo>
                    <a:cubicBezTo>
                      <a:pt x="761" y="1060"/>
                      <a:pt x="766" y="1061"/>
                      <a:pt x="768" y="1057"/>
                    </a:cubicBezTo>
                    <a:close/>
                    <a:moveTo>
                      <a:pt x="718" y="1059"/>
                    </a:moveTo>
                    <a:cubicBezTo>
                      <a:pt x="715" y="1059"/>
                      <a:pt x="713" y="1060"/>
                      <a:pt x="712" y="1062"/>
                    </a:cubicBezTo>
                    <a:cubicBezTo>
                      <a:pt x="713" y="1062"/>
                      <a:pt x="713" y="1063"/>
                      <a:pt x="712" y="1064"/>
                    </a:cubicBezTo>
                    <a:cubicBezTo>
                      <a:pt x="715" y="1063"/>
                      <a:pt x="718" y="1062"/>
                      <a:pt x="718" y="1059"/>
                    </a:cubicBezTo>
                    <a:close/>
                    <a:moveTo>
                      <a:pt x="906" y="1070"/>
                    </a:moveTo>
                    <a:cubicBezTo>
                      <a:pt x="911" y="1069"/>
                      <a:pt x="915" y="1067"/>
                      <a:pt x="919" y="1064"/>
                    </a:cubicBezTo>
                    <a:cubicBezTo>
                      <a:pt x="919" y="1064"/>
                      <a:pt x="918" y="1063"/>
                      <a:pt x="918" y="1062"/>
                    </a:cubicBezTo>
                    <a:cubicBezTo>
                      <a:pt x="914" y="1065"/>
                      <a:pt x="906" y="1064"/>
                      <a:pt x="906" y="1070"/>
                    </a:cubicBezTo>
                    <a:close/>
                    <a:moveTo>
                      <a:pt x="524" y="1069"/>
                    </a:moveTo>
                    <a:cubicBezTo>
                      <a:pt x="524" y="1066"/>
                      <a:pt x="526" y="1066"/>
                      <a:pt x="526" y="1063"/>
                    </a:cubicBezTo>
                    <a:cubicBezTo>
                      <a:pt x="523" y="1062"/>
                      <a:pt x="523" y="1065"/>
                      <a:pt x="522" y="1063"/>
                    </a:cubicBezTo>
                    <a:cubicBezTo>
                      <a:pt x="522" y="1069"/>
                      <a:pt x="515" y="1064"/>
                      <a:pt x="515" y="1068"/>
                    </a:cubicBezTo>
                    <a:cubicBezTo>
                      <a:pt x="516" y="1070"/>
                      <a:pt x="521" y="1068"/>
                      <a:pt x="524" y="1069"/>
                    </a:cubicBezTo>
                    <a:close/>
                    <a:moveTo>
                      <a:pt x="678" y="1074"/>
                    </a:moveTo>
                    <a:cubicBezTo>
                      <a:pt x="691" y="1077"/>
                      <a:pt x="702" y="1069"/>
                      <a:pt x="710" y="1063"/>
                    </a:cubicBezTo>
                    <a:cubicBezTo>
                      <a:pt x="699" y="1065"/>
                      <a:pt x="688" y="1067"/>
                      <a:pt x="682" y="1073"/>
                    </a:cubicBezTo>
                    <a:cubicBezTo>
                      <a:pt x="682" y="1072"/>
                      <a:pt x="682" y="1071"/>
                      <a:pt x="681" y="1070"/>
                    </a:cubicBezTo>
                    <a:cubicBezTo>
                      <a:pt x="682" y="1074"/>
                      <a:pt x="677" y="1071"/>
                      <a:pt x="678" y="1074"/>
                    </a:cubicBezTo>
                    <a:close/>
                    <a:moveTo>
                      <a:pt x="747" y="1066"/>
                    </a:moveTo>
                    <a:cubicBezTo>
                      <a:pt x="736" y="1067"/>
                      <a:pt x="724" y="1073"/>
                      <a:pt x="716" y="1078"/>
                    </a:cubicBezTo>
                    <a:cubicBezTo>
                      <a:pt x="727" y="1080"/>
                      <a:pt x="733" y="1070"/>
                      <a:pt x="744" y="1070"/>
                    </a:cubicBezTo>
                    <a:cubicBezTo>
                      <a:pt x="743" y="1067"/>
                      <a:pt x="746" y="1067"/>
                      <a:pt x="747" y="1066"/>
                    </a:cubicBezTo>
                    <a:close/>
                    <a:moveTo>
                      <a:pt x="1029" y="1088"/>
                    </a:moveTo>
                    <a:cubicBezTo>
                      <a:pt x="1035" y="1088"/>
                      <a:pt x="1051" y="1081"/>
                      <a:pt x="1048" y="1075"/>
                    </a:cubicBezTo>
                    <a:cubicBezTo>
                      <a:pt x="1043" y="1080"/>
                      <a:pt x="1034" y="1083"/>
                      <a:pt x="1029" y="1088"/>
                    </a:cubicBezTo>
                    <a:close/>
                    <a:moveTo>
                      <a:pt x="402" y="1084"/>
                    </a:moveTo>
                    <a:cubicBezTo>
                      <a:pt x="402" y="1086"/>
                      <a:pt x="399" y="1085"/>
                      <a:pt x="399" y="1086"/>
                    </a:cubicBezTo>
                    <a:cubicBezTo>
                      <a:pt x="402" y="1085"/>
                      <a:pt x="399" y="1089"/>
                      <a:pt x="402" y="1089"/>
                    </a:cubicBezTo>
                    <a:cubicBezTo>
                      <a:pt x="403" y="1088"/>
                      <a:pt x="405" y="1085"/>
                      <a:pt x="402" y="1084"/>
                    </a:cubicBezTo>
                    <a:close/>
                    <a:moveTo>
                      <a:pt x="710" y="1088"/>
                    </a:moveTo>
                    <a:cubicBezTo>
                      <a:pt x="708" y="1090"/>
                      <a:pt x="702" y="1089"/>
                      <a:pt x="702" y="1093"/>
                    </a:cubicBezTo>
                    <a:cubicBezTo>
                      <a:pt x="704" y="1094"/>
                      <a:pt x="707" y="1094"/>
                      <a:pt x="711" y="1094"/>
                    </a:cubicBezTo>
                    <a:cubicBezTo>
                      <a:pt x="712" y="1092"/>
                      <a:pt x="713" y="1089"/>
                      <a:pt x="710" y="1088"/>
                    </a:cubicBezTo>
                    <a:close/>
                    <a:moveTo>
                      <a:pt x="710" y="1097"/>
                    </a:moveTo>
                    <a:cubicBezTo>
                      <a:pt x="712" y="1098"/>
                      <a:pt x="715" y="1096"/>
                      <a:pt x="714" y="1099"/>
                    </a:cubicBezTo>
                    <a:cubicBezTo>
                      <a:pt x="709" y="1100"/>
                      <a:pt x="709" y="1101"/>
                      <a:pt x="709" y="1105"/>
                    </a:cubicBezTo>
                    <a:cubicBezTo>
                      <a:pt x="711" y="1105"/>
                      <a:pt x="713" y="1105"/>
                      <a:pt x="714" y="1107"/>
                    </a:cubicBezTo>
                    <a:cubicBezTo>
                      <a:pt x="711" y="1108"/>
                      <a:pt x="710" y="1107"/>
                      <a:pt x="710" y="1109"/>
                    </a:cubicBezTo>
                    <a:cubicBezTo>
                      <a:pt x="715" y="1109"/>
                      <a:pt x="718" y="1106"/>
                      <a:pt x="721" y="1104"/>
                    </a:cubicBezTo>
                    <a:cubicBezTo>
                      <a:pt x="718" y="1103"/>
                      <a:pt x="716" y="1107"/>
                      <a:pt x="714" y="1104"/>
                    </a:cubicBezTo>
                    <a:cubicBezTo>
                      <a:pt x="717" y="1103"/>
                      <a:pt x="722" y="1099"/>
                      <a:pt x="725" y="1101"/>
                    </a:cubicBezTo>
                    <a:cubicBezTo>
                      <a:pt x="725" y="1103"/>
                      <a:pt x="722" y="1102"/>
                      <a:pt x="722" y="1104"/>
                    </a:cubicBezTo>
                    <a:cubicBezTo>
                      <a:pt x="725" y="1106"/>
                      <a:pt x="729" y="1104"/>
                      <a:pt x="731" y="1102"/>
                    </a:cubicBezTo>
                    <a:cubicBezTo>
                      <a:pt x="728" y="1102"/>
                      <a:pt x="726" y="1099"/>
                      <a:pt x="728" y="1097"/>
                    </a:cubicBezTo>
                    <a:cubicBezTo>
                      <a:pt x="726" y="1097"/>
                      <a:pt x="724" y="1098"/>
                      <a:pt x="724" y="1096"/>
                    </a:cubicBezTo>
                    <a:cubicBezTo>
                      <a:pt x="724" y="1094"/>
                      <a:pt x="727" y="1095"/>
                      <a:pt x="727" y="1094"/>
                    </a:cubicBezTo>
                    <a:cubicBezTo>
                      <a:pt x="725" y="1092"/>
                      <a:pt x="723" y="1090"/>
                      <a:pt x="721" y="1089"/>
                    </a:cubicBezTo>
                    <a:cubicBezTo>
                      <a:pt x="720" y="1095"/>
                      <a:pt x="712" y="1092"/>
                      <a:pt x="710" y="1097"/>
                    </a:cubicBezTo>
                    <a:close/>
                    <a:moveTo>
                      <a:pt x="939" y="1102"/>
                    </a:moveTo>
                    <a:cubicBezTo>
                      <a:pt x="932" y="1106"/>
                      <a:pt x="924" y="1109"/>
                      <a:pt x="917" y="1113"/>
                    </a:cubicBezTo>
                    <a:cubicBezTo>
                      <a:pt x="928" y="1113"/>
                      <a:pt x="933" y="1105"/>
                      <a:pt x="940" y="1105"/>
                    </a:cubicBezTo>
                    <a:cubicBezTo>
                      <a:pt x="940" y="1104"/>
                      <a:pt x="941" y="1102"/>
                      <a:pt x="939" y="1102"/>
                    </a:cubicBezTo>
                    <a:close/>
                    <a:moveTo>
                      <a:pt x="625" y="1108"/>
                    </a:moveTo>
                    <a:cubicBezTo>
                      <a:pt x="629" y="1107"/>
                      <a:pt x="634" y="1107"/>
                      <a:pt x="635" y="1104"/>
                    </a:cubicBezTo>
                    <a:cubicBezTo>
                      <a:pt x="631" y="1105"/>
                      <a:pt x="628" y="1105"/>
                      <a:pt x="625" y="1108"/>
                    </a:cubicBezTo>
                    <a:close/>
                    <a:moveTo>
                      <a:pt x="682" y="1117"/>
                    </a:moveTo>
                    <a:cubicBezTo>
                      <a:pt x="685" y="1117"/>
                      <a:pt x="695" y="1117"/>
                      <a:pt x="697" y="1113"/>
                    </a:cubicBezTo>
                    <a:cubicBezTo>
                      <a:pt x="693" y="1112"/>
                      <a:pt x="692" y="1113"/>
                      <a:pt x="688" y="1113"/>
                    </a:cubicBezTo>
                    <a:cubicBezTo>
                      <a:pt x="684" y="1110"/>
                      <a:pt x="689" y="1110"/>
                      <a:pt x="689" y="1108"/>
                    </a:cubicBezTo>
                    <a:cubicBezTo>
                      <a:pt x="682" y="1108"/>
                      <a:pt x="687" y="1111"/>
                      <a:pt x="682" y="1113"/>
                    </a:cubicBezTo>
                    <a:cubicBezTo>
                      <a:pt x="686" y="1115"/>
                      <a:pt x="683" y="1115"/>
                      <a:pt x="682" y="1117"/>
                    </a:cubicBezTo>
                    <a:close/>
                    <a:moveTo>
                      <a:pt x="561" y="1110"/>
                    </a:moveTo>
                    <a:cubicBezTo>
                      <a:pt x="558" y="1112"/>
                      <a:pt x="550" y="1108"/>
                      <a:pt x="547" y="1112"/>
                    </a:cubicBezTo>
                    <a:cubicBezTo>
                      <a:pt x="551" y="1114"/>
                      <a:pt x="560" y="1114"/>
                      <a:pt x="561" y="1110"/>
                    </a:cubicBezTo>
                    <a:close/>
                    <a:moveTo>
                      <a:pt x="870" y="1113"/>
                    </a:moveTo>
                    <a:cubicBezTo>
                      <a:pt x="867" y="1113"/>
                      <a:pt x="866" y="1115"/>
                      <a:pt x="863" y="1115"/>
                    </a:cubicBezTo>
                    <a:cubicBezTo>
                      <a:pt x="865" y="1119"/>
                      <a:pt x="863" y="1120"/>
                      <a:pt x="862" y="1122"/>
                    </a:cubicBezTo>
                    <a:cubicBezTo>
                      <a:pt x="871" y="1122"/>
                      <a:pt x="869" y="1120"/>
                      <a:pt x="870" y="1113"/>
                    </a:cubicBezTo>
                    <a:close/>
                    <a:moveTo>
                      <a:pt x="809" y="1121"/>
                    </a:moveTo>
                    <a:cubicBezTo>
                      <a:pt x="806" y="1121"/>
                      <a:pt x="802" y="1120"/>
                      <a:pt x="801" y="1123"/>
                    </a:cubicBezTo>
                    <a:cubicBezTo>
                      <a:pt x="804" y="1123"/>
                      <a:pt x="807" y="1122"/>
                      <a:pt x="809" y="1121"/>
                    </a:cubicBezTo>
                    <a:close/>
                    <a:moveTo>
                      <a:pt x="742" y="1145"/>
                    </a:moveTo>
                    <a:cubicBezTo>
                      <a:pt x="746" y="1144"/>
                      <a:pt x="748" y="1141"/>
                      <a:pt x="749" y="1137"/>
                    </a:cubicBezTo>
                    <a:cubicBezTo>
                      <a:pt x="745" y="1140"/>
                      <a:pt x="743" y="1140"/>
                      <a:pt x="742" y="1145"/>
                    </a:cubicBezTo>
                    <a:close/>
                    <a:moveTo>
                      <a:pt x="571" y="1138"/>
                    </a:moveTo>
                    <a:cubicBezTo>
                      <a:pt x="568" y="1141"/>
                      <a:pt x="562" y="1142"/>
                      <a:pt x="559" y="1145"/>
                    </a:cubicBezTo>
                    <a:cubicBezTo>
                      <a:pt x="564" y="1147"/>
                      <a:pt x="569" y="1142"/>
                      <a:pt x="571" y="1138"/>
                    </a:cubicBezTo>
                    <a:close/>
                    <a:moveTo>
                      <a:pt x="611" y="1147"/>
                    </a:moveTo>
                    <a:cubicBezTo>
                      <a:pt x="609" y="1143"/>
                      <a:pt x="603" y="1146"/>
                      <a:pt x="602" y="1148"/>
                    </a:cubicBezTo>
                    <a:cubicBezTo>
                      <a:pt x="606" y="1148"/>
                      <a:pt x="610" y="1149"/>
                      <a:pt x="611" y="1147"/>
                    </a:cubicBezTo>
                    <a:close/>
                    <a:moveTo>
                      <a:pt x="634" y="1152"/>
                    </a:moveTo>
                    <a:cubicBezTo>
                      <a:pt x="638" y="1153"/>
                      <a:pt x="644" y="1149"/>
                      <a:pt x="649" y="1148"/>
                    </a:cubicBezTo>
                    <a:cubicBezTo>
                      <a:pt x="644" y="1148"/>
                      <a:pt x="637" y="1148"/>
                      <a:pt x="634" y="1152"/>
                    </a:cubicBezTo>
                    <a:close/>
                    <a:moveTo>
                      <a:pt x="695" y="1156"/>
                    </a:moveTo>
                    <a:cubicBezTo>
                      <a:pt x="689" y="1154"/>
                      <a:pt x="686" y="1160"/>
                      <a:pt x="681" y="1161"/>
                    </a:cubicBezTo>
                    <a:cubicBezTo>
                      <a:pt x="681" y="1161"/>
                      <a:pt x="680" y="1159"/>
                      <a:pt x="678" y="1160"/>
                    </a:cubicBezTo>
                    <a:cubicBezTo>
                      <a:pt x="674" y="1160"/>
                      <a:pt x="669" y="1166"/>
                      <a:pt x="662" y="1165"/>
                    </a:cubicBezTo>
                    <a:cubicBezTo>
                      <a:pt x="667" y="1171"/>
                      <a:pt x="677" y="1165"/>
                      <a:pt x="686" y="1162"/>
                    </a:cubicBezTo>
                    <a:cubicBezTo>
                      <a:pt x="693" y="1160"/>
                      <a:pt x="701" y="1159"/>
                      <a:pt x="708" y="1157"/>
                    </a:cubicBezTo>
                    <a:cubicBezTo>
                      <a:pt x="706" y="1151"/>
                      <a:pt x="697" y="1151"/>
                      <a:pt x="695" y="1156"/>
                    </a:cubicBezTo>
                    <a:close/>
                    <a:moveTo>
                      <a:pt x="557" y="1166"/>
                    </a:moveTo>
                    <a:cubicBezTo>
                      <a:pt x="557" y="1170"/>
                      <a:pt x="558" y="1171"/>
                      <a:pt x="559" y="1174"/>
                    </a:cubicBezTo>
                    <a:cubicBezTo>
                      <a:pt x="571" y="1173"/>
                      <a:pt x="577" y="1170"/>
                      <a:pt x="582" y="1160"/>
                    </a:cubicBezTo>
                    <a:cubicBezTo>
                      <a:pt x="572" y="1156"/>
                      <a:pt x="566" y="1165"/>
                      <a:pt x="557" y="1166"/>
                    </a:cubicBezTo>
                    <a:close/>
                    <a:moveTo>
                      <a:pt x="605" y="1161"/>
                    </a:moveTo>
                    <a:cubicBezTo>
                      <a:pt x="607" y="1163"/>
                      <a:pt x="614" y="1162"/>
                      <a:pt x="615" y="1160"/>
                    </a:cubicBezTo>
                    <a:cubicBezTo>
                      <a:pt x="612" y="1161"/>
                      <a:pt x="605" y="1158"/>
                      <a:pt x="605" y="1161"/>
                    </a:cubicBezTo>
                    <a:close/>
                    <a:moveTo>
                      <a:pt x="606" y="1170"/>
                    </a:moveTo>
                    <a:cubicBezTo>
                      <a:pt x="606" y="1168"/>
                      <a:pt x="604" y="1167"/>
                      <a:pt x="605" y="1164"/>
                    </a:cubicBezTo>
                    <a:cubicBezTo>
                      <a:pt x="601" y="1165"/>
                      <a:pt x="602" y="1162"/>
                      <a:pt x="599" y="1162"/>
                    </a:cubicBezTo>
                    <a:cubicBezTo>
                      <a:pt x="599" y="1164"/>
                      <a:pt x="599" y="1164"/>
                      <a:pt x="599" y="1164"/>
                    </a:cubicBezTo>
                    <a:cubicBezTo>
                      <a:pt x="598" y="1164"/>
                      <a:pt x="598" y="1164"/>
                      <a:pt x="598" y="1165"/>
                    </a:cubicBezTo>
                    <a:cubicBezTo>
                      <a:pt x="601" y="1165"/>
                      <a:pt x="604" y="1165"/>
                      <a:pt x="604" y="1168"/>
                    </a:cubicBezTo>
                    <a:cubicBezTo>
                      <a:pt x="601" y="1168"/>
                      <a:pt x="598" y="1169"/>
                      <a:pt x="595" y="1171"/>
                    </a:cubicBezTo>
                    <a:cubicBezTo>
                      <a:pt x="599" y="1174"/>
                      <a:pt x="602" y="1170"/>
                      <a:pt x="606" y="1170"/>
                    </a:cubicBezTo>
                    <a:close/>
                    <a:moveTo>
                      <a:pt x="811" y="1194"/>
                    </a:moveTo>
                    <a:cubicBezTo>
                      <a:pt x="821" y="1191"/>
                      <a:pt x="837" y="1185"/>
                      <a:pt x="847" y="1179"/>
                    </a:cubicBezTo>
                    <a:cubicBezTo>
                      <a:pt x="838" y="1180"/>
                      <a:pt x="830" y="1185"/>
                      <a:pt x="822" y="1188"/>
                    </a:cubicBezTo>
                    <a:cubicBezTo>
                      <a:pt x="819" y="1189"/>
                      <a:pt x="811" y="1188"/>
                      <a:pt x="811" y="1194"/>
                    </a:cubicBezTo>
                    <a:close/>
                    <a:moveTo>
                      <a:pt x="569" y="1181"/>
                    </a:moveTo>
                    <a:cubicBezTo>
                      <a:pt x="567" y="1182"/>
                      <a:pt x="563" y="1182"/>
                      <a:pt x="563" y="1185"/>
                    </a:cubicBezTo>
                    <a:cubicBezTo>
                      <a:pt x="566" y="1184"/>
                      <a:pt x="574" y="1187"/>
                      <a:pt x="577" y="1184"/>
                    </a:cubicBezTo>
                    <a:cubicBezTo>
                      <a:pt x="574" y="1183"/>
                      <a:pt x="568" y="1186"/>
                      <a:pt x="569" y="1181"/>
                    </a:cubicBezTo>
                    <a:close/>
                    <a:moveTo>
                      <a:pt x="596" y="1188"/>
                    </a:moveTo>
                    <a:cubicBezTo>
                      <a:pt x="598" y="1188"/>
                      <a:pt x="599" y="1189"/>
                      <a:pt x="599" y="1191"/>
                    </a:cubicBezTo>
                    <a:cubicBezTo>
                      <a:pt x="604" y="1191"/>
                      <a:pt x="609" y="1191"/>
                      <a:pt x="612" y="1188"/>
                    </a:cubicBezTo>
                    <a:cubicBezTo>
                      <a:pt x="606" y="1188"/>
                      <a:pt x="602" y="1187"/>
                      <a:pt x="596" y="1188"/>
                    </a:cubicBezTo>
                    <a:close/>
                    <a:moveTo>
                      <a:pt x="1057" y="131"/>
                    </a:moveTo>
                    <a:cubicBezTo>
                      <a:pt x="1067" y="127"/>
                      <a:pt x="1072" y="123"/>
                      <a:pt x="1082" y="118"/>
                    </a:cubicBezTo>
                    <a:cubicBezTo>
                      <a:pt x="1083" y="123"/>
                      <a:pt x="1077" y="128"/>
                      <a:pt x="1081" y="129"/>
                    </a:cubicBezTo>
                    <a:cubicBezTo>
                      <a:pt x="1086" y="124"/>
                      <a:pt x="1095" y="123"/>
                      <a:pt x="1102" y="116"/>
                    </a:cubicBezTo>
                    <a:cubicBezTo>
                      <a:pt x="1102" y="118"/>
                      <a:pt x="1103" y="117"/>
                      <a:pt x="1103" y="118"/>
                    </a:cubicBezTo>
                    <a:cubicBezTo>
                      <a:pt x="1104" y="130"/>
                      <a:pt x="1088" y="126"/>
                      <a:pt x="1085" y="135"/>
                    </a:cubicBezTo>
                    <a:cubicBezTo>
                      <a:pt x="1086" y="136"/>
                      <a:pt x="1089" y="136"/>
                      <a:pt x="1089" y="139"/>
                    </a:cubicBezTo>
                    <a:cubicBezTo>
                      <a:pt x="1103" y="136"/>
                      <a:pt x="1112" y="135"/>
                      <a:pt x="1125" y="131"/>
                    </a:cubicBezTo>
                    <a:cubicBezTo>
                      <a:pt x="1135" y="149"/>
                      <a:pt x="1100" y="141"/>
                      <a:pt x="1105" y="156"/>
                    </a:cubicBezTo>
                    <a:cubicBezTo>
                      <a:pt x="1108" y="158"/>
                      <a:pt x="1109" y="155"/>
                      <a:pt x="1111" y="157"/>
                    </a:cubicBezTo>
                    <a:cubicBezTo>
                      <a:pt x="1106" y="157"/>
                      <a:pt x="1109" y="161"/>
                      <a:pt x="1111" y="162"/>
                    </a:cubicBezTo>
                    <a:cubicBezTo>
                      <a:pt x="1108" y="165"/>
                      <a:pt x="1099" y="166"/>
                      <a:pt x="1100" y="169"/>
                    </a:cubicBezTo>
                    <a:cubicBezTo>
                      <a:pt x="1104" y="167"/>
                      <a:pt x="1110" y="164"/>
                      <a:pt x="1115" y="165"/>
                    </a:cubicBezTo>
                    <a:cubicBezTo>
                      <a:pt x="1115" y="161"/>
                      <a:pt x="1118" y="161"/>
                      <a:pt x="1118" y="158"/>
                    </a:cubicBezTo>
                    <a:cubicBezTo>
                      <a:pt x="1116" y="158"/>
                      <a:pt x="1115" y="157"/>
                      <a:pt x="1115" y="154"/>
                    </a:cubicBezTo>
                    <a:cubicBezTo>
                      <a:pt x="1118" y="152"/>
                      <a:pt x="1119" y="148"/>
                      <a:pt x="1123" y="146"/>
                    </a:cubicBezTo>
                    <a:cubicBezTo>
                      <a:pt x="1127" y="146"/>
                      <a:pt x="1129" y="150"/>
                      <a:pt x="1129" y="154"/>
                    </a:cubicBezTo>
                    <a:cubicBezTo>
                      <a:pt x="1143" y="157"/>
                      <a:pt x="1173" y="157"/>
                      <a:pt x="1180" y="143"/>
                    </a:cubicBezTo>
                    <a:cubicBezTo>
                      <a:pt x="1182" y="144"/>
                      <a:pt x="1184" y="144"/>
                      <a:pt x="1184" y="146"/>
                    </a:cubicBezTo>
                    <a:cubicBezTo>
                      <a:pt x="1184" y="154"/>
                      <a:pt x="1178" y="159"/>
                      <a:pt x="1185" y="163"/>
                    </a:cubicBezTo>
                    <a:cubicBezTo>
                      <a:pt x="1184" y="166"/>
                      <a:pt x="1181" y="166"/>
                      <a:pt x="1179" y="167"/>
                    </a:cubicBezTo>
                    <a:cubicBezTo>
                      <a:pt x="1189" y="181"/>
                      <a:pt x="1172" y="189"/>
                      <a:pt x="1167" y="197"/>
                    </a:cubicBezTo>
                    <a:cubicBezTo>
                      <a:pt x="1178" y="197"/>
                      <a:pt x="1189" y="194"/>
                      <a:pt x="1195" y="190"/>
                    </a:cubicBezTo>
                    <a:cubicBezTo>
                      <a:pt x="1191" y="185"/>
                      <a:pt x="1196" y="177"/>
                      <a:pt x="1201" y="176"/>
                    </a:cubicBezTo>
                    <a:cubicBezTo>
                      <a:pt x="1201" y="177"/>
                      <a:pt x="1202" y="178"/>
                      <a:pt x="1201" y="180"/>
                    </a:cubicBezTo>
                    <a:cubicBezTo>
                      <a:pt x="1205" y="178"/>
                      <a:pt x="1208" y="175"/>
                      <a:pt x="1213" y="175"/>
                    </a:cubicBezTo>
                    <a:cubicBezTo>
                      <a:pt x="1213" y="173"/>
                      <a:pt x="1212" y="172"/>
                      <a:pt x="1214" y="170"/>
                    </a:cubicBezTo>
                    <a:cubicBezTo>
                      <a:pt x="1217" y="170"/>
                      <a:pt x="1214" y="175"/>
                      <a:pt x="1216" y="174"/>
                    </a:cubicBezTo>
                    <a:cubicBezTo>
                      <a:pt x="1218" y="172"/>
                      <a:pt x="1221" y="172"/>
                      <a:pt x="1221" y="168"/>
                    </a:cubicBezTo>
                    <a:cubicBezTo>
                      <a:pt x="1216" y="171"/>
                      <a:pt x="1214" y="167"/>
                      <a:pt x="1212" y="164"/>
                    </a:cubicBezTo>
                    <a:cubicBezTo>
                      <a:pt x="1214" y="162"/>
                      <a:pt x="1218" y="163"/>
                      <a:pt x="1220" y="161"/>
                    </a:cubicBezTo>
                    <a:cubicBezTo>
                      <a:pt x="1217" y="153"/>
                      <a:pt x="1223" y="145"/>
                      <a:pt x="1223" y="138"/>
                    </a:cubicBezTo>
                    <a:cubicBezTo>
                      <a:pt x="1229" y="135"/>
                      <a:pt x="1233" y="128"/>
                      <a:pt x="1236" y="122"/>
                    </a:cubicBezTo>
                    <a:cubicBezTo>
                      <a:pt x="1228" y="125"/>
                      <a:pt x="1216" y="140"/>
                      <a:pt x="1208" y="128"/>
                    </a:cubicBezTo>
                    <a:cubicBezTo>
                      <a:pt x="1211" y="116"/>
                      <a:pt x="1226" y="108"/>
                      <a:pt x="1230" y="97"/>
                    </a:cubicBezTo>
                    <a:cubicBezTo>
                      <a:pt x="1225" y="99"/>
                      <a:pt x="1221" y="103"/>
                      <a:pt x="1214" y="102"/>
                    </a:cubicBezTo>
                    <a:cubicBezTo>
                      <a:pt x="1215" y="98"/>
                      <a:pt x="1211" y="94"/>
                      <a:pt x="1210" y="89"/>
                    </a:cubicBezTo>
                    <a:cubicBezTo>
                      <a:pt x="1211" y="84"/>
                      <a:pt x="1215" y="81"/>
                      <a:pt x="1219" y="78"/>
                    </a:cubicBezTo>
                    <a:cubicBezTo>
                      <a:pt x="1206" y="82"/>
                      <a:pt x="1196" y="91"/>
                      <a:pt x="1182" y="89"/>
                    </a:cubicBezTo>
                    <a:cubicBezTo>
                      <a:pt x="1182" y="86"/>
                      <a:pt x="1184" y="85"/>
                      <a:pt x="1186" y="85"/>
                    </a:cubicBezTo>
                    <a:cubicBezTo>
                      <a:pt x="1187" y="85"/>
                      <a:pt x="1187" y="88"/>
                      <a:pt x="1190" y="87"/>
                    </a:cubicBezTo>
                    <a:cubicBezTo>
                      <a:pt x="1192" y="86"/>
                      <a:pt x="1191" y="83"/>
                      <a:pt x="1193" y="82"/>
                    </a:cubicBezTo>
                    <a:cubicBezTo>
                      <a:pt x="1197" y="82"/>
                      <a:pt x="1199" y="79"/>
                      <a:pt x="1202" y="76"/>
                    </a:cubicBezTo>
                    <a:cubicBezTo>
                      <a:pt x="1208" y="74"/>
                      <a:pt x="1214" y="73"/>
                      <a:pt x="1213" y="65"/>
                    </a:cubicBezTo>
                    <a:cubicBezTo>
                      <a:pt x="1211" y="63"/>
                      <a:pt x="1211" y="66"/>
                      <a:pt x="1208" y="65"/>
                    </a:cubicBezTo>
                    <a:cubicBezTo>
                      <a:pt x="1209" y="63"/>
                      <a:pt x="1207" y="63"/>
                      <a:pt x="1207" y="61"/>
                    </a:cubicBezTo>
                    <a:cubicBezTo>
                      <a:pt x="1211" y="57"/>
                      <a:pt x="1216" y="53"/>
                      <a:pt x="1220" y="49"/>
                    </a:cubicBezTo>
                    <a:cubicBezTo>
                      <a:pt x="1211" y="49"/>
                      <a:pt x="1207" y="54"/>
                      <a:pt x="1197" y="53"/>
                    </a:cubicBezTo>
                    <a:cubicBezTo>
                      <a:pt x="1201" y="47"/>
                      <a:pt x="1207" y="43"/>
                      <a:pt x="1211" y="37"/>
                    </a:cubicBezTo>
                    <a:cubicBezTo>
                      <a:pt x="1204" y="37"/>
                      <a:pt x="1197" y="45"/>
                      <a:pt x="1191" y="40"/>
                    </a:cubicBezTo>
                    <a:cubicBezTo>
                      <a:pt x="1187" y="33"/>
                      <a:pt x="1196" y="30"/>
                      <a:pt x="1195" y="27"/>
                    </a:cubicBezTo>
                    <a:cubicBezTo>
                      <a:pt x="1195" y="29"/>
                      <a:pt x="1190" y="29"/>
                      <a:pt x="1191" y="27"/>
                    </a:cubicBezTo>
                    <a:cubicBezTo>
                      <a:pt x="1191" y="24"/>
                      <a:pt x="1191" y="24"/>
                      <a:pt x="1193" y="21"/>
                    </a:cubicBezTo>
                    <a:cubicBezTo>
                      <a:pt x="1188" y="22"/>
                      <a:pt x="1187" y="19"/>
                      <a:pt x="1185" y="17"/>
                    </a:cubicBezTo>
                    <a:cubicBezTo>
                      <a:pt x="1186" y="13"/>
                      <a:pt x="1192" y="14"/>
                      <a:pt x="1191" y="9"/>
                    </a:cubicBezTo>
                    <a:cubicBezTo>
                      <a:pt x="1169" y="0"/>
                      <a:pt x="1158" y="26"/>
                      <a:pt x="1138" y="26"/>
                    </a:cubicBezTo>
                    <a:cubicBezTo>
                      <a:pt x="1138" y="30"/>
                      <a:pt x="1137" y="33"/>
                      <a:pt x="1135" y="37"/>
                    </a:cubicBezTo>
                    <a:cubicBezTo>
                      <a:pt x="1139" y="37"/>
                      <a:pt x="1144" y="31"/>
                      <a:pt x="1146" y="36"/>
                    </a:cubicBezTo>
                    <a:cubicBezTo>
                      <a:pt x="1134" y="51"/>
                      <a:pt x="1109" y="51"/>
                      <a:pt x="1093" y="63"/>
                    </a:cubicBezTo>
                    <a:cubicBezTo>
                      <a:pt x="1096" y="62"/>
                      <a:pt x="1095" y="64"/>
                      <a:pt x="1094" y="65"/>
                    </a:cubicBezTo>
                    <a:cubicBezTo>
                      <a:pt x="1098" y="66"/>
                      <a:pt x="1101" y="68"/>
                      <a:pt x="1103" y="70"/>
                    </a:cubicBezTo>
                    <a:cubicBezTo>
                      <a:pt x="1104" y="74"/>
                      <a:pt x="1100" y="74"/>
                      <a:pt x="1101" y="78"/>
                    </a:cubicBezTo>
                    <a:cubicBezTo>
                      <a:pt x="1108" y="90"/>
                      <a:pt x="1107" y="106"/>
                      <a:pt x="1094" y="112"/>
                    </a:cubicBezTo>
                    <a:cubicBezTo>
                      <a:pt x="1090" y="108"/>
                      <a:pt x="1082" y="112"/>
                      <a:pt x="1079" y="109"/>
                    </a:cubicBezTo>
                    <a:cubicBezTo>
                      <a:pt x="1080" y="106"/>
                      <a:pt x="1082" y="105"/>
                      <a:pt x="1084" y="104"/>
                    </a:cubicBezTo>
                    <a:cubicBezTo>
                      <a:pt x="1085" y="106"/>
                      <a:pt x="1086" y="106"/>
                      <a:pt x="1085" y="108"/>
                    </a:cubicBezTo>
                    <a:cubicBezTo>
                      <a:pt x="1094" y="106"/>
                      <a:pt x="1099" y="95"/>
                      <a:pt x="1098" y="86"/>
                    </a:cubicBezTo>
                    <a:cubicBezTo>
                      <a:pt x="1096" y="85"/>
                      <a:pt x="1094" y="88"/>
                      <a:pt x="1093" y="86"/>
                    </a:cubicBezTo>
                    <a:cubicBezTo>
                      <a:pt x="1095" y="83"/>
                      <a:pt x="1094" y="83"/>
                      <a:pt x="1093" y="79"/>
                    </a:cubicBezTo>
                    <a:cubicBezTo>
                      <a:pt x="1083" y="79"/>
                      <a:pt x="1080" y="86"/>
                      <a:pt x="1074" y="90"/>
                    </a:cubicBezTo>
                    <a:cubicBezTo>
                      <a:pt x="1076" y="96"/>
                      <a:pt x="1078" y="103"/>
                      <a:pt x="1074" y="108"/>
                    </a:cubicBezTo>
                    <a:cubicBezTo>
                      <a:pt x="1065" y="111"/>
                      <a:pt x="1061" y="120"/>
                      <a:pt x="1055" y="127"/>
                    </a:cubicBezTo>
                    <a:cubicBezTo>
                      <a:pt x="1057" y="127"/>
                      <a:pt x="1055" y="131"/>
                      <a:pt x="1057" y="131"/>
                    </a:cubicBezTo>
                    <a:close/>
                    <a:moveTo>
                      <a:pt x="1218" y="20"/>
                    </a:moveTo>
                    <a:cubicBezTo>
                      <a:pt x="1212" y="21"/>
                      <a:pt x="1203" y="24"/>
                      <a:pt x="1201" y="26"/>
                    </a:cubicBezTo>
                    <a:cubicBezTo>
                      <a:pt x="1208" y="25"/>
                      <a:pt x="1214" y="25"/>
                      <a:pt x="1218" y="20"/>
                    </a:cubicBezTo>
                    <a:close/>
                    <a:moveTo>
                      <a:pt x="1239" y="43"/>
                    </a:moveTo>
                    <a:cubicBezTo>
                      <a:pt x="1239" y="44"/>
                      <a:pt x="1237" y="44"/>
                      <a:pt x="1236" y="43"/>
                    </a:cubicBezTo>
                    <a:cubicBezTo>
                      <a:pt x="1236" y="41"/>
                      <a:pt x="1239" y="42"/>
                      <a:pt x="1239" y="40"/>
                    </a:cubicBezTo>
                    <a:cubicBezTo>
                      <a:pt x="1237" y="41"/>
                      <a:pt x="1237" y="38"/>
                      <a:pt x="1236" y="37"/>
                    </a:cubicBezTo>
                    <a:cubicBezTo>
                      <a:pt x="1238" y="36"/>
                      <a:pt x="1238" y="33"/>
                      <a:pt x="1240" y="32"/>
                    </a:cubicBezTo>
                    <a:cubicBezTo>
                      <a:pt x="1237" y="32"/>
                      <a:pt x="1236" y="35"/>
                      <a:pt x="1234" y="37"/>
                    </a:cubicBezTo>
                    <a:cubicBezTo>
                      <a:pt x="1238" y="42"/>
                      <a:pt x="1223" y="44"/>
                      <a:pt x="1221" y="50"/>
                    </a:cubicBezTo>
                    <a:cubicBezTo>
                      <a:pt x="1228" y="50"/>
                      <a:pt x="1239" y="48"/>
                      <a:pt x="1239" y="43"/>
                    </a:cubicBezTo>
                    <a:close/>
                    <a:moveTo>
                      <a:pt x="1204" y="47"/>
                    </a:moveTo>
                    <a:cubicBezTo>
                      <a:pt x="1210" y="48"/>
                      <a:pt x="1212" y="45"/>
                      <a:pt x="1214" y="43"/>
                    </a:cubicBezTo>
                    <a:cubicBezTo>
                      <a:pt x="1211" y="45"/>
                      <a:pt x="1206" y="42"/>
                      <a:pt x="1204" y="47"/>
                    </a:cubicBezTo>
                    <a:close/>
                    <a:moveTo>
                      <a:pt x="1117" y="481"/>
                    </a:moveTo>
                    <a:cubicBezTo>
                      <a:pt x="1118" y="481"/>
                      <a:pt x="1118" y="481"/>
                      <a:pt x="1119" y="481"/>
                    </a:cubicBezTo>
                    <a:cubicBezTo>
                      <a:pt x="1118" y="481"/>
                      <a:pt x="1118" y="481"/>
                      <a:pt x="1117" y="481"/>
                    </a:cubicBezTo>
                    <a:close/>
                    <a:moveTo>
                      <a:pt x="1284" y="478"/>
                    </a:moveTo>
                    <a:cubicBezTo>
                      <a:pt x="1280" y="478"/>
                      <a:pt x="1276" y="483"/>
                      <a:pt x="1274" y="481"/>
                    </a:cubicBezTo>
                    <a:cubicBezTo>
                      <a:pt x="1274" y="479"/>
                      <a:pt x="1277" y="479"/>
                      <a:pt x="1277" y="476"/>
                    </a:cubicBezTo>
                    <a:cubicBezTo>
                      <a:pt x="1263" y="476"/>
                      <a:pt x="1257" y="490"/>
                      <a:pt x="1237" y="485"/>
                    </a:cubicBezTo>
                    <a:cubicBezTo>
                      <a:pt x="1236" y="486"/>
                      <a:pt x="1232" y="490"/>
                      <a:pt x="1229" y="487"/>
                    </a:cubicBezTo>
                    <a:cubicBezTo>
                      <a:pt x="1233" y="485"/>
                      <a:pt x="1236" y="483"/>
                      <a:pt x="1239" y="480"/>
                    </a:cubicBezTo>
                    <a:cubicBezTo>
                      <a:pt x="1236" y="480"/>
                      <a:pt x="1232" y="485"/>
                      <a:pt x="1230" y="483"/>
                    </a:cubicBezTo>
                    <a:cubicBezTo>
                      <a:pt x="1233" y="480"/>
                      <a:pt x="1237" y="479"/>
                      <a:pt x="1240" y="475"/>
                    </a:cubicBezTo>
                    <a:cubicBezTo>
                      <a:pt x="1239" y="474"/>
                      <a:pt x="1238" y="473"/>
                      <a:pt x="1238" y="471"/>
                    </a:cubicBezTo>
                    <a:cubicBezTo>
                      <a:pt x="1239" y="471"/>
                      <a:pt x="1240" y="470"/>
                      <a:pt x="1242" y="469"/>
                    </a:cubicBezTo>
                    <a:cubicBezTo>
                      <a:pt x="1250" y="479"/>
                      <a:pt x="1256" y="465"/>
                      <a:pt x="1266" y="463"/>
                    </a:cubicBezTo>
                    <a:cubicBezTo>
                      <a:pt x="1266" y="467"/>
                      <a:pt x="1266" y="467"/>
                      <a:pt x="1266" y="467"/>
                    </a:cubicBezTo>
                    <a:cubicBezTo>
                      <a:pt x="1269" y="468"/>
                      <a:pt x="1272" y="463"/>
                      <a:pt x="1270" y="462"/>
                    </a:cubicBezTo>
                    <a:cubicBezTo>
                      <a:pt x="1270" y="463"/>
                      <a:pt x="1268" y="463"/>
                      <a:pt x="1267" y="462"/>
                    </a:cubicBezTo>
                    <a:cubicBezTo>
                      <a:pt x="1270" y="457"/>
                      <a:pt x="1282" y="456"/>
                      <a:pt x="1281" y="451"/>
                    </a:cubicBezTo>
                    <a:cubicBezTo>
                      <a:pt x="1277" y="456"/>
                      <a:pt x="1269" y="456"/>
                      <a:pt x="1263" y="457"/>
                    </a:cubicBezTo>
                    <a:cubicBezTo>
                      <a:pt x="1265" y="462"/>
                      <a:pt x="1259" y="464"/>
                      <a:pt x="1256" y="465"/>
                    </a:cubicBezTo>
                    <a:cubicBezTo>
                      <a:pt x="1253" y="461"/>
                      <a:pt x="1247" y="466"/>
                      <a:pt x="1244" y="465"/>
                    </a:cubicBezTo>
                    <a:cubicBezTo>
                      <a:pt x="1244" y="467"/>
                      <a:pt x="1243" y="468"/>
                      <a:pt x="1242" y="468"/>
                    </a:cubicBezTo>
                    <a:cubicBezTo>
                      <a:pt x="1230" y="469"/>
                      <a:pt x="1219" y="479"/>
                      <a:pt x="1209" y="485"/>
                    </a:cubicBezTo>
                    <a:cubicBezTo>
                      <a:pt x="1212" y="487"/>
                      <a:pt x="1210" y="494"/>
                      <a:pt x="1208" y="496"/>
                    </a:cubicBezTo>
                    <a:cubicBezTo>
                      <a:pt x="1205" y="497"/>
                      <a:pt x="1202" y="498"/>
                      <a:pt x="1200" y="499"/>
                    </a:cubicBezTo>
                    <a:cubicBezTo>
                      <a:pt x="1200" y="504"/>
                      <a:pt x="1204" y="505"/>
                      <a:pt x="1203" y="510"/>
                    </a:cubicBezTo>
                    <a:cubicBezTo>
                      <a:pt x="1199" y="511"/>
                      <a:pt x="1195" y="513"/>
                      <a:pt x="1192" y="508"/>
                    </a:cubicBezTo>
                    <a:cubicBezTo>
                      <a:pt x="1188" y="507"/>
                      <a:pt x="1188" y="510"/>
                      <a:pt x="1184" y="510"/>
                    </a:cubicBezTo>
                    <a:cubicBezTo>
                      <a:pt x="1184" y="504"/>
                      <a:pt x="1184" y="504"/>
                      <a:pt x="1184" y="504"/>
                    </a:cubicBezTo>
                    <a:cubicBezTo>
                      <a:pt x="1192" y="501"/>
                      <a:pt x="1199" y="497"/>
                      <a:pt x="1204" y="491"/>
                    </a:cubicBezTo>
                    <a:cubicBezTo>
                      <a:pt x="1200" y="491"/>
                      <a:pt x="1199" y="495"/>
                      <a:pt x="1194" y="494"/>
                    </a:cubicBezTo>
                    <a:cubicBezTo>
                      <a:pt x="1194" y="493"/>
                      <a:pt x="1194" y="492"/>
                      <a:pt x="1193" y="492"/>
                    </a:cubicBezTo>
                    <a:cubicBezTo>
                      <a:pt x="1191" y="493"/>
                      <a:pt x="1189" y="495"/>
                      <a:pt x="1186" y="495"/>
                    </a:cubicBezTo>
                    <a:cubicBezTo>
                      <a:pt x="1184" y="494"/>
                      <a:pt x="1185" y="491"/>
                      <a:pt x="1182" y="490"/>
                    </a:cubicBezTo>
                    <a:cubicBezTo>
                      <a:pt x="1181" y="492"/>
                      <a:pt x="1181" y="496"/>
                      <a:pt x="1178" y="496"/>
                    </a:cubicBezTo>
                    <a:cubicBezTo>
                      <a:pt x="1180" y="496"/>
                      <a:pt x="1180" y="499"/>
                      <a:pt x="1179" y="501"/>
                    </a:cubicBezTo>
                    <a:cubicBezTo>
                      <a:pt x="1179" y="504"/>
                      <a:pt x="1172" y="505"/>
                      <a:pt x="1173" y="508"/>
                    </a:cubicBezTo>
                    <a:cubicBezTo>
                      <a:pt x="1177" y="507"/>
                      <a:pt x="1179" y="501"/>
                      <a:pt x="1183" y="504"/>
                    </a:cubicBezTo>
                    <a:cubicBezTo>
                      <a:pt x="1179" y="506"/>
                      <a:pt x="1175" y="509"/>
                      <a:pt x="1173" y="514"/>
                    </a:cubicBezTo>
                    <a:cubicBezTo>
                      <a:pt x="1170" y="513"/>
                      <a:pt x="1170" y="516"/>
                      <a:pt x="1168" y="516"/>
                    </a:cubicBezTo>
                    <a:cubicBezTo>
                      <a:pt x="1166" y="512"/>
                      <a:pt x="1166" y="512"/>
                      <a:pt x="1167" y="508"/>
                    </a:cubicBezTo>
                    <a:cubicBezTo>
                      <a:pt x="1159" y="508"/>
                      <a:pt x="1160" y="498"/>
                      <a:pt x="1156" y="494"/>
                    </a:cubicBezTo>
                    <a:cubicBezTo>
                      <a:pt x="1152" y="493"/>
                      <a:pt x="1153" y="496"/>
                      <a:pt x="1150" y="495"/>
                    </a:cubicBezTo>
                    <a:cubicBezTo>
                      <a:pt x="1150" y="493"/>
                      <a:pt x="1147" y="493"/>
                      <a:pt x="1147" y="492"/>
                    </a:cubicBezTo>
                    <a:cubicBezTo>
                      <a:pt x="1147" y="490"/>
                      <a:pt x="1149" y="486"/>
                      <a:pt x="1147" y="485"/>
                    </a:cubicBezTo>
                    <a:cubicBezTo>
                      <a:pt x="1146" y="487"/>
                      <a:pt x="1141" y="485"/>
                      <a:pt x="1140" y="484"/>
                    </a:cubicBezTo>
                    <a:cubicBezTo>
                      <a:pt x="1140" y="481"/>
                      <a:pt x="1140" y="478"/>
                      <a:pt x="1144" y="476"/>
                    </a:cubicBezTo>
                    <a:cubicBezTo>
                      <a:pt x="1139" y="475"/>
                      <a:pt x="1138" y="476"/>
                      <a:pt x="1134" y="477"/>
                    </a:cubicBezTo>
                    <a:cubicBezTo>
                      <a:pt x="1133" y="470"/>
                      <a:pt x="1145" y="471"/>
                      <a:pt x="1145" y="467"/>
                    </a:cubicBezTo>
                    <a:cubicBezTo>
                      <a:pt x="1135" y="466"/>
                      <a:pt x="1132" y="477"/>
                      <a:pt x="1127" y="481"/>
                    </a:cubicBezTo>
                    <a:cubicBezTo>
                      <a:pt x="1127" y="477"/>
                      <a:pt x="1127" y="477"/>
                      <a:pt x="1127" y="477"/>
                    </a:cubicBezTo>
                    <a:cubicBezTo>
                      <a:pt x="1123" y="478"/>
                      <a:pt x="1122" y="480"/>
                      <a:pt x="1119" y="481"/>
                    </a:cubicBezTo>
                    <a:cubicBezTo>
                      <a:pt x="1120" y="481"/>
                      <a:pt x="1118" y="482"/>
                      <a:pt x="1118" y="483"/>
                    </a:cubicBezTo>
                    <a:cubicBezTo>
                      <a:pt x="1120" y="484"/>
                      <a:pt x="1121" y="479"/>
                      <a:pt x="1123" y="482"/>
                    </a:cubicBezTo>
                    <a:cubicBezTo>
                      <a:pt x="1122" y="483"/>
                      <a:pt x="1121" y="485"/>
                      <a:pt x="1122" y="487"/>
                    </a:cubicBezTo>
                    <a:cubicBezTo>
                      <a:pt x="1123" y="489"/>
                      <a:pt x="1126" y="488"/>
                      <a:pt x="1127" y="490"/>
                    </a:cubicBezTo>
                    <a:cubicBezTo>
                      <a:pt x="1126" y="492"/>
                      <a:pt x="1125" y="494"/>
                      <a:pt x="1122" y="494"/>
                    </a:cubicBezTo>
                    <a:cubicBezTo>
                      <a:pt x="1122" y="493"/>
                      <a:pt x="1123" y="492"/>
                      <a:pt x="1122" y="492"/>
                    </a:cubicBezTo>
                    <a:cubicBezTo>
                      <a:pt x="1121" y="496"/>
                      <a:pt x="1117" y="492"/>
                      <a:pt x="1114" y="495"/>
                    </a:cubicBezTo>
                    <a:cubicBezTo>
                      <a:pt x="1115" y="494"/>
                      <a:pt x="1116" y="493"/>
                      <a:pt x="1116" y="492"/>
                    </a:cubicBezTo>
                    <a:cubicBezTo>
                      <a:pt x="1113" y="491"/>
                      <a:pt x="1112" y="493"/>
                      <a:pt x="1108" y="493"/>
                    </a:cubicBezTo>
                    <a:cubicBezTo>
                      <a:pt x="1107" y="497"/>
                      <a:pt x="1110" y="498"/>
                      <a:pt x="1112" y="499"/>
                    </a:cubicBezTo>
                    <a:cubicBezTo>
                      <a:pt x="1106" y="505"/>
                      <a:pt x="1101" y="501"/>
                      <a:pt x="1094" y="505"/>
                    </a:cubicBezTo>
                    <a:cubicBezTo>
                      <a:pt x="1094" y="504"/>
                      <a:pt x="1094" y="502"/>
                      <a:pt x="1093" y="502"/>
                    </a:cubicBezTo>
                    <a:cubicBezTo>
                      <a:pt x="1092" y="505"/>
                      <a:pt x="1090" y="508"/>
                      <a:pt x="1086" y="508"/>
                    </a:cubicBezTo>
                    <a:cubicBezTo>
                      <a:pt x="1086" y="508"/>
                      <a:pt x="1085" y="507"/>
                      <a:pt x="1085" y="507"/>
                    </a:cubicBezTo>
                    <a:cubicBezTo>
                      <a:pt x="1089" y="500"/>
                      <a:pt x="1096" y="497"/>
                      <a:pt x="1104" y="494"/>
                    </a:cubicBezTo>
                    <a:cubicBezTo>
                      <a:pt x="1104" y="490"/>
                      <a:pt x="1109" y="491"/>
                      <a:pt x="1111" y="488"/>
                    </a:cubicBezTo>
                    <a:cubicBezTo>
                      <a:pt x="1100" y="492"/>
                      <a:pt x="1093" y="498"/>
                      <a:pt x="1083" y="499"/>
                    </a:cubicBezTo>
                    <a:cubicBezTo>
                      <a:pt x="1083" y="498"/>
                      <a:pt x="1082" y="496"/>
                      <a:pt x="1080" y="496"/>
                    </a:cubicBezTo>
                    <a:cubicBezTo>
                      <a:pt x="1080" y="500"/>
                      <a:pt x="1077" y="501"/>
                      <a:pt x="1075" y="498"/>
                    </a:cubicBezTo>
                    <a:cubicBezTo>
                      <a:pt x="1075" y="502"/>
                      <a:pt x="1070" y="500"/>
                      <a:pt x="1070" y="504"/>
                    </a:cubicBezTo>
                    <a:cubicBezTo>
                      <a:pt x="1071" y="504"/>
                      <a:pt x="1072" y="505"/>
                      <a:pt x="1072" y="506"/>
                    </a:cubicBezTo>
                    <a:cubicBezTo>
                      <a:pt x="1068" y="506"/>
                      <a:pt x="1068" y="510"/>
                      <a:pt x="1066" y="511"/>
                    </a:cubicBezTo>
                    <a:cubicBezTo>
                      <a:pt x="1054" y="509"/>
                      <a:pt x="1047" y="530"/>
                      <a:pt x="1036" y="521"/>
                    </a:cubicBezTo>
                    <a:cubicBezTo>
                      <a:pt x="1048" y="505"/>
                      <a:pt x="1064" y="499"/>
                      <a:pt x="1084" y="493"/>
                    </a:cubicBezTo>
                    <a:cubicBezTo>
                      <a:pt x="1088" y="495"/>
                      <a:pt x="1101" y="492"/>
                      <a:pt x="1103" y="487"/>
                    </a:cubicBezTo>
                    <a:cubicBezTo>
                      <a:pt x="1101" y="484"/>
                      <a:pt x="1097" y="487"/>
                      <a:pt x="1095" y="485"/>
                    </a:cubicBezTo>
                    <a:cubicBezTo>
                      <a:pt x="1098" y="482"/>
                      <a:pt x="1097" y="480"/>
                      <a:pt x="1096" y="477"/>
                    </a:cubicBezTo>
                    <a:cubicBezTo>
                      <a:pt x="1096" y="479"/>
                      <a:pt x="1090" y="480"/>
                      <a:pt x="1089" y="479"/>
                    </a:cubicBezTo>
                    <a:cubicBezTo>
                      <a:pt x="1093" y="475"/>
                      <a:pt x="1099" y="467"/>
                      <a:pt x="1101" y="463"/>
                    </a:cubicBezTo>
                    <a:cubicBezTo>
                      <a:pt x="1094" y="466"/>
                      <a:pt x="1087" y="474"/>
                      <a:pt x="1081" y="469"/>
                    </a:cubicBezTo>
                    <a:cubicBezTo>
                      <a:pt x="1082" y="477"/>
                      <a:pt x="1084" y="475"/>
                      <a:pt x="1083" y="483"/>
                    </a:cubicBezTo>
                    <a:cubicBezTo>
                      <a:pt x="1078" y="485"/>
                      <a:pt x="1073" y="492"/>
                      <a:pt x="1066" y="489"/>
                    </a:cubicBezTo>
                    <a:cubicBezTo>
                      <a:pt x="1074" y="487"/>
                      <a:pt x="1061" y="482"/>
                      <a:pt x="1067" y="480"/>
                    </a:cubicBezTo>
                    <a:cubicBezTo>
                      <a:pt x="1058" y="477"/>
                      <a:pt x="1056" y="487"/>
                      <a:pt x="1049" y="489"/>
                    </a:cubicBezTo>
                    <a:cubicBezTo>
                      <a:pt x="1044" y="477"/>
                      <a:pt x="1060" y="474"/>
                      <a:pt x="1067" y="467"/>
                    </a:cubicBezTo>
                    <a:cubicBezTo>
                      <a:pt x="1061" y="466"/>
                      <a:pt x="1059" y="471"/>
                      <a:pt x="1053" y="471"/>
                    </a:cubicBezTo>
                    <a:cubicBezTo>
                      <a:pt x="1053" y="469"/>
                      <a:pt x="1059" y="468"/>
                      <a:pt x="1057" y="467"/>
                    </a:cubicBezTo>
                    <a:cubicBezTo>
                      <a:pt x="1053" y="469"/>
                      <a:pt x="1047" y="472"/>
                      <a:pt x="1042" y="471"/>
                    </a:cubicBezTo>
                    <a:cubicBezTo>
                      <a:pt x="1040" y="468"/>
                      <a:pt x="1047" y="468"/>
                      <a:pt x="1044" y="466"/>
                    </a:cubicBezTo>
                    <a:cubicBezTo>
                      <a:pt x="1042" y="469"/>
                      <a:pt x="1039" y="470"/>
                      <a:pt x="1036" y="471"/>
                    </a:cubicBezTo>
                    <a:cubicBezTo>
                      <a:pt x="1035" y="474"/>
                      <a:pt x="1036" y="473"/>
                      <a:pt x="1036" y="477"/>
                    </a:cubicBezTo>
                    <a:cubicBezTo>
                      <a:pt x="1031" y="479"/>
                      <a:pt x="1028" y="483"/>
                      <a:pt x="1022" y="483"/>
                    </a:cubicBezTo>
                    <a:cubicBezTo>
                      <a:pt x="1012" y="476"/>
                      <a:pt x="1004" y="492"/>
                      <a:pt x="995" y="493"/>
                    </a:cubicBezTo>
                    <a:cubicBezTo>
                      <a:pt x="995" y="493"/>
                      <a:pt x="995" y="494"/>
                      <a:pt x="993" y="493"/>
                    </a:cubicBezTo>
                    <a:cubicBezTo>
                      <a:pt x="993" y="493"/>
                      <a:pt x="994" y="493"/>
                      <a:pt x="995" y="493"/>
                    </a:cubicBezTo>
                    <a:cubicBezTo>
                      <a:pt x="994" y="492"/>
                      <a:pt x="993" y="490"/>
                      <a:pt x="994" y="490"/>
                    </a:cubicBezTo>
                    <a:cubicBezTo>
                      <a:pt x="996" y="486"/>
                      <a:pt x="1004" y="483"/>
                      <a:pt x="999" y="478"/>
                    </a:cubicBezTo>
                    <a:cubicBezTo>
                      <a:pt x="995" y="481"/>
                      <a:pt x="990" y="480"/>
                      <a:pt x="986" y="483"/>
                    </a:cubicBezTo>
                    <a:cubicBezTo>
                      <a:pt x="986" y="490"/>
                      <a:pt x="982" y="493"/>
                      <a:pt x="977" y="494"/>
                    </a:cubicBezTo>
                    <a:cubicBezTo>
                      <a:pt x="977" y="498"/>
                      <a:pt x="980" y="498"/>
                      <a:pt x="980" y="502"/>
                    </a:cubicBezTo>
                    <a:cubicBezTo>
                      <a:pt x="977" y="504"/>
                      <a:pt x="971" y="509"/>
                      <a:pt x="968" y="505"/>
                    </a:cubicBezTo>
                    <a:cubicBezTo>
                      <a:pt x="975" y="501"/>
                      <a:pt x="976" y="488"/>
                      <a:pt x="979" y="482"/>
                    </a:cubicBezTo>
                    <a:cubicBezTo>
                      <a:pt x="980" y="482"/>
                      <a:pt x="981" y="483"/>
                      <a:pt x="982" y="483"/>
                    </a:cubicBezTo>
                    <a:cubicBezTo>
                      <a:pt x="987" y="475"/>
                      <a:pt x="1000" y="476"/>
                      <a:pt x="1005" y="467"/>
                    </a:cubicBezTo>
                    <a:cubicBezTo>
                      <a:pt x="1000" y="465"/>
                      <a:pt x="999" y="471"/>
                      <a:pt x="996" y="468"/>
                    </a:cubicBezTo>
                    <a:cubicBezTo>
                      <a:pt x="998" y="466"/>
                      <a:pt x="998" y="464"/>
                      <a:pt x="997" y="463"/>
                    </a:cubicBezTo>
                    <a:cubicBezTo>
                      <a:pt x="993" y="468"/>
                      <a:pt x="992" y="476"/>
                      <a:pt x="985" y="476"/>
                    </a:cubicBezTo>
                    <a:cubicBezTo>
                      <a:pt x="982" y="476"/>
                      <a:pt x="983" y="472"/>
                      <a:pt x="980" y="474"/>
                    </a:cubicBezTo>
                    <a:cubicBezTo>
                      <a:pt x="980" y="470"/>
                      <a:pt x="980" y="470"/>
                      <a:pt x="980" y="470"/>
                    </a:cubicBezTo>
                    <a:cubicBezTo>
                      <a:pt x="978" y="470"/>
                      <a:pt x="976" y="473"/>
                      <a:pt x="975" y="470"/>
                    </a:cubicBezTo>
                    <a:cubicBezTo>
                      <a:pt x="980" y="468"/>
                      <a:pt x="982" y="453"/>
                      <a:pt x="988" y="457"/>
                    </a:cubicBezTo>
                    <a:cubicBezTo>
                      <a:pt x="988" y="455"/>
                      <a:pt x="990" y="453"/>
                      <a:pt x="993" y="451"/>
                    </a:cubicBezTo>
                    <a:cubicBezTo>
                      <a:pt x="1007" y="446"/>
                      <a:pt x="1018" y="439"/>
                      <a:pt x="1033" y="433"/>
                    </a:cubicBezTo>
                    <a:cubicBezTo>
                      <a:pt x="1035" y="435"/>
                      <a:pt x="1033" y="435"/>
                      <a:pt x="1032" y="437"/>
                    </a:cubicBezTo>
                    <a:cubicBezTo>
                      <a:pt x="1043" y="428"/>
                      <a:pt x="1057" y="419"/>
                      <a:pt x="1073" y="417"/>
                    </a:cubicBezTo>
                    <a:cubicBezTo>
                      <a:pt x="1079" y="415"/>
                      <a:pt x="1084" y="406"/>
                      <a:pt x="1092" y="407"/>
                    </a:cubicBezTo>
                    <a:cubicBezTo>
                      <a:pt x="1094" y="401"/>
                      <a:pt x="1100" y="400"/>
                      <a:pt x="1106" y="398"/>
                    </a:cubicBezTo>
                    <a:cubicBezTo>
                      <a:pt x="1105" y="404"/>
                      <a:pt x="1099" y="401"/>
                      <a:pt x="1095" y="406"/>
                    </a:cubicBezTo>
                    <a:cubicBezTo>
                      <a:pt x="1097" y="407"/>
                      <a:pt x="1096" y="410"/>
                      <a:pt x="1098" y="411"/>
                    </a:cubicBezTo>
                    <a:cubicBezTo>
                      <a:pt x="1103" y="409"/>
                      <a:pt x="1105" y="404"/>
                      <a:pt x="1109" y="402"/>
                    </a:cubicBezTo>
                    <a:cubicBezTo>
                      <a:pt x="1110" y="403"/>
                      <a:pt x="1111" y="404"/>
                      <a:pt x="1110" y="405"/>
                    </a:cubicBezTo>
                    <a:cubicBezTo>
                      <a:pt x="1113" y="405"/>
                      <a:pt x="1114" y="404"/>
                      <a:pt x="1118" y="404"/>
                    </a:cubicBezTo>
                    <a:cubicBezTo>
                      <a:pt x="1117" y="397"/>
                      <a:pt x="1121" y="395"/>
                      <a:pt x="1125" y="392"/>
                    </a:cubicBezTo>
                    <a:cubicBezTo>
                      <a:pt x="1122" y="392"/>
                      <a:pt x="1120" y="394"/>
                      <a:pt x="1117" y="394"/>
                    </a:cubicBezTo>
                    <a:cubicBezTo>
                      <a:pt x="1117" y="393"/>
                      <a:pt x="1116" y="393"/>
                      <a:pt x="1116" y="392"/>
                    </a:cubicBezTo>
                    <a:cubicBezTo>
                      <a:pt x="1121" y="387"/>
                      <a:pt x="1128" y="383"/>
                      <a:pt x="1136" y="382"/>
                    </a:cubicBezTo>
                    <a:cubicBezTo>
                      <a:pt x="1134" y="384"/>
                      <a:pt x="1142" y="385"/>
                      <a:pt x="1137" y="389"/>
                    </a:cubicBezTo>
                    <a:cubicBezTo>
                      <a:pt x="1138" y="386"/>
                      <a:pt x="1134" y="386"/>
                      <a:pt x="1136" y="389"/>
                    </a:cubicBezTo>
                    <a:cubicBezTo>
                      <a:pt x="1133" y="390"/>
                      <a:pt x="1138" y="387"/>
                      <a:pt x="1137" y="390"/>
                    </a:cubicBezTo>
                    <a:cubicBezTo>
                      <a:pt x="1136" y="394"/>
                      <a:pt x="1131" y="397"/>
                      <a:pt x="1132" y="400"/>
                    </a:cubicBezTo>
                    <a:cubicBezTo>
                      <a:pt x="1132" y="397"/>
                      <a:pt x="1135" y="398"/>
                      <a:pt x="1136" y="400"/>
                    </a:cubicBezTo>
                    <a:cubicBezTo>
                      <a:pt x="1135" y="402"/>
                      <a:pt x="1131" y="402"/>
                      <a:pt x="1132" y="405"/>
                    </a:cubicBezTo>
                    <a:cubicBezTo>
                      <a:pt x="1135" y="407"/>
                      <a:pt x="1136" y="402"/>
                      <a:pt x="1136" y="404"/>
                    </a:cubicBezTo>
                    <a:cubicBezTo>
                      <a:pt x="1137" y="407"/>
                      <a:pt x="1134" y="407"/>
                      <a:pt x="1135" y="410"/>
                    </a:cubicBezTo>
                    <a:cubicBezTo>
                      <a:pt x="1138" y="411"/>
                      <a:pt x="1143" y="405"/>
                      <a:pt x="1146" y="403"/>
                    </a:cubicBezTo>
                    <a:cubicBezTo>
                      <a:pt x="1144" y="400"/>
                      <a:pt x="1139" y="405"/>
                      <a:pt x="1137" y="403"/>
                    </a:cubicBezTo>
                    <a:cubicBezTo>
                      <a:pt x="1147" y="401"/>
                      <a:pt x="1150" y="392"/>
                      <a:pt x="1158" y="387"/>
                    </a:cubicBezTo>
                    <a:cubicBezTo>
                      <a:pt x="1156" y="387"/>
                      <a:pt x="1154" y="387"/>
                      <a:pt x="1154" y="386"/>
                    </a:cubicBezTo>
                    <a:cubicBezTo>
                      <a:pt x="1160" y="382"/>
                      <a:pt x="1155" y="378"/>
                      <a:pt x="1162" y="374"/>
                    </a:cubicBezTo>
                    <a:cubicBezTo>
                      <a:pt x="1159" y="373"/>
                      <a:pt x="1157" y="376"/>
                      <a:pt x="1157" y="373"/>
                    </a:cubicBezTo>
                    <a:cubicBezTo>
                      <a:pt x="1159" y="370"/>
                      <a:pt x="1166" y="366"/>
                      <a:pt x="1165" y="364"/>
                    </a:cubicBezTo>
                    <a:cubicBezTo>
                      <a:pt x="1164" y="363"/>
                      <a:pt x="1155" y="366"/>
                      <a:pt x="1153" y="370"/>
                    </a:cubicBezTo>
                    <a:cubicBezTo>
                      <a:pt x="1152" y="370"/>
                      <a:pt x="1151" y="369"/>
                      <a:pt x="1149" y="368"/>
                    </a:cubicBezTo>
                    <a:cubicBezTo>
                      <a:pt x="1146" y="370"/>
                      <a:pt x="1145" y="373"/>
                      <a:pt x="1140" y="373"/>
                    </a:cubicBezTo>
                    <a:cubicBezTo>
                      <a:pt x="1140" y="371"/>
                      <a:pt x="1141" y="367"/>
                      <a:pt x="1139" y="366"/>
                    </a:cubicBezTo>
                    <a:cubicBezTo>
                      <a:pt x="1129" y="369"/>
                      <a:pt x="1120" y="381"/>
                      <a:pt x="1111" y="377"/>
                    </a:cubicBezTo>
                    <a:cubicBezTo>
                      <a:pt x="1104" y="387"/>
                      <a:pt x="1093" y="386"/>
                      <a:pt x="1083" y="390"/>
                    </a:cubicBezTo>
                    <a:cubicBezTo>
                      <a:pt x="1083" y="400"/>
                      <a:pt x="1069" y="397"/>
                      <a:pt x="1063" y="403"/>
                    </a:cubicBezTo>
                    <a:cubicBezTo>
                      <a:pt x="1061" y="400"/>
                      <a:pt x="1065" y="398"/>
                      <a:pt x="1061" y="397"/>
                    </a:cubicBezTo>
                    <a:cubicBezTo>
                      <a:pt x="1069" y="390"/>
                      <a:pt x="1076" y="376"/>
                      <a:pt x="1091" y="383"/>
                    </a:cubicBezTo>
                    <a:cubicBezTo>
                      <a:pt x="1093" y="381"/>
                      <a:pt x="1094" y="379"/>
                      <a:pt x="1098" y="378"/>
                    </a:cubicBezTo>
                    <a:cubicBezTo>
                      <a:pt x="1099" y="375"/>
                      <a:pt x="1097" y="376"/>
                      <a:pt x="1096" y="375"/>
                    </a:cubicBezTo>
                    <a:cubicBezTo>
                      <a:pt x="1099" y="373"/>
                      <a:pt x="1099" y="373"/>
                      <a:pt x="1098" y="370"/>
                    </a:cubicBezTo>
                    <a:cubicBezTo>
                      <a:pt x="1102" y="369"/>
                      <a:pt x="1104" y="366"/>
                      <a:pt x="1109" y="365"/>
                    </a:cubicBezTo>
                    <a:cubicBezTo>
                      <a:pt x="1112" y="365"/>
                      <a:pt x="1111" y="369"/>
                      <a:pt x="1114" y="369"/>
                    </a:cubicBezTo>
                    <a:cubicBezTo>
                      <a:pt x="1120" y="367"/>
                      <a:pt x="1124" y="363"/>
                      <a:pt x="1126" y="357"/>
                    </a:cubicBezTo>
                    <a:cubicBezTo>
                      <a:pt x="1121" y="356"/>
                      <a:pt x="1122" y="353"/>
                      <a:pt x="1122" y="350"/>
                    </a:cubicBezTo>
                    <a:cubicBezTo>
                      <a:pt x="1117" y="349"/>
                      <a:pt x="1117" y="344"/>
                      <a:pt x="1111" y="345"/>
                    </a:cubicBezTo>
                    <a:cubicBezTo>
                      <a:pt x="1111" y="342"/>
                      <a:pt x="1109" y="342"/>
                      <a:pt x="1110" y="339"/>
                    </a:cubicBezTo>
                    <a:cubicBezTo>
                      <a:pt x="1115" y="336"/>
                      <a:pt x="1120" y="333"/>
                      <a:pt x="1126" y="330"/>
                    </a:cubicBezTo>
                    <a:cubicBezTo>
                      <a:pt x="1125" y="323"/>
                      <a:pt x="1139" y="315"/>
                      <a:pt x="1144" y="318"/>
                    </a:cubicBezTo>
                    <a:cubicBezTo>
                      <a:pt x="1143" y="320"/>
                      <a:pt x="1139" y="320"/>
                      <a:pt x="1138" y="322"/>
                    </a:cubicBezTo>
                    <a:cubicBezTo>
                      <a:pt x="1147" y="322"/>
                      <a:pt x="1152" y="319"/>
                      <a:pt x="1158" y="315"/>
                    </a:cubicBezTo>
                    <a:cubicBezTo>
                      <a:pt x="1156" y="304"/>
                      <a:pt x="1167" y="311"/>
                      <a:pt x="1167" y="304"/>
                    </a:cubicBezTo>
                    <a:cubicBezTo>
                      <a:pt x="1159" y="307"/>
                      <a:pt x="1154" y="304"/>
                      <a:pt x="1147" y="308"/>
                    </a:cubicBezTo>
                    <a:cubicBezTo>
                      <a:pt x="1144" y="309"/>
                      <a:pt x="1142" y="315"/>
                      <a:pt x="1139" y="316"/>
                    </a:cubicBezTo>
                    <a:cubicBezTo>
                      <a:pt x="1139" y="316"/>
                      <a:pt x="1118" y="311"/>
                      <a:pt x="1116" y="311"/>
                    </a:cubicBezTo>
                    <a:cubicBezTo>
                      <a:pt x="1115" y="312"/>
                      <a:pt x="1112" y="316"/>
                      <a:pt x="1110" y="316"/>
                    </a:cubicBezTo>
                    <a:cubicBezTo>
                      <a:pt x="1107" y="317"/>
                      <a:pt x="1104" y="317"/>
                      <a:pt x="1102" y="321"/>
                    </a:cubicBezTo>
                    <a:cubicBezTo>
                      <a:pt x="1095" y="314"/>
                      <a:pt x="1088" y="326"/>
                      <a:pt x="1081" y="327"/>
                    </a:cubicBezTo>
                    <a:cubicBezTo>
                      <a:pt x="1076" y="326"/>
                      <a:pt x="1073" y="326"/>
                      <a:pt x="1070" y="324"/>
                    </a:cubicBezTo>
                    <a:cubicBezTo>
                      <a:pt x="1073" y="318"/>
                      <a:pt x="1078" y="314"/>
                      <a:pt x="1085" y="311"/>
                    </a:cubicBezTo>
                    <a:cubicBezTo>
                      <a:pt x="1087" y="312"/>
                      <a:pt x="1087" y="314"/>
                      <a:pt x="1089" y="315"/>
                    </a:cubicBezTo>
                    <a:cubicBezTo>
                      <a:pt x="1089" y="311"/>
                      <a:pt x="1089" y="312"/>
                      <a:pt x="1090" y="309"/>
                    </a:cubicBezTo>
                    <a:cubicBezTo>
                      <a:pt x="1098" y="307"/>
                      <a:pt x="1102" y="300"/>
                      <a:pt x="1108" y="295"/>
                    </a:cubicBezTo>
                    <a:cubicBezTo>
                      <a:pt x="1104" y="295"/>
                      <a:pt x="1104" y="297"/>
                      <a:pt x="1102" y="295"/>
                    </a:cubicBezTo>
                    <a:cubicBezTo>
                      <a:pt x="1107" y="291"/>
                      <a:pt x="1113" y="287"/>
                      <a:pt x="1121" y="285"/>
                    </a:cubicBezTo>
                    <a:cubicBezTo>
                      <a:pt x="1121" y="289"/>
                      <a:pt x="1124" y="288"/>
                      <a:pt x="1126" y="287"/>
                    </a:cubicBezTo>
                    <a:cubicBezTo>
                      <a:pt x="1126" y="286"/>
                      <a:pt x="1126" y="283"/>
                      <a:pt x="1125" y="282"/>
                    </a:cubicBezTo>
                    <a:cubicBezTo>
                      <a:pt x="1125" y="283"/>
                      <a:pt x="1120" y="283"/>
                      <a:pt x="1121" y="282"/>
                    </a:cubicBezTo>
                    <a:cubicBezTo>
                      <a:pt x="1121" y="281"/>
                      <a:pt x="1120" y="281"/>
                      <a:pt x="1120" y="280"/>
                    </a:cubicBezTo>
                    <a:cubicBezTo>
                      <a:pt x="1126" y="276"/>
                      <a:pt x="1130" y="273"/>
                      <a:pt x="1130" y="267"/>
                    </a:cubicBezTo>
                    <a:cubicBezTo>
                      <a:pt x="1126" y="267"/>
                      <a:pt x="1126" y="262"/>
                      <a:pt x="1122" y="262"/>
                    </a:cubicBezTo>
                    <a:cubicBezTo>
                      <a:pt x="1125" y="256"/>
                      <a:pt x="1132" y="253"/>
                      <a:pt x="1135" y="246"/>
                    </a:cubicBezTo>
                    <a:cubicBezTo>
                      <a:pt x="1123" y="249"/>
                      <a:pt x="1107" y="239"/>
                      <a:pt x="1098" y="249"/>
                    </a:cubicBezTo>
                    <a:cubicBezTo>
                      <a:pt x="1100" y="249"/>
                      <a:pt x="1099" y="253"/>
                      <a:pt x="1101" y="254"/>
                    </a:cubicBezTo>
                    <a:cubicBezTo>
                      <a:pt x="1096" y="256"/>
                      <a:pt x="1087" y="262"/>
                      <a:pt x="1082" y="259"/>
                    </a:cubicBezTo>
                    <a:cubicBezTo>
                      <a:pt x="1082" y="253"/>
                      <a:pt x="1083" y="249"/>
                      <a:pt x="1088" y="248"/>
                    </a:cubicBezTo>
                    <a:cubicBezTo>
                      <a:pt x="1093" y="241"/>
                      <a:pt x="1097" y="232"/>
                      <a:pt x="1099" y="224"/>
                    </a:cubicBezTo>
                    <a:cubicBezTo>
                      <a:pt x="1094" y="223"/>
                      <a:pt x="1092" y="222"/>
                      <a:pt x="1086" y="223"/>
                    </a:cubicBezTo>
                    <a:cubicBezTo>
                      <a:pt x="1085" y="221"/>
                      <a:pt x="1084" y="219"/>
                      <a:pt x="1083" y="216"/>
                    </a:cubicBezTo>
                    <a:cubicBezTo>
                      <a:pt x="1085" y="215"/>
                      <a:pt x="1087" y="214"/>
                      <a:pt x="1088" y="212"/>
                    </a:cubicBezTo>
                    <a:cubicBezTo>
                      <a:pt x="1077" y="213"/>
                      <a:pt x="1065" y="213"/>
                      <a:pt x="1061" y="223"/>
                    </a:cubicBezTo>
                    <a:cubicBezTo>
                      <a:pt x="1063" y="227"/>
                      <a:pt x="1066" y="228"/>
                      <a:pt x="1067" y="233"/>
                    </a:cubicBezTo>
                    <a:cubicBezTo>
                      <a:pt x="1062" y="235"/>
                      <a:pt x="1053" y="238"/>
                      <a:pt x="1047" y="235"/>
                    </a:cubicBezTo>
                    <a:cubicBezTo>
                      <a:pt x="1048" y="233"/>
                      <a:pt x="1050" y="230"/>
                      <a:pt x="1052" y="228"/>
                    </a:cubicBezTo>
                    <a:cubicBezTo>
                      <a:pt x="1049" y="228"/>
                      <a:pt x="1049" y="232"/>
                      <a:pt x="1046" y="233"/>
                    </a:cubicBezTo>
                    <a:cubicBezTo>
                      <a:pt x="1046" y="230"/>
                      <a:pt x="1043" y="230"/>
                      <a:pt x="1042" y="229"/>
                    </a:cubicBezTo>
                    <a:cubicBezTo>
                      <a:pt x="1047" y="219"/>
                      <a:pt x="1049" y="222"/>
                      <a:pt x="1051" y="211"/>
                    </a:cubicBezTo>
                    <a:cubicBezTo>
                      <a:pt x="1047" y="209"/>
                      <a:pt x="1038" y="216"/>
                      <a:pt x="1035" y="211"/>
                    </a:cubicBezTo>
                    <a:cubicBezTo>
                      <a:pt x="1035" y="210"/>
                      <a:pt x="1036" y="210"/>
                      <a:pt x="1037" y="208"/>
                    </a:cubicBezTo>
                    <a:cubicBezTo>
                      <a:pt x="1027" y="209"/>
                      <a:pt x="1025" y="218"/>
                      <a:pt x="1019" y="222"/>
                    </a:cubicBezTo>
                    <a:cubicBezTo>
                      <a:pt x="1014" y="227"/>
                      <a:pt x="1006" y="228"/>
                      <a:pt x="997" y="229"/>
                    </a:cubicBezTo>
                    <a:cubicBezTo>
                      <a:pt x="997" y="227"/>
                      <a:pt x="999" y="226"/>
                      <a:pt x="997" y="224"/>
                    </a:cubicBezTo>
                    <a:cubicBezTo>
                      <a:pt x="988" y="224"/>
                      <a:pt x="984" y="232"/>
                      <a:pt x="973" y="233"/>
                    </a:cubicBezTo>
                    <a:cubicBezTo>
                      <a:pt x="973" y="229"/>
                      <a:pt x="975" y="229"/>
                      <a:pt x="973" y="226"/>
                    </a:cubicBezTo>
                    <a:cubicBezTo>
                      <a:pt x="969" y="225"/>
                      <a:pt x="970" y="230"/>
                      <a:pt x="965" y="229"/>
                    </a:cubicBezTo>
                    <a:cubicBezTo>
                      <a:pt x="965" y="228"/>
                      <a:pt x="964" y="228"/>
                      <a:pt x="964" y="227"/>
                    </a:cubicBezTo>
                    <a:cubicBezTo>
                      <a:pt x="967" y="224"/>
                      <a:pt x="968" y="220"/>
                      <a:pt x="972" y="220"/>
                    </a:cubicBezTo>
                    <a:cubicBezTo>
                      <a:pt x="972" y="217"/>
                      <a:pt x="971" y="215"/>
                      <a:pt x="970" y="214"/>
                    </a:cubicBezTo>
                    <a:cubicBezTo>
                      <a:pt x="972" y="210"/>
                      <a:pt x="976" y="208"/>
                      <a:pt x="981" y="210"/>
                    </a:cubicBezTo>
                    <a:cubicBezTo>
                      <a:pt x="982" y="203"/>
                      <a:pt x="991" y="205"/>
                      <a:pt x="994" y="200"/>
                    </a:cubicBezTo>
                    <a:cubicBezTo>
                      <a:pt x="996" y="202"/>
                      <a:pt x="993" y="203"/>
                      <a:pt x="995" y="205"/>
                    </a:cubicBezTo>
                    <a:cubicBezTo>
                      <a:pt x="1000" y="205"/>
                      <a:pt x="1003" y="198"/>
                      <a:pt x="1007" y="202"/>
                    </a:cubicBezTo>
                    <a:cubicBezTo>
                      <a:pt x="1006" y="203"/>
                      <a:pt x="1007" y="206"/>
                      <a:pt x="1005" y="207"/>
                    </a:cubicBezTo>
                    <a:cubicBezTo>
                      <a:pt x="1008" y="208"/>
                      <a:pt x="1008" y="211"/>
                      <a:pt x="1012" y="210"/>
                    </a:cubicBezTo>
                    <a:cubicBezTo>
                      <a:pt x="1012" y="207"/>
                      <a:pt x="1012" y="207"/>
                      <a:pt x="1012" y="207"/>
                    </a:cubicBezTo>
                    <a:cubicBezTo>
                      <a:pt x="1012" y="205"/>
                      <a:pt x="1009" y="206"/>
                      <a:pt x="1009" y="205"/>
                    </a:cubicBezTo>
                    <a:cubicBezTo>
                      <a:pt x="1010" y="202"/>
                      <a:pt x="1011" y="203"/>
                      <a:pt x="1010" y="200"/>
                    </a:cubicBezTo>
                    <a:cubicBezTo>
                      <a:pt x="1022" y="195"/>
                      <a:pt x="1030" y="186"/>
                      <a:pt x="1037" y="176"/>
                    </a:cubicBezTo>
                    <a:cubicBezTo>
                      <a:pt x="1021" y="180"/>
                      <a:pt x="1012" y="194"/>
                      <a:pt x="998" y="197"/>
                    </a:cubicBezTo>
                    <a:cubicBezTo>
                      <a:pt x="1000" y="195"/>
                      <a:pt x="1002" y="194"/>
                      <a:pt x="1004" y="192"/>
                    </a:cubicBezTo>
                    <a:cubicBezTo>
                      <a:pt x="992" y="198"/>
                      <a:pt x="975" y="200"/>
                      <a:pt x="965" y="209"/>
                    </a:cubicBezTo>
                    <a:cubicBezTo>
                      <a:pt x="959" y="208"/>
                      <a:pt x="956" y="205"/>
                      <a:pt x="954" y="200"/>
                    </a:cubicBezTo>
                    <a:cubicBezTo>
                      <a:pt x="956" y="192"/>
                      <a:pt x="966" y="192"/>
                      <a:pt x="969" y="185"/>
                    </a:cubicBezTo>
                    <a:cubicBezTo>
                      <a:pt x="961" y="190"/>
                      <a:pt x="951" y="197"/>
                      <a:pt x="940" y="196"/>
                    </a:cubicBezTo>
                    <a:cubicBezTo>
                      <a:pt x="940" y="190"/>
                      <a:pt x="946" y="191"/>
                      <a:pt x="949" y="188"/>
                    </a:cubicBezTo>
                    <a:cubicBezTo>
                      <a:pt x="945" y="187"/>
                      <a:pt x="941" y="190"/>
                      <a:pt x="939" y="188"/>
                    </a:cubicBezTo>
                    <a:cubicBezTo>
                      <a:pt x="955" y="185"/>
                      <a:pt x="955" y="167"/>
                      <a:pt x="972" y="168"/>
                    </a:cubicBezTo>
                    <a:cubicBezTo>
                      <a:pt x="973" y="161"/>
                      <a:pt x="983" y="156"/>
                      <a:pt x="990" y="162"/>
                    </a:cubicBezTo>
                    <a:cubicBezTo>
                      <a:pt x="1000" y="158"/>
                      <a:pt x="993" y="135"/>
                      <a:pt x="1009" y="139"/>
                    </a:cubicBezTo>
                    <a:cubicBezTo>
                      <a:pt x="1006" y="143"/>
                      <a:pt x="1004" y="147"/>
                      <a:pt x="1002" y="152"/>
                    </a:cubicBezTo>
                    <a:cubicBezTo>
                      <a:pt x="1002" y="155"/>
                      <a:pt x="1007" y="157"/>
                      <a:pt x="1004" y="160"/>
                    </a:cubicBezTo>
                    <a:cubicBezTo>
                      <a:pt x="1010" y="160"/>
                      <a:pt x="1014" y="152"/>
                      <a:pt x="1021" y="155"/>
                    </a:cubicBezTo>
                    <a:cubicBezTo>
                      <a:pt x="1021" y="158"/>
                      <a:pt x="1018" y="156"/>
                      <a:pt x="1017" y="158"/>
                    </a:cubicBezTo>
                    <a:cubicBezTo>
                      <a:pt x="1029" y="158"/>
                      <a:pt x="1033" y="150"/>
                      <a:pt x="1038" y="143"/>
                    </a:cubicBezTo>
                    <a:cubicBezTo>
                      <a:pt x="1034" y="137"/>
                      <a:pt x="1039" y="133"/>
                      <a:pt x="1041" y="130"/>
                    </a:cubicBezTo>
                    <a:cubicBezTo>
                      <a:pt x="1034" y="132"/>
                      <a:pt x="1025" y="134"/>
                      <a:pt x="1022" y="128"/>
                    </a:cubicBezTo>
                    <a:cubicBezTo>
                      <a:pt x="1024" y="126"/>
                      <a:pt x="1025" y="125"/>
                      <a:pt x="1027" y="124"/>
                    </a:cubicBezTo>
                    <a:cubicBezTo>
                      <a:pt x="1024" y="123"/>
                      <a:pt x="1021" y="121"/>
                      <a:pt x="1016" y="122"/>
                    </a:cubicBezTo>
                    <a:cubicBezTo>
                      <a:pt x="1016" y="121"/>
                      <a:pt x="1017" y="120"/>
                      <a:pt x="1017" y="119"/>
                    </a:cubicBezTo>
                    <a:cubicBezTo>
                      <a:pt x="1014" y="118"/>
                      <a:pt x="1010" y="119"/>
                      <a:pt x="1007" y="121"/>
                    </a:cubicBezTo>
                    <a:cubicBezTo>
                      <a:pt x="1011" y="128"/>
                      <a:pt x="1002" y="129"/>
                      <a:pt x="997" y="131"/>
                    </a:cubicBezTo>
                    <a:cubicBezTo>
                      <a:pt x="997" y="128"/>
                      <a:pt x="1000" y="129"/>
                      <a:pt x="1000" y="127"/>
                    </a:cubicBezTo>
                    <a:cubicBezTo>
                      <a:pt x="997" y="126"/>
                      <a:pt x="993" y="128"/>
                      <a:pt x="992" y="126"/>
                    </a:cubicBezTo>
                    <a:cubicBezTo>
                      <a:pt x="990" y="124"/>
                      <a:pt x="993" y="121"/>
                      <a:pt x="991" y="119"/>
                    </a:cubicBezTo>
                    <a:cubicBezTo>
                      <a:pt x="979" y="119"/>
                      <a:pt x="971" y="128"/>
                      <a:pt x="960" y="125"/>
                    </a:cubicBezTo>
                    <a:cubicBezTo>
                      <a:pt x="962" y="117"/>
                      <a:pt x="978" y="122"/>
                      <a:pt x="980" y="113"/>
                    </a:cubicBezTo>
                    <a:cubicBezTo>
                      <a:pt x="976" y="111"/>
                      <a:pt x="976" y="112"/>
                      <a:pt x="978" y="109"/>
                    </a:cubicBezTo>
                    <a:cubicBezTo>
                      <a:pt x="976" y="107"/>
                      <a:pt x="967" y="113"/>
                      <a:pt x="964" y="108"/>
                    </a:cubicBezTo>
                    <a:cubicBezTo>
                      <a:pt x="966" y="107"/>
                      <a:pt x="973" y="102"/>
                      <a:pt x="971" y="103"/>
                    </a:cubicBezTo>
                    <a:cubicBezTo>
                      <a:pt x="963" y="105"/>
                      <a:pt x="956" y="107"/>
                      <a:pt x="949" y="108"/>
                    </a:cubicBezTo>
                    <a:cubicBezTo>
                      <a:pt x="946" y="106"/>
                      <a:pt x="944" y="104"/>
                      <a:pt x="942" y="101"/>
                    </a:cubicBezTo>
                    <a:cubicBezTo>
                      <a:pt x="943" y="98"/>
                      <a:pt x="946" y="97"/>
                      <a:pt x="950" y="97"/>
                    </a:cubicBezTo>
                    <a:cubicBezTo>
                      <a:pt x="949" y="98"/>
                      <a:pt x="948" y="98"/>
                      <a:pt x="949" y="100"/>
                    </a:cubicBezTo>
                    <a:cubicBezTo>
                      <a:pt x="951" y="99"/>
                      <a:pt x="954" y="99"/>
                      <a:pt x="954" y="97"/>
                    </a:cubicBezTo>
                    <a:cubicBezTo>
                      <a:pt x="952" y="95"/>
                      <a:pt x="949" y="93"/>
                      <a:pt x="947" y="91"/>
                    </a:cubicBezTo>
                    <a:cubicBezTo>
                      <a:pt x="937" y="94"/>
                      <a:pt x="931" y="100"/>
                      <a:pt x="928" y="109"/>
                    </a:cubicBezTo>
                    <a:cubicBezTo>
                      <a:pt x="925" y="108"/>
                      <a:pt x="923" y="106"/>
                      <a:pt x="920" y="105"/>
                    </a:cubicBezTo>
                    <a:cubicBezTo>
                      <a:pt x="924" y="104"/>
                      <a:pt x="923" y="98"/>
                      <a:pt x="922" y="96"/>
                    </a:cubicBezTo>
                    <a:cubicBezTo>
                      <a:pt x="921" y="97"/>
                      <a:pt x="922" y="100"/>
                      <a:pt x="920" y="100"/>
                    </a:cubicBezTo>
                    <a:cubicBezTo>
                      <a:pt x="919" y="100"/>
                      <a:pt x="917" y="100"/>
                      <a:pt x="917" y="101"/>
                    </a:cubicBezTo>
                    <a:cubicBezTo>
                      <a:pt x="919" y="98"/>
                      <a:pt x="914" y="97"/>
                      <a:pt x="913" y="95"/>
                    </a:cubicBezTo>
                    <a:cubicBezTo>
                      <a:pt x="902" y="97"/>
                      <a:pt x="897" y="105"/>
                      <a:pt x="885" y="103"/>
                    </a:cubicBezTo>
                    <a:cubicBezTo>
                      <a:pt x="883" y="100"/>
                      <a:pt x="889" y="98"/>
                      <a:pt x="889" y="95"/>
                    </a:cubicBezTo>
                    <a:cubicBezTo>
                      <a:pt x="886" y="94"/>
                      <a:pt x="885" y="89"/>
                      <a:pt x="882" y="88"/>
                    </a:cubicBezTo>
                    <a:cubicBezTo>
                      <a:pt x="882" y="87"/>
                      <a:pt x="888" y="86"/>
                      <a:pt x="885" y="85"/>
                    </a:cubicBezTo>
                    <a:cubicBezTo>
                      <a:pt x="881" y="88"/>
                      <a:pt x="880" y="82"/>
                      <a:pt x="876" y="85"/>
                    </a:cubicBezTo>
                    <a:cubicBezTo>
                      <a:pt x="864" y="96"/>
                      <a:pt x="859" y="114"/>
                      <a:pt x="848" y="126"/>
                    </a:cubicBezTo>
                    <a:cubicBezTo>
                      <a:pt x="848" y="132"/>
                      <a:pt x="848" y="132"/>
                      <a:pt x="848" y="132"/>
                    </a:cubicBezTo>
                    <a:cubicBezTo>
                      <a:pt x="843" y="134"/>
                      <a:pt x="831" y="140"/>
                      <a:pt x="830" y="129"/>
                    </a:cubicBezTo>
                    <a:cubicBezTo>
                      <a:pt x="827" y="131"/>
                      <a:pt x="824" y="128"/>
                      <a:pt x="819" y="128"/>
                    </a:cubicBezTo>
                    <a:cubicBezTo>
                      <a:pt x="817" y="127"/>
                      <a:pt x="820" y="124"/>
                      <a:pt x="819" y="123"/>
                    </a:cubicBezTo>
                    <a:cubicBezTo>
                      <a:pt x="816" y="123"/>
                      <a:pt x="815" y="125"/>
                      <a:pt x="814" y="122"/>
                    </a:cubicBezTo>
                    <a:cubicBezTo>
                      <a:pt x="816" y="117"/>
                      <a:pt x="813" y="115"/>
                      <a:pt x="814" y="113"/>
                    </a:cubicBezTo>
                    <a:cubicBezTo>
                      <a:pt x="803" y="117"/>
                      <a:pt x="788" y="117"/>
                      <a:pt x="783" y="128"/>
                    </a:cubicBezTo>
                    <a:cubicBezTo>
                      <a:pt x="780" y="127"/>
                      <a:pt x="776" y="129"/>
                      <a:pt x="778" y="130"/>
                    </a:cubicBezTo>
                    <a:cubicBezTo>
                      <a:pt x="787" y="126"/>
                      <a:pt x="797" y="127"/>
                      <a:pt x="805" y="121"/>
                    </a:cubicBezTo>
                    <a:cubicBezTo>
                      <a:pt x="806" y="122"/>
                      <a:pt x="809" y="123"/>
                      <a:pt x="809" y="125"/>
                    </a:cubicBezTo>
                    <a:cubicBezTo>
                      <a:pt x="807" y="125"/>
                      <a:pt x="806" y="127"/>
                      <a:pt x="806" y="128"/>
                    </a:cubicBezTo>
                    <a:cubicBezTo>
                      <a:pt x="808" y="130"/>
                      <a:pt x="811" y="127"/>
                      <a:pt x="811" y="128"/>
                    </a:cubicBezTo>
                    <a:cubicBezTo>
                      <a:pt x="808" y="130"/>
                      <a:pt x="807" y="133"/>
                      <a:pt x="808" y="137"/>
                    </a:cubicBezTo>
                    <a:cubicBezTo>
                      <a:pt x="804" y="138"/>
                      <a:pt x="798" y="138"/>
                      <a:pt x="794" y="137"/>
                    </a:cubicBezTo>
                    <a:cubicBezTo>
                      <a:pt x="792" y="137"/>
                      <a:pt x="794" y="141"/>
                      <a:pt x="792" y="141"/>
                    </a:cubicBezTo>
                    <a:cubicBezTo>
                      <a:pt x="781" y="142"/>
                      <a:pt x="775" y="147"/>
                      <a:pt x="769" y="153"/>
                    </a:cubicBezTo>
                    <a:cubicBezTo>
                      <a:pt x="761" y="150"/>
                      <a:pt x="756" y="155"/>
                      <a:pt x="750" y="157"/>
                    </a:cubicBezTo>
                    <a:cubicBezTo>
                      <a:pt x="750" y="161"/>
                      <a:pt x="753" y="161"/>
                      <a:pt x="753" y="165"/>
                    </a:cubicBezTo>
                    <a:cubicBezTo>
                      <a:pt x="757" y="164"/>
                      <a:pt x="759" y="160"/>
                      <a:pt x="762" y="158"/>
                    </a:cubicBezTo>
                    <a:cubicBezTo>
                      <a:pt x="764" y="160"/>
                      <a:pt x="768" y="160"/>
                      <a:pt x="770" y="162"/>
                    </a:cubicBezTo>
                    <a:cubicBezTo>
                      <a:pt x="759" y="170"/>
                      <a:pt x="749" y="184"/>
                      <a:pt x="731" y="179"/>
                    </a:cubicBezTo>
                    <a:cubicBezTo>
                      <a:pt x="727" y="172"/>
                      <a:pt x="723" y="166"/>
                      <a:pt x="722" y="156"/>
                    </a:cubicBezTo>
                    <a:cubicBezTo>
                      <a:pt x="714" y="156"/>
                      <a:pt x="714" y="142"/>
                      <a:pt x="716" y="138"/>
                    </a:cubicBezTo>
                    <a:cubicBezTo>
                      <a:pt x="719" y="129"/>
                      <a:pt x="741" y="128"/>
                      <a:pt x="735" y="115"/>
                    </a:cubicBezTo>
                    <a:cubicBezTo>
                      <a:pt x="734" y="114"/>
                      <a:pt x="731" y="115"/>
                      <a:pt x="729" y="115"/>
                    </a:cubicBezTo>
                    <a:cubicBezTo>
                      <a:pt x="723" y="109"/>
                      <a:pt x="723" y="96"/>
                      <a:pt x="715" y="94"/>
                    </a:cubicBezTo>
                    <a:cubicBezTo>
                      <a:pt x="712" y="93"/>
                      <a:pt x="709" y="98"/>
                      <a:pt x="707" y="93"/>
                    </a:cubicBezTo>
                    <a:cubicBezTo>
                      <a:pt x="714" y="88"/>
                      <a:pt x="716" y="77"/>
                      <a:pt x="721" y="70"/>
                    </a:cubicBezTo>
                    <a:cubicBezTo>
                      <a:pt x="708" y="72"/>
                      <a:pt x="691" y="71"/>
                      <a:pt x="678" y="76"/>
                    </a:cubicBezTo>
                    <a:cubicBezTo>
                      <a:pt x="679" y="74"/>
                      <a:pt x="682" y="74"/>
                      <a:pt x="682" y="72"/>
                    </a:cubicBezTo>
                    <a:cubicBezTo>
                      <a:pt x="678" y="74"/>
                      <a:pt x="676" y="74"/>
                      <a:pt x="672" y="75"/>
                    </a:cubicBezTo>
                    <a:cubicBezTo>
                      <a:pt x="672" y="77"/>
                      <a:pt x="672" y="79"/>
                      <a:pt x="673" y="80"/>
                    </a:cubicBezTo>
                    <a:cubicBezTo>
                      <a:pt x="668" y="83"/>
                      <a:pt x="661" y="91"/>
                      <a:pt x="655" y="87"/>
                    </a:cubicBezTo>
                    <a:cubicBezTo>
                      <a:pt x="648" y="89"/>
                      <a:pt x="648" y="97"/>
                      <a:pt x="640" y="98"/>
                    </a:cubicBezTo>
                    <a:cubicBezTo>
                      <a:pt x="638" y="96"/>
                      <a:pt x="641" y="96"/>
                      <a:pt x="639" y="95"/>
                    </a:cubicBezTo>
                    <a:cubicBezTo>
                      <a:pt x="634" y="108"/>
                      <a:pt x="620" y="113"/>
                      <a:pt x="611" y="123"/>
                    </a:cubicBezTo>
                    <a:cubicBezTo>
                      <a:pt x="615" y="123"/>
                      <a:pt x="609" y="127"/>
                      <a:pt x="612" y="128"/>
                    </a:cubicBezTo>
                    <a:cubicBezTo>
                      <a:pt x="613" y="125"/>
                      <a:pt x="616" y="127"/>
                      <a:pt x="616" y="128"/>
                    </a:cubicBezTo>
                    <a:cubicBezTo>
                      <a:pt x="612" y="133"/>
                      <a:pt x="604" y="133"/>
                      <a:pt x="598" y="136"/>
                    </a:cubicBezTo>
                    <a:cubicBezTo>
                      <a:pt x="591" y="128"/>
                      <a:pt x="572" y="131"/>
                      <a:pt x="566" y="137"/>
                    </a:cubicBezTo>
                    <a:cubicBezTo>
                      <a:pt x="537" y="144"/>
                      <a:pt x="518" y="160"/>
                      <a:pt x="491" y="170"/>
                    </a:cubicBezTo>
                    <a:cubicBezTo>
                      <a:pt x="489" y="168"/>
                      <a:pt x="486" y="167"/>
                      <a:pt x="484" y="166"/>
                    </a:cubicBezTo>
                    <a:cubicBezTo>
                      <a:pt x="486" y="164"/>
                      <a:pt x="486" y="158"/>
                      <a:pt x="484" y="156"/>
                    </a:cubicBezTo>
                    <a:cubicBezTo>
                      <a:pt x="480" y="156"/>
                      <a:pt x="480" y="159"/>
                      <a:pt x="477" y="159"/>
                    </a:cubicBezTo>
                    <a:cubicBezTo>
                      <a:pt x="477" y="155"/>
                      <a:pt x="480" y="153"/>
                      <a:pt x="480" y="150"/>
                    </a:cubicBezTo>
                    <a:cubicBezTo>
                      <a:pt x="454" y="144"/>
                      <a:pt x="433" y="163"/>
                      <a:pt x="415" y="167"/>
                    </a:cubicBezTo>
                    <a:cubicBezTo>
                      <a:pt x="424" y="161"/>
                      <a:pt x="430" y="153"/>
                      <a:pt x="438" y="148"/>
                    </a:cubicBezTo>
                    <a:cubicBezTo>
                      <a:pt x="439" y="145"/>
                      <a:pt x="437" y="146"/>
                      <a:pt x="437" y="143"/>
                    </a:cubicBezTo>
                    <a:cubicBezTo>
                      <a:pt x="438" y="143"/>
                      <a:pt x="440" y="142"/>
                      <a:pt x="442" y="142"/>
                    </a:cubicBezTo>
                    <a:cubicBezTo>
                      <a:pt x="442" y="130"/>
                      <a:pt x="459" y="133"/>
                      <a:pt x="461" y="123"/>
                    </a:cubicBezTo>
                    <a:cubicBezTo>
                      <a:pt x="461" y="120"/>
                      <a:pt x="456" y="121"/>
                      <a:pt x="455" y="118"/>
                    </a:cubicBezTo>
                    <a:cubicBezTo>
                      <a:pt x="454" y="114"/>
                      <a:pt x="456" y="112"/>
                      <a:pt x="456" y="108"/>
                    </a:cubicBezTo>
                    <a:cubicBezTo>
                      <a:pt x="451" y="103"/>
                      <a:pt x="446" y="105"/>
                      <a:pt x="441" y="106"/>
                    </a:cubicBezTo>
                    <a:cubicBezTo>
                      <a:pt x="426" y="109"/>
                      <a:pt x="417" y="110"/>
                      <a:pt x="406" y="115"/>
                    </a:cubicBezTo>
                    <a:cubicBezTo>
                      <a:pt x="401" y="117"/>
                      <a:pt x="397" y="121"/>
                      <a:pt x="391" y="123"/>
                    </a:cubicBezTo>
                    <a:cubicBezTo>
                      <a:pt x="387" y="124"/>
                      <a:pt x="383" y="124"/>
                      <a:pt x="380" y="125"/>
                    </a:cubicBezTo>
                    <a:cubicBezTo>
                      <a:pt x="340" y="136"/>
                      <a:pt x="304" y="163"/>
                      <a:pt x="273" y="177"/>
                    </a:cubicBezTo>
                    <a:cubicBezTo>
                      <a:pt x="273" y="176"/>
                      <a:pt x="273" y="175"/>
                      <a:pt x="272" y="175"/>
                    </a:cubicBezTo>
                    <a:cubicBezTo>
                      <a:pt x="271" y="177"/>
                      <a:pt x="271" y="178"/>
                      <a:pt x="270" y="179"/>
                    </a:cubicBezTo>
                    <a:cubicBezTo>
                      <a:pt x="252" y="188"/>
                      <a:pt x="234" y="197"/>
                      <a:pt x="220" y="210"/>
                    </a:cubicBezTo>
                    <a:cubicBezTo>
                      <a:pt x="225" y="224"/>
                      <a:pt x="199" y="227"/>
                      <a:pt x="196" y="237"/>
                    </a:cubicBezTo>
                    <a:cubicBezTo>
                      <a:pt x="198" y="237"/>
                      <a:pt x="201" y="236"/>
                      <a:pt x="203" y="237"/>
                    </a:cubicBezTo>
                    <a:cubicBezTo>
                      <a:pt x="197" y="239"/>
                      <a:pt x="194" y="243"/>
                      <a:pt x="190" y="246"/>
                    </a:cubicBezTo>
                    <a:cubicBezTo>
                      <a:pt x="202" y="242"/>
                      <a:pt x="216" y="236"/>
                      <a:pt x="226" y="241"/>
                    </a:cubicBezTo>
                    <a:cubicBezTo>
                      <a:pt x="224" y="244"/>
                      <a:pt x="219" y="244"/>
                      <a:pt x="219" y="249"/>
                    </a:cubicBezTo>
                    <a:cubicBezTo>
                      <a:pt x="227" y="247"/>
                      <a:pt x="229" y="247"/>
                      <a:pt x="238" y="246"/>
                    </a:cubicBezTo>
                    <a:cubicBezTo>
                      <a:pt x="238" y="244"/>
                      <a:pt x="237" y="242"/>
                      <a:pt x="239" y="242"/>
                    </a:cubicBezTo>
                    <a:cubicBezTo>
                      <a:pt x="247" y="246"/>
                      <a:pt x="251" y="236"/>
                      <a:pt x="258" y="235"/>
                    </a:cubicBezTo>
                    <a:cubicBezTo>
                      <a:pt x="261" y="240"/>
                      <a:pt x="269" y="242"/>
                      <a:pt x="267" y="249"/>
                    </a:cubicBezTo>
                    <a:cubicBezTo>
                      <a:pt x="272" y="253"/>
                      <a:pt x="282" y="242"/>
                      <a:pt x="282" y="252"/>
                    </a:cubicBezTo>
                    <a:cubicBezTo>
                      <a:pt x="289" y="251"/>
                      <a:pt x="293" y="255"/>
                      <a:pt x="298" y="257"/>
                    </a:cubicBezTo>
                    <a:cubicBezTo>
                      <a:pt x="298" y="258"/>
                      <a:pt x="297" y="259"/>
                      <a:pt x="297" y="260"/>
                    </a:cubicBezTo>
                    <a:cubicBezTo>
                      <a:pt x="300" y="260"/>
                      <a:pt x="308" y="256"/>
                      <a:pt x="308" y="261"/>
                    </a:cubicBezTo>
                    <a:cubicBezTo>
                      <a:pt x="278" y="290"/>
                      <a:pt x="235" y="307"/>
                      <a:pt x="198" y="329"/>
                    </a:cubicBezTo>
                    <a:cubicBezTo>
                      <a:pt x="198" y="326"/>
                      <a:pt x="195" y="328"/>
                      <a:pt x="193" y="328"/>
                    </a:cubicBezTo>
                    <a:cubicBezTo>
                      <a:pt x="193" y="333"/>
                      <a:pt x="193" y="333"/>
                      <a:pt x="193" y="333"/>
                    </a:cubicBezTo>
                    <a:cubicBezTo>
                      <a:pt x="183" y="339"/>
                      <a:pt x="172" y="344"/>
                      <a:pt x="160" y="343"/>
                    </a:cubicBezTo>
                    <a:cubicBezTo>
                      <a:pt x="159" y="346"/>
                      <a:pt x="160" y="345"/>
                      <a:pt x="160" y="349"/>
                    </a:cubicBezTo>
                    <a:cubicBezTo>
                      <a:pt x="157" y="350"/>
                      <a:pt x="155" y="353"/>
                      <a:pt x="152" y="354"/>
                    </a:cubicBezTo>
                    <a:cubicBezTo>
                      <a:pt x="143" y="348"/>
                      <a:pt x="138" y="361"/>
                      <a:pt x="130" y="358"/>
                    </a:cubicBezTo>
                    <a:cubicBezTo>
                      <a:pt x="127" y="373"/>
                      <a:pt x="112" y="371"/>
                      <a:pt x="104" y="380"/>
                    </a:cubicBezTo>
                    <a:cubicBezTo>
                      <a:pt x="100" y="377"/>
                      <a:pt x="95" y="382"/>
                      <a:pt x="97" y="388"/>
                    </a:cubicBezTo>
                    <a:cubicBezTo>
                      <a:pt x="90" y="391"/>
                      <a:pt x="86" y="391"/>
                      <a:pt x="79" y="389"/>
                    </a:cubicBezTo>
                    <a:cubicBezTo>
                      <a:pt x="76" y="393"/>
                      <a:pt x="72" y="396"/>
                      <a:pt x="65" y="394"/>
                    </a:cubicBezTo>
                    <a:cubicBezTo>
                      <a:pt x="64" y="397"/>
                      <a:pt x="61" y="400"/>
                      <a:pt x="63" y="404"/>
                    </a:cubicBezTo>
                    <a:cubicBezTo>
                      <a:pt x="62" y="402"/>
                      <a:pt x="64" y="401"/>
                      <a:pt x="66" y="402"/>
                    </a:cubicBezTo>
                    <a:cubicBezTo>
                      <a:pt x="63" y="411"/>
                      <a:pt x="51" y="417"/>
                      <a:pt x="48" y="424"/>
                    </a:cubicBezTo>
                    <a:cubicBezTo>
                      <a:pt x="52" y="424"/>
                      <a:pt x="57" y="420"/>
                      <a:pt x="60" y="422"/>
                    </a:cubicBezTo>
                    <a:cubicBezTo>
                      <a:pt x="60" y="425"/>
                      <a:pt x="56" y="424"/>
                      <a:pt x="56" y="427"/>
                    </a:cubicBezTo>
                    <a:cubicBezTo>
                      <a:pt x="62" y="428"/>
                      <a:pt x="74" y="422"/>
                      <a:pt x="78" y="429"/>
                    </a:cubicBezTo>
                    <a:cubicBezTo>
                      <a:pt x="77" y="430"/>
                      <a:pt x="76" y="432"/>
                      <a:pt x="76" y="435"/>
                    </a:cubicBezTo>
                    <a:cubicBezTo>
                      <a:pt x="81" y="441"/>
                      <a:pt x="92" y="436"/>
                      <a:pt x="97" y="434"/>
                    </a:cubicBezTo>
                    <a:cubicBezTo>
                      <a:pt x="97" y="435"/>
                      <a:pt x="97" y="435"/>
                      <a:pt x="98" y="436"/>
                    </a:cubicBezTo>
                    <a:cubicBezTo>
                      <a:pt x="99" y="440"/>
                      <a:pt x="96" y="440"/>
                      <a:pt x="96" y="442"/>
                    </a:cubicBezTo>
                    <a:cubicBezTo>
                      <a:pt x="104" y="446"/>
                      <a:pt x="118" y="444"/>
                      <a:pt x="118" y="456"/>
                    </a:cubicBezTo>
                    <a:cubicBezTo>
                      <a:pt x="141" y="448"/>
                      <a:pt x="161" y="432"/>
                      <a:pt x="185" y="422"/>
                    </a:cubicBezTo>
                    <a:cubicBezTo>
                      <a:pt x="185" y="430"/>
                      <a:pt x="181" y="436"/>
                      <a:pt x="176" y="440"/>
                    </a:cubicBezTo>
                    <a:cubicBezTo>
                      <a:pt x="178" y="440"/>
                      <a:pt x="181" y="439"/>
                      <a:pt x="181" y="441"/>
                    </a:cubicBezTo>
                    <a:cubicBezTo>
                      <a:pt x="178" y="445"/>
                      <a:pt x="175" y="449"/>
                      <a:pt x="170" y="451"/>
                    </a:cubicBezTo>
                    <a:cubicBezTo>
                      <a:pt x="169" y="456"/>
                      <a:pt x="164" y="461"/>
                      <a:pt x="159" y="459"/>
                    </a:cubicBezTo>
                    <a:cubicBezTo>
                      <a:pt x="153" y="466"/>
                      <a:pt x="156" y="482"/>
                      <a:pt x="146" y="488"/>
                    </a:cubicBezTo>
                    <a:cubicBezTo>
                      <a:pt x="143" y="486"/>
                      <a:pt x="143" y="491"/>
                      <a:pt x="141" y="492"/>
                    </a:cubicBezTo>
                    <a:cubicBezTo>
                      <a:pt x="145" y="493"/>
                      <a:pt x="153" y="487"/>
                      <a:pt x="156" y="494"/>
                    </a:cubicBezTo>
                    <a:cubicBezTo>
                      <a:pt x="157" y="498"/>
                      <a:pt x="152" y="496"/>
                      <a:pt x="152" y="500"/>
                    </a:cubicBezTo>
                    <a:cubicBezTo>
                      <a:pt x="158" y="500"/>
                      <a:pt x="166" y="497"/>
                      <a:pt x="167" y="503"/>
                    </a:cubicBezTo>
                    <a:cubicBezTo>
                      <a:pt x="163" y="508"/>
                      <a:pt x="154" y="509"/>
                      <a:pt x="150" y="514"/>
                    </a:cubicBezTo>
                    <a:cubicBezTo>
                      <a:pt x="158" y="511"/>
                      <a:pt x="180" y="494"/>
                      <a:pt x="177" y="515"/>
                    </a:cubicBezTo>
                    <a:cubicBezTo>
                      <a:pt x="184" y="519"/>
                      <a:pt x="191" y="507"/>
                      <a:pt x="196" y="512"/>
                    </a:cubicBezTo>
                    <a:cubicBezTo>
                      <a:pt x="196" y="514"/>
                      <a:pt x="194" y="513"/>
                      <a:pt x="195" y="516"/>
                    </a:cubicBezTo>
                    <a:cubicBezTo>
                      <a:pt x="197" y="516"/>
                      <a:pt x="198" y="518"/>
                      <a:pt x="199" y="519"/>
                    </a:cubicBezTo>
                    <a:cubicBezTo>
                      <a:pt x="202" y="531"/>
                      <a:pt x="200" y="545"/>
                      <a:pt x="185" y="547"/>
                    </a:cubicBezTo>
                    <a:cubicBezTo>
                      <a:pt x="183" y="545"/>
                      <a:pt x="180" y="544"/>
                      <a:pt x="181" y="539"/>
                    </a:cubicBezTo>
                    <a:cubicBezTo>
                      <a:pt x="180" y="539"/>
                      <a:pt x="176" y="540"/>
                      <a:pt x="176" y="538"/>
                    </a:cubicBezTo>
                    <a:cubicBezTo>
                      <a:pt x="174" y="534"/>
                      <a:pt x="179" y="533"/>
                      <a:pt x="183" y="534"/>
                    </a:cubicBezTo>
                    <a:cubicBezTo>
                      <a:pt x="182" y="531"/>
                      <a:pt x="183" y="530"/>
                      <a:pt x="184" y="528"/>
                    </a:cubicBezTo>
                    <a:cubicBezTo>
                      <a:pt x="170" y="529"/>
                      <a:pt x="162" y="535"/>
                      <a:pt x="152" y="540"/>
                    </a:cubicBezTo>
                    <a:cubicBezTo>
                      <a:pt x="157" y="544"/>
                      <a:pt x="155" y="556"/>
                      <a:pt x="154" y="561"/>
                    </a:cubicBezTo>
                    <a:cubicBezTo>
                      <a:pt x="159" y="559"/>
                      <a:pt x="166" y="561"/>
                      <a:pt x="173" y="560"/>
                    </a:cubicBezTo>
                    <a:cubicBezTo>
                      <a:pt x="172" y="564"/>
                      <a:pt x="168" y="564"/>
                      <a:pt x="168" y="569"/>
                    </a:cubicBezTo>
                    <a:cubicBezTo>
                      <a:pt x="173" y="570"/>
                      <a:pt x="183" y="570"/>
                      <a:pt x="184" y="563"/>
                    </a:cubicBezTo>
                    <a:cubicBezTo>
                      <a:pt x="181" y="563"/>
                      <a:pt x="175" y="566"/>
                      <a:pt x="174" y="562"/>
                    </a:cubicBezTo>
                    <a:cubicBezTo>
                      <a:pt x="178" y="558"/>
                      <a:pt x="181" y="560"/>
                      <a:pt x="187" y="559"/>
                    </a:cubicBezTo>
                    <a:cubicBezTo>
                      <a:pt x="188" y="546"/>
                      <a:pt x="202" y="543"/>
                      <a:pt x="209" y="540"/>
                    </a:cubicBezTo>
                    <a:cubicBezTo>
                      <a:pt x="209" y="542"/>
                      <a:pt x="207" y="542"/>
                      <a:pt x="207" y="544"/>
                    </a:cubicBezTo>
                    <a:cubicBezTo>
                      <a:pt x="208" y="544"/>
                      <a:pt x="209" y="544"/>
                      <a:pt x="209" y="546"/>
                    </a:cubicBezTo>
                    <a:cubicBezTo>
                      <a:pt x="208" y="547"/>
                      <a:pt x="207" y="549"/>
                      <a:pt x="206" y="550"/>
                    </a:cubicBezTo>
                    <a:cubicBezTo>
                      <a:pt x="212" y="550"/>
                      <a:pt x="215" y="547"/>
                      <a:pt x="219" y="545"/>
                    </a:cubicBezTo>
                    <a:cubicBezTo>
                      <a:pt x="221" y="547"/>
                      <a:pt x="223" y="545"/>
                      <a:pt x="225" y="547"/>
                    </a:cubicBezTo>
                    <a:cubicBezTo>
                      <a:pt x="226" y="540"/>
                      <a:pt x="228" y="536"/>
                      <a:pt x="235" y="535"/>
                    </a:cubicBezTo>
                    <a:cubicBezTo>
                      <a:pt x="235" y="532"/>
                      <a:pt x="238" y="530"/>
                      <a:pt x="243" y="529"/>
                    </a:cubicBezTo>
                    <a:cubicBezTo>
                      <a:pt x="243" y="530"/>
                      <a:pt x="242" y="531"/>
                      <a:pt x="243" y="532"/>
                    </a:cubicBezTo>
                    <a:cubicBezTo>
                      <a:pt x="247" y="532"/>
                      <a:pt x="257" y="528"/>
                      <a:pt x="262" y="533"/>
                    </a:cubicBezTo>
                    <a:cubicBezTo>
                      <a:pt x="263" y="537"/>
                      <a:pt x="261" y="539"/>
                      <a:pt x="259" y="542"/>
                    </a:cubicBezTo>
                    <a:cubicBezTo>
                      <a:pt x="262" y="541"/>
                      <a:pt x="262" y="545"/>
                      <a:pt x="262" y="547"/>
                    </a:cubicBezTo>
                    <a:cubicBezTo>
                      <a:pt x="261" y="549"/>
                      <a:pt x="260" y="552"/>
                      <a:pt x="258" y="553"/>
                    </a:cubicBezTo>
                    <a:cubicBezTo>
                      <a:pt x="244" y="550"/>
                      <a:pt x="243" y="562"/>
                      <a:pt x="237" y="566"/>
                    </a:cubicBezTo>
                    <a:cubicBezTo>
                      <a:pt x="233" y="568"/>
                      <a:pt x="230" y="568"/>
                      <a:pt x="229" y="573"/>
                    </a:cubicBezTo>
                    <a:cubicBezTo>
                      <a:pt x="230" y="573"/>
                      <a:pt x="232" y="572"/>
                      <a:pt x="231" y="574"/>
                    </a:cubicBezTo>
                    <a:cubicBezTo>
                      <a:pt x="227" y="580"/>
                      <a:pt x="221" y="583"/>
                      <a:pt x="221" y="592"/>
                    </a:cubicBezTo>
                    <a:cubicBezTo>
                      <a:pt x="225" y="596"/>
                      <a:pt x="220" y="604"/>
                      <a:pt x="215" y="603"/>
                    </a:cubicBezTo>
                    <a:cubicBezTo>
                      <a:pt x="217" y="607"/>
                      <a:pt x="215" y="608"/>
                      <a:pt x="214" y="611"/>
                    </a:cubicBezTo>
                    <a:cubicBezTo>
                      <a:pt x="221" y="612"/>
                      <a:pt x="227" y="616"/>
                      <a:pt x="233" y="617"/>
                    </a:cubicBezTo>
                    <a:cubicBezTo>
                      <a:pt x="241" y="619"/>
                      <a:pt x="252" y="615"/>
                      <a:pt x="259" y="615"/>
                    </a:cubicBezTo>
                    <a:cubicBezTo>
                      <a:pt x="265" y="615"/>
                      <a:pt x="273" y="622"/>
                      <a:pt x="281" y="619"/>
                    </a:cubicBezTo>
                    <a:cubicBezTo>
                      <a:pt x="269" y="621"/>
                      <a:pt x="263" y="628"/>
                      <a:pt x="255" y="634"/>
                    </a:cubicBezTo>
                    <a:cubicBezTo>
                      <a:pt x="232" y="636"/>
                      <a:pt x="212" y="624"/>
                      <a:pt x="196" y="630"/>
                    </a:cubicBezTo>
                    <a:cubicBezTo>
                      <a:pt x="192" y="641"/>
                      <a:pt x="209" y="638"/>
                      <a:pt x="204" y="645"/>
                    </a:cubicBezTo>
                    <a:cubicBezTo>
                      <a:pt x="208" y="642"/>
                      <a:pt x="217" y="644"/>
                      <a:pt x="218" y="650"/>
                    </a:cubicBezTo>
                    <a:cubicBezTo>
                      <a:pt x="210" y="649"/>
                      <a:pt x="209" y="655"/>
                      <a:pt x="206" y="658"/>
                    </a:cubicBezTo>
                    <a:cubicBezTo>
                      <a:pt x="211" y="655"/>
                      <a:pt x="218" y="655"/>
                      <a:pt x="219" y="648"/>
                    </a:cubicBezTo>
                    <a:cubicBezTo>
                      <a:pt x="223" y="649"/>
                      <a:pt x="221" y="651"/>
                      <a:pt x="222" y="652"/>
                    </a:cubicBezTo>
                    <a:cubicBezTo>
                      <a:pt x="222" y="651"/>
                      <a:pt x="224" y="651"/>
                      <a:pt x="225" y="651"/>
                    </a:cubicBezTo>
                    <a:cubicBezTo>
                      <a:pt x="234" y="657"/>
                      <a:pt x="249" y="651"/>
                      <a:pt x="256" y="658"/>
                    </a:cubicBezTo>
                    <a:cubicBezTo>
                      <a:pt x="252" y="671"/>
                      <a:pt x="237" y="674"/>
                      <a:pt x="234" y="689"/>
                    </a:cubicBezTo>
                    <a:cubicBezTo>
                      <a:pt x="231" y="688"/>
                      <a:pt x="231" y="690"/>
                      <a:pt x="229" y="691"/>
                    </a:cubicBezTo>
                    <a:cubicBezTo>
                      <a:pt x="230" y="694"/>
                      <a:pt x="231" y="697"/>
                      <a:pt x="230" y="701"/>
                    </a:cubicBezTo>
                    <a:cubicBezTo>
                      <a:pt x="218" y="704"/>
                      <a:pt x="215" y="717"/>
                      <a:pt x="201" y="719"/>
                    </a:cubicBezTo>
                    <a:cubicBezTo>
                      <a:pt x="198" y="725"/>
                      <a:pt x="196" y="728"/>
                      <a:pt x="196" y="735"/>
                    </a:cubicBezTo>
                    <a:cubicBezTo>
                      <a:pt x="186" y="742"/>
                      <a:pt x="177" y="752"/>
                      <a:pt x="177" y="765"/>
                    </a:cubicBezTo>
                    <a:cubicBezTo>
                      <a:pt x="178" y="767"/>
                      <a:pt x="183" y="764"/>
                      <a:pt x="183" y="766"/>
                    </a:cubicBezTo>
                    <a:cubicBezTo>
                      <a:pt x="181" y="766"/>
                      <a:pt x="182" y="768"/>
                      <a:pt x="183" y="769"/>
                    </a:cubicBezTo>
                    <a:cubicBezTo>
                      <a:pt x="180" y="769"/>
                      <a:pt x="179" y="770"/>
                      <a:pt x="177" y="771"/>
                    </a:cubicBezTo>
                    <a:cubicBezTo>
                      <a:pt x="180" y="773"/>
                      <a:pt x="184" y="772"/>
                      <a:pt x="186" y="774"/>
                    </a:cubicBezTo>
                    <a:cubicBezTo>
                      <a:pt x="185" y="776"/>
                      <a:pt x="180" y="776"/>
                      <a:pt x="179" y="779"/>
                    </a:cubicBezTo>
                    <a:cubicBezTo>
                      <a:pt x="185" y="779"/>
                      <a:pt x="190" y="779"/>
                      <a:pt x="191" y="774"/>
                    </a:cubicBezTo>
                    <a:cubicBezTo>
                      <a:pt x="194" y="775"/>
                      <a:pt x="195" y="776"/>
                      <a:pt x="197" y="778"/>
                    </a:cubicBezTo>
                    <a:cubicBezTo>
                      <a:pt x="197" y="780"/>
                      <a:pt x="195" y="781"/>
                      <a:pt x="194" y="783"/>
                    </a:cubicBezTo>
                    <a:cubicBezTo>
                      <a:pt x="199" y="780"/>
                      <a:pt x="205" y="777"/>
                      <a:pt x="210" y="781"/>
                    </a:cubicBezTo>
                    <a:cubicBezTo>
                      <a:pt x="203" y="785"/>
                      <a:pt x="199" y="793"/>
                      <a:pt x="192" y="798"/>
                    </a:cubicBezTo>
                    <a:cubicBezTo>
                      <a:pt x="188" y="797"/>
                      <a:pt x="187" y="800"/>
                      <a:pt x="184" y="800"/>
                    </a:cubicBezTo>
                    <a:cubicBezTo>
                      <a:pt x="178" y="811"/>
                      <a:pt x="164" y="813"/>
                      <a:pt x="157" y="821"/>
                    </a:cubicBezTo>
                    <a:cubicBezTo>
                      <a:pt x="159" y="822"/>
                      <a:pt x="161" y="819"/>
                      <a:pt x="162" y="821"/>
                    </a:cubicBezTo>
                    <a:cubicBezTo>
                      <a:pt x="162" y="824"/>
                      <a:pt x="161" y="825"/>
                      <a:pt x="161" y="827"/>
                    </a:cubicBezTo>
                    <a:cubicBezTo>
                      <a:pt x="163" y="827"/>
                      <a:pt x="165" y="828"/>
                      <a:pt x="166" y="829"/>
                    </a:cubicBezTo>
                    <a:cubicBezTo>
                      <a:pt x="166" y="831"/>
                      <a:pt x="165" y="834"/>
                      <a:pt x="164" y="835"/>
                    </a:cubicBezTo>
                    <a:cubicBezTo>
                      <a:pt x="167" y="836"/>
                      <a:pt x="167" y="834"/>
                      <a:pt x="170" y="834"/>
                    </a:cubicBezTo>
                    <a:cubicBezTo>
                      <a:pt x="173" y="836"/>
                      <a:pt x="168" y="839"/>
                      <a:pt x="171" y="840"/>
                    </a:cubicBezTo>
                    <a:cubicBezTo>
                      <a:pt x="172" y="839"/>
                      <a:pt x="174" y="837"/>
                      <a:pt x="177" y="837"/>
                    </a:cubicBezTo>
                    <a:cubicBezTo>
                      <a:pt x="174" y="843"/>
                      <a:pt x="166" y="842"/>
                      <a:pt x="165" y="849"/>
                    </a:cubicBezTo>
                    <a:cubicBezTo>
                      <a:pt x="171" y="853"/>
                      <a:pt x="177" y="848"/>
                      <a:pt x="181" y="844"/>
                    </a:cubicBezTo>
                    <a:cubicBezTo>
                      <a:pt x="188" y="844"/>
                      <a:pt x="190" y="839"/>
                      <a:pt x="195" y="836"/>
                    </a:cubicBezTo>
                    <a:cubicBezTo>
                      <a:pt x="194" y="834"/>
                      <a:pt x="192" y="829"/>
                      <a:pt x="195" y="828"/>
                    </a:cubicBezTo>
                    <a:cubicBezTo>
                      <a:pt x="198" y="829"/>
                      <a:pt x="198" y="828"/>
                      <a:pt x="201" y="828"/>
                    </a:cubicBezTo>
                    <a:cubicBezTo>
                      <a:pt x="201" y="829"/>
                      <a:pt x="201" y="831"/>
                      <a:pt x="202" y="832"/>
                    </a:cubicBezTo>
                    <a:cubicBezTo>
                      <a:pt x="204" y="829"/>
                      <a:pt x="209" y="829"/>
                      <a:pt x="212" y="827"/>
                    </a:cubicBezTo>
                    <a:cubicBezTo>
                      <a:pt x="212" y="828"/>
                      <a:pt x="214" y="828"/>
                      <a:pt x="214" y="829"/>
                    </a:cubicBezTo>
                    <a:cubicBezTo>
                      <a:pt x="214" y="834"/>
                      <a:pt x="214" y="834"/>
                      <a:pt x="214" y="834"/>
                    </a:cubicBezTo>
                    <a:cubicBezTo>
                      <a:pt x="207" y="834"/>
                      <a:pt x="206" y="841"/>
                      <a:pt x="201" y="844"/>
                    </a:cubicBezTo>
                    <a:cubicBezTo>
                      <a:pt x="207" y="841"/>
                      <a:pt x="209" y="842"/>
                      <a:pt x="217" y="843"/>
                    </a:cubicBezTo>
                    <a:cubicBezTo>
                      <a:pt x="216" y="845"/>
                      <a:pt x="214" y="845"/>
                      <a:pt x="214" y="847"/>
                    </a:cubicBezTo>
                    <a:cubicBezTo>
                      <a:pt x="215" y="848"/>
                      <a:pt x="217" y="848"/>
                      <a:pt x="218" y="849"/>
                    </a:cubicBezTo>
                    <a:cubicBezTo>
                      <a:pt x="216" y="853"/>
                      <a:pt x="213" y="860"/>
                      <a:pt x="208" y="860"/>
                    </a:cubicBezTo>
                    <a:cubicBezTo>
                      <a:pt x="208" y="863"/>
                      <a:pt x="211" y="862"/>
                      <a:pt x="210" y="865"/>
                    </a:cubicBezTo>
                    <a:cubicBezTo>
                      <a:pt x="197" y="876"/>
                      <a:pt x="185" y="889"/>
                      <a:pt x="169" y="898"/>
                    </a:cubicBezTo>
                    <a:cubicBezTo>
                      <a:pt x="169" y="897"/>
                      <a:pt x="168" y="897"/>
                      <a:pt x="168" y="896"/>
                    </a:cubicBezTo>
                    <a:cubicBezTo>
                      <a:pt x="167" y="892"/>
                      <a:pt x="173" y="890"/>
                      <a:pt x="172" y="888"/>
                    </a:cubicBezTo>
                    <a:cubicBezTo>
                      <a:pt x="165" y="891"/>
                      <a:pt x="162" y="898"/>
                      <a:pt x="154" y="900"/>
                    </a:cubicBezTo>
                    <a:cubicBezTo>
                      <a:pt x="153" y="903"/>
                      <a:pt x="156" y="906"/>
                      <a:pt x="152" y="908"/>
                    </a:cubicBezTo>
                    <a:cubicBezTo>
                      <a:pt x="149" y="908"/>
                      <a:pt x="147" y="908"/>
                      <a:pt x="144" y="909"/>
                    </a:cubicBezTo>
                    <a:cubicBezTo>
                      <a:pt x="141" y="921"/>
                      <a:pt x="124" y="923"/>
                      <a:pt x="119" y="931"/>
                    </a:cubicBezTo>
                    <a:cubicBezTo>
                      <a:pt x="117" y="931"/>
                      <a:pt x="107" y="936"/>
                      <a:pt x="108" y="939"/>
                    </a:cubicBezTo>
                    <a:cubicBezTo>
                      <a:pt x="114" y="935"/>
                      <a:pt x="117" y="932"/>
                      <a:pt x="125" y="930"/>
                    </a:cubicBezTo>
                    <a:cubicBezTo>
                      <a:pt x="124" y="930"/>
                      <a:pt x="123" y="929"/>
                      <a:pt x="123" y="927"/>
                    </a:cubicBezTo>
                    <a:cubicBezTo>
                      <a:pt x="139" y="919"/>
                      <a:pt x="157" y="910"/>
                      <a:pt x="170" y="901"/>
                    </a:cubicBezTo>
                    <a:cubicBezTo>
                      <a:pt x="170" y="903"/>
                      <a:pt x="170" y="904"/>
                      <a:pt x="172" y="903"/>
                    </a:cubicBezTo>
                    <a:cubicBezTo>
                      <a:pt x="174" y="897"/>
                      <a:pt x="179" y="894"/>
                      <a:pt x="185" y="892"/>
                    </a:cubicBezTo>
                    <a:cubicBezTo>
                      <a:pt x="187" y="891"/>
                      <a:pt x="184" y="888"/>
                      <a:pt x="187" y="887"/>
                    </a:cubicBezTo>
                    <a:cubicBezTo>
                      <a:pt x="189" y="890"/>
                      <a:pt x="192" y="886"/>
                      <a:pt x="193" y="888"/>
                    </a:cubicBezTo>
                    <a:cubicBezTo>
                      <a:pt x="193" y="892"/>
                      <a:pt x="190" y="895"/>
                      <a:pt x="187" y="893"/>
                    </a:cubicBezTo>
                    <a:cubicBezTo>
                      <a:pt x="183" y="898"/>
                      <a:pt x="180" y="903"/>
                      <a:pt x="176" y="908"/>
                    </a:cubicBezTo>
                    <a:cubicBezTo>
                      <a:pt x="178" y="908"/>
                      <a:pt x="181" y="905"/>
                      <a:pt x="182" y="907"/>
                    </a:cubicBezTo>
                    <a:cubicBezTo>
                      <a:pt x="183" y="919"/>
                      <a:pt x="166" y="918"/>
                      <a:pt x="164" y="925"/>
                    </a:cubicBezTo>
                    <a:cubicBezTo>
                      <a:pt x="175" y="921"/>
                      <a:pt x="188" y="915"/>
                      <a:pt x="199" y="914"/>
                    </a:cubicBezTo>
                    <a:cubicBezTo>
                      <a:pt x="200" y="912"/>
                      <a:pt x="201" y="911"/>
                      <a:pt x="204" y="911"/>
                    </a:cubicBezTo>
                    <a:cubicBezTo>
                      <a:pt x="204" y="914"/>
                      <a:pt x="201" y="914"/>
                      <a:pt x="199" y="915"/>
                    </a:cubicBezTo>
                    <a:cubicBezTo>
                      <a:pt x="202" y="915"/>
                      <a:pt x="203" y="916"/>
                      <a:pt x="203" y="918"/>
                    </a:cubicBezTo>
                    <a:cubicBezTo>
                      <a:pt x="196" y="933"/>
                      <a:pt x="176" y="935"/>
                      <a:pt x="165" y="947"/>
                    </a:cubicBezTo>
                    <a:cubicBezTo>
                      <a:pt x="170" y="948"/>
                      <a:pt x="172" y="945"/>
                      <a:pt x="174" y="943"/>
                    </a:cubicBezTo>
                    <a:cubicBezTo>
                      <a:pt x="185" y="944"/>
                      <a:pt x="191" y="934"/>
                      <a:pt x="199" y="929"/>
                    </a:cubicBezTo>
                    <a:cubicBezTo>
                      <a:pt x="209" y="924"/>
                      <a:pt x="222" y="921"/>
                      <a:pt x="231" y="915"/>
                    </a:cubicBezTo>
                    <a:cubicBezTo>
                      <a:pt x="232" y="917"/>
                      <a:pt x="234" y="917"/>
                      <a:pt x="236" y="917"/>
                    </a:cubicBezTo>
                    <a:cubicBezTo>
                      <a:pt x="238" y="916"/>
                      <a:pt x="239" y="915"/>
                      <a:pt x="242" y="915"/>
                    </a:cubicBezTo>
                    <a:cubicBezTo>
                      <a:pt x="242" y="918"/>
                      <a:pt x="238" y="918"/>
                      <a:pt x="238" y="920"/>
                    </a:cubicBezTo>
                    <a:cubicBezTo>
                      <a:pt x="240" y="923"/>
                      <a:pt x="245" y="920"/>
                      <a:pt x="247" y="921"/>
                    </a:cubicBezTo>
                    <a:cubicBezTo>
                      <a:pt x="241" y="923"/>
                      <a:pt x="242" y="927"/>
                      <a:pt x="238" y="930"/>
                    </a:cubicBezTo>
                    <a:cubicBezTo>
                      <a:pt x="237" y="928"/>
                      <a:pt x="234" y="928"/>
                      <a:pt x="232" y="927"/>
                    </a:cubicBezTo>
                    <a:cubicBezTo>
                      <a:pt x="231" y="930"/>
                      <a:pt x="228" y="931"/>
                      <a:pt x="225" y="932"/>
                    </a:cubicBezTo>
                    <a:cubicBezTo>
                      <a:pt x="225" y="934"/>
                      <a:pt x="224" y="938"/>
                      <a:pt x="226" y="939"/>
                    </a:cubicBezTo>
                    <a:cubicBezTo>
                      <a:pt x="233" y="932"/>
                      <a:pt x="239" y="930"/>
                      <a:pt x="251" y="929"/>
                    </a:cubicBezTo>
                    <a:cubicBezTo>
                      <a:pt x="250" y="932"/>
                      <a:pt x="252" y="933"/>
                      <a:pt x="251" y="936"/>
                    </a:cubicBezTo>
                    <a:cubicBezTo>
                      <a:pt x="251" y="936"/>
                      <a:pt x="250" y="937"/>
                      <a:pt x="250" y="937"/>
                    </a:cubicBezTo>
                    <a:cubicBezTo>
                      <a:pt x="247" y="936"/>
                      <a:pt x="243" y="936"/>
                      <a:pt x="240" y="936"/>
                    </a:cubicBezTo>
                    <a:cubicBezTo>
                      <a:pt x="234" y="943"/>
                      <a:pt x="227" y="949"/>
                      <a:pt x="221" y="956"/>
                    </a:cubicBezTo>
                    <a:cubicBezTo>
                      <a:pt x="214" y="957"/>
                      <a:pt x="211" y="962"/>
                      <a:pt x="207" y="966"/>
                    </a:cubicBezTo>
                    <a:cubicBezTo>
                      <a:pt x="206" y="966"/>
                      <a:pt x="202" y="967"/>
                      <a:pt x="205" y="967"/>
                    </a:cubicBezTo>
                    <a:cubicBezTo>
                      <a:pt x="212" y="968"/>
                      <a:pt x="212" y="961"/>
                      <a:pt x="220" y="964"/>
                    </a:cubicBezTo>
                    <a:cubicBezTo>
                      <a:pt x="221" y="958"/>
                      <a:pt x="229" y="960"/>
                      <a:pt x="231" y="956"/>
                    </a:cubicBezTo>
                    <a:cubicBezTo>
                      <a:pt x="234" y="958"/>
                      <a:pt x="233" y="959"/>
                      <a:pt x="234" y="961"/>
                    </a:cubicBezTo>
                    <a:cubicBezTo>
                      <a:pt x="234" y="958"/>
                      <a:pt x="238" y="963"/>
                      <a:pt x="237" y="959"/>
                    </a:cubicBezTo>
                    <a:cubicBezTo>
                      <a:pt x="236" y="958"/>
                      <a:pt x="233" y="960"/>
                      <a:pt x="234" y="955"/>
                    </a:cubicBezTo>
                    <a:cubicBezTo>
                      <a:pt x="236" y="954"/>
                      <a:pt x="238" y="950"/>
                      <a:pt x="240" y="952"/>
                    </a:cubicBezTo>
                    <a:cubicBezTo>
                      <a:pt x="241" y="956"/>
                      <a:pt x="235" y="954"/>
                      <a:pt x="238" y="957"/>
                    </a:cubicBezTo>
                    <a:cubicBezTo>
                      <a:pt x="240" y="956"/>
                      <a:pt x="243" y="956"/>
                      <a:pt x="246" y="955"/>
                    </a:cubicBezTo>
                    <a:cubicBezTo>
                      <a:pt x="242" y="950"/>
                      <a:pt x="251" y="954"/>
                      <a:pt x="252" y="952"/>
                    </a:cubicBezTo>
                    <a:cubicBezTo>
                      <a:pt x="248" y="950"/>
                      <a:pt x="253" y="948"/>
                      <a:pt x="253" y="946"/>
                    </a:cubicBezTo>
                    <a:cubicBezTo>
                      <a:pt x="249" y="944"/>
                      <a:pt x="250" y="949"/>
                      <a:pt x="248" y="947"/>
                    </a:cubicBezTo>
                    <a:cubicBezTo>
                      <a:pt x="248" y="946"/>
                      <a:pt x="249" y="945"/>
                      <a:pt x="251" y="944"/>
                    </a:cubicBezTo>
                    <a:cubicBezTo>
                      <a:pt x="258" y="946"/>
                      <a:pt x="261" y="934"/>
                      <a:pt x="266" y="936"/>
                    </a:cubicBezTo>
                    <a:cubicBezTo>
                      <a:pt x="263" y="938"/>
                      <a:pt x="265" y="939"/>
                      <a:pt x="264" y="942"/>
                    </a:cubicBezTo>
                    <a:cubicBezTo>
                      <a:pt x="261" y="940"/>
                      <a:pt x="260" y="947"/>
                      <a:pt x="256" y="948"/>
                    </a:cubicBezTo>
                    <a:cubicBezTo>
                      <a:pt x="258" y="949"/>
                      <a:pt x="257" y="955"/>
                      <a:pt x="254" y="957"/>
                    </a:cubicBezTo>
                    <a:cubicBezTo>
                      <a:pt x="262" y="956"/>
                      <a:pt x="271" y="953"/>
                      <a:pt x="272" y="963"/>
                    </a:cubicBezTo>
                    <a:cubicBezTo>
                      <a:pt x="269" y="966"/>
                      <a:pt x="259" y="967"/>
                      <a:pt x="262" y="972"/>
                    </a:cubicBezTo>
                    <a:cubicBezTo>
                      <a:pt x="266" y="967"/>
                      <a:pt x="273" y="964"/>
                      <a:pt x="278" y="960"/>
                    </a:cubicBezTo>
                    <a:cubicBezTo>
                      <a:pt x="277" y="959"/>
                      <a:pt x="273" y="961"/>
                      <a:pt x="273" y="959"/>
                    </a:cubicBezTo>
                    <a:cubicBezTo>
                      <a:pt x="276" y="959"/>
                      <a:pt x="278" y="957"/>
                      <a:pt x="276" y="955"/>
                    </a:cubicBezTo>
                    <a:cubicBezTo>
                      <a:pt x="276" y="953"/>
                      <a:pt x="272" y="955"/>
                      <a:pt x="272" y="952"/>
                    </a:cubicBezTo>
                    <a:cubicBezTo>
                      <a:pt x="277" y="948"/>
                      <a:pt x="283" y="945"/>
                      <a:pt x="289" y="941"/>
                    </a:cubicBezTo>
                    <a:cubicBezTo>
                      <a:pt x="292" y="944"/>
                      <a:pt x="286" y="947"/>
                      <a:pt x="290" y="949"/>
                    </a:cubicBezTo>
                    <a:cubicBezTo>
                      <a:pt x="287" y="953"/>
                      <a:pt x="283" y="956"/>
                      <a:pt x="280" y="960"/>
                    </a:cubicBezTo>
                    <a:cubicBezTo>
                      <a:pt x="283" y="959"/>
                      <a:pt x="281" y="963"/>
                      <a:pt x="282" y="965"/>
                    </a:cubicBezTo>
                    <a:cubicBezTo>
                      <a:pt x="275" y="968"/>
                      <a:pt x="273" y="977"/>
                      <a:pt x="263" y="978"/>
                    </a:cubicBezTo>
                    <a:cubicBezTo>
                      <a:pt x="266" y="983"/>
                      <a:pt x="257" y="979"/>
                      <a:pt x="257" y="983"/>
                    </a:cubicBezTo>
                    <a:cubicBezTo>
                      <a:pt x="271" y="983"/>
                      <a:pt x="278" y="967"/>
                      <a:pt x="296" y="968"/>
                    </a:cubicBezTo>
                    <a:cubicBezTo>
                      <a:pt x="298" y="973"/>
                      <a:pt x="297" y="975"/>
                      <a:pt x="300" y="978"/>
                    </a:cubicBezTo>
                    <a:cubicBezTo>
                      <a:pt x="297" y="992"/>
                      <a:pt x="280" y="991"/>
                      <a:pt x="273" y="1001"/>
                    </a:cubicBezTo>
                    <a:cubicBezTo>
                      <a:pt x="276" y="1001"/>
                      <a:pt x="278" y="998"/>
                      <a:pt x="279" y="1002"/>
                    </a:cubicBezTo>
                    <a:cubicBezTo>
                      <a:pt x="279" y="1006"/>
                      <a:pt x="275" y="1007"/>
                      <a:pt x="274" y="1011"/>
                    </a:cubicBezTo>
                    <a:cubicBezTo>
                      <a:pt x="277" y="1011"/>
                      <a:pt x="280" y="1010"/>
                      <a:pt x="280" y="1013"/>
                    </a:cubicBezTo>
                    <a:cubicBezTo>
                      <a:pt x="278" y="1017"/>
                      <a:pt x="269" y="1020"/>
                      <a:pt x="265" y="1015"/>
                    </a:cubicBezTo>
                    <a:cubicBezTo>
                      <a:pt x="256" y="1023"/>
                      <a:pt x="242" y="1026"/>
                      <a:pt x="234" y="1036"/>
                    </a:cubicBezTo>
                    <a:cubicBezTo>
                      <a:pt x="240" y="1036"/>
                      <a:pt x="237" y="1041"/>
                      <a:pt x="240" y="1043"/>
                    </a:cubicBezTo>
                    <a:cubicBezTo>
                      <a:pt x="243" y="1041"/>
                      <a:pt x="246" y="1040"/>
                      <a:pt x="251" y="1039"/>
                    </a:cubicBezTo>
                    <a:cubicBezTo>
                      <a:pt x="251" y="1042"/>
                      <a:pt x="247" y="1041"/>
                      <a:pt x="248" y="1044"/>
                    </a:cubicBezTo>
                    <a:cubicBezTo>
                      <a:pt x="258" y="1041"/>
                      <a:pt x="273" y="1045"/>
                      <a:pt x="280" y="1034"/>
                    </a:cubicBezTo>
                    <a:cubicBezTo>
                      <a:pt x="277" y="1034"/>
                      <a:pt x="276" y="1034"/>
                      <a:pt x="276" y="1031"/>
                    </a:cubicBezTo>
                    <a:cubicBezTo>
                      <a:pt x="278" y="1023"/>
                      <a:pt x="285" y="1020"/>
                      <a:pt x="290" y="1015"/>
                    </a:cubicBezTo>
                    <a:cubicBezTo>
                      <a:pt x="296" y="1015"/>
                      <a:pt x="304" y="1015"/>
                      <a:pt x="311" y="1015"/>
                    </a:cubicBezTo>
                    <a:cubicBezTo>
                      <a:pt x="314" y="1006"/>
                      <a:pt x="323" y="1003"/>
                      <a:pt x="327" y="995"/>
                    </a:cubicBezTo>
                    <a:cubicBezTo>
                      <a:pt x="326" y="991"/>
                      <a:pt x="327" y="989"/>
                      <a:pt x="328" y="986"/>
                    </a:cubicBezTo>
                    <a:cubicBezTo>
                      <a:pt x="326" y="985"/>
                      <a:pt x="326" y="982"/>
                      <a:pt x="325" y="980"/>
                    </a:cubicBezTo>
                    <a:cubicBezTo>
                      <a:pt x="328" y="973"/>
                      <a:pt x="341" y="971"/>
                      <a:pt x="338" y="985"/>
                    </a:cubicBezTo>
                    <a:cubicBezTo>
                      <a:pt x="342" y="986"/>
                      <a:pt x="345" y="990"/>
                      <a:pt x="349" y="992"/>
                    </a:cubicBezTo>
                    <a:cubicBezTo>
                      <a:pt x="350" y="996"/>
                      <a:pt x="347" y="996"/>
                      <a:pt x="347" y="999"/>
                    </a:cubicBezTo>
                    <a:cubicBezTo>
                      <a:pt x="349" y="999"/>
                      <a:pt x="351" y="1003"/>
                      <a:pt x="349" y="1005"/>
                    </a:cubicBezTo>
                    <a:cubicBezTo>
                      <a:pt x="356" y="1006"/>
                      <a:pt x="363" y="1007"/>
                      <a:pt x="364" y="1011"/>
                    </a:cubicBezTo>
                    <a:cubicBezTo>
                      <a:pt x="369" y="1008"/>
                      <a:pt x="375" y="1011"/>
                      <a:pt x="378" y="1015"/>
                    </a:cubicBezTo>
                    <a:cubicBezTo>
                      <a:pt x="378" y="1017"/>
                      <a:pt x="375" y="1016"/>
                      <a:pt x="376" y="1018"/>
                    </a:cubicBezTo>
                    <a:cubicBezTo>
                      <a:pt x="379" y="1019"/>
                      <a:pt x="380" y="1016"/>
                      <a:pt x="381" y="1019"/>
                    </a:cubicBezTo>
                    <a:cubicBezTo>
                      <a:pt x="381" y="1021"/>
                      <a:pt x="378" y="1020"/>
                      <a:pt x="378" y="1022"/>
                    </a:cubicBezTo>
                    <a:cubicBezTo>
                      <a:pt x="382" y="1022"/>
                      <a:pt x="383" y="1020"/>
                      <a:pt x="387" y="1020"/>
                    </a:cubicBezTo>
                    <a:cubicBezTo>
                      <a:pt x="389" y="1023"/>
                      <a:pt x="388" y="1024"/>
                      <a:pt x="390" y="1027"/>
                    </a:cubicBezTo>
                    <a:cubicBezTo>
                      <a:pt x="394" y="1025"/>
                      <a:pt x="396" y="1030"/>
                      <a:pt x="398" y="1033"/>
                    </a:cubicBezTo>
                    <a:cubicBezTo>
                      <a:pt x="385" y="1041"/>
                      <a:pt x="383" y="1053"/>
                      <a:pt x="378" y="1067"/>
                    </a:cubicBezTo>
                    <a:cubicBezTo>
                      <a:pt x="387" y="1070"/>
                      <a:pt x="401" y="1068"/>
                      <a:pt x="402" y="1080"/>
                    </a:cubicBezTo>
                    <a:cubicBezTo>
                      <a:pt x="407" y="1084"/>
                      <a:pt x="411" y="1089"/>
                      <a:pt x="417" y="1092"/>
                    </a:cubicBezTo>
                    <a:cubicBezTo>
                      <a:pt x="415" y="1096"/>
                      <a:pt x="418" y="1100"/>
                      <a:pt x="416" y="1103"/>
                    </a:cubicBezTo>
                    <a:cubicBezTo>
                      <a:pt x="420" y="1104"/>
                      <a:pt x="424" y="1105"/>
                      <a:pt x="428" y="1106"/>
                    </a:cubicBezTo>
                    <a:cubicBezTo>
                      <a:pt x="433" y="1104"/>
                      <a:pt x="435" y="1099"/>
                      <a:pt x="440" y="1096"/>
                    </a:cubicBezTo>
                    <a:cubicBezTo>
                      <a:pt x="451" y="1082"/>
                      <a:pt x="471" y="1076"/>
                      <a:pt x="486" y="1066"/>
                    </a:cubicBezTo>
                    <a:cubicBezTo>
                      <a:pt x="493" y="1070"/>
                      <a:pt x="499" y="1058"/>
                      <a:pt x="504" y="1054"/>
                    </a:cubicBezTo>
                    <a:cubicBezTo>
                      <a:pt x="507" y="1054"/>
                      <a:pt x="508" y="1057"/>
                      <a:pt x="512" y="1056"/>
                    </a:cubicBezTo>
                    <a:cubicBezTo>
                      <a:pt x="512" y="1049"/>
                      <a:pt x="522" y="1050"/>
                      <a:pt x="524" y="1051"/>
                    </a:cubicBezTo>
                    <a:cubicBezTo>
                      <a:pt x="520" y="1049"/>
                      <a:pt x="527" y="1043"/>
                      <a:pt x="530" y="1042"/>
                    </a:cubicBezTo>
                    <a:cubicBezTo>
                      <a:pt x="530" y="1048"/>
                      <a:pt x="540" y="1051"/>
                      <a:pt x="541" y="1059"/>
                    </a:cubicBezTo>
                    <a:cubicBezTo>
                      <a:pt x="538" y="1058"/>
                      <a:pt x="537" y="1062"/>
                      <a:pt x="533" y="1059"/>
                    </a:cubicBezTo>
                    <a:cubicBezTo>
                      <a:pt x="532" y="1065"/>
                      <a:pt x="533" y="1067"/>
                      <a:pt x="533" y="1073"/>
                    </a:cubicBezTo>
                    <a:cubicBezTo>
                      <a:pt x="537" y="1073"/>
                      <a:pt x="537" y="1078"/>
                      <a:pt x="541" y="1078"/>
                    </a:cubicBezTo>
                    <a:cubicBezTo>
                      <a:pt x="542" y="1074"/>
                      <a:pt x="540" y="1072"/>
                      <a:pt x="545" y="1072"/>
                    </a:cubicBezTo>
                    <a:cubicBezTo>
                      <a:pt x="545" y="1075"/>
                      <a:pt x="540" y="1077"/>
                      <a:pt x="545" y="1077"/>
                    </a:cubicBezTo>
                    <a:cubicBezTo>
                      <a:pt x="547" y="1078"/>
                      <a:pt x="544" y="1073"/>
                      <a:pt x="546" y="1073"/>
                    </a:cubicBezTo>
                    <a:cubicBezTo>
                      <a:pt x="549" y="1074"/>
                      <a:pt x="553" y="1074"/>
                      <a:pt x="553" y="1078"/>
                    </a:cubicBezTo>
                    <a:cubicBezTo>
                      <a:pt x="551" y="1078"/>
                      <a:pt x="551" y="1076"/>
                      <a:pt x="548" y="1077"/>
                    </a:cubicBezTo>
                    <a:cubicBezTo>
                      <a:pt x="548" y="1081"/>
                      <a:pt x="548" y="1085"/>
                      <a:pt x="545" y="1085"/>
                    </a:cubicBezTo>
                    <a:cubicBezTo>
                      <a:pt x="546" y="1080"/>
                      <a:pt x="541" y="1086"/>
                      <a:pt x="541" y="1082"/>
                    </a:cubicBezTo>
                    <a:cubicBezTo>
                      <a:pt x="542" y="1080"/>
                      <a:pt x="544" y="1079"/>
                      <a:pt x="541" y="1078"/>
                    </a:cubicBezTo>
                    <a:cubicBezTo>
                      <a:pt x="539" y="1079"/>
                      <a:pt x="541" y="1082"/>
                      <a:pt x="538" y="1082"/>
                    </a:cubicBezTo>
                    <a:cubicBezTo>
                      <a:pt x="541" y="1079"/>
                      <a:pt x="533" y="1082"/>
                      <a:pt x="532" y="1078"/>
                    </a:cubicBezTo>
                    <a:cubicBezTo>
                      <a:pt x="531" y="1080"/>
                      <a:pt x="530" y="1082"/>
                      <a:pt x="529" y="1085"/>
                    </a:cubicBezTo>
                    <a:cubicBezTo>
                      <a:pt x="533" y="1085"/>
                      <a:pt x="536" y="1088"/>
                      <a:pt x="533" y="1090"/>
                    </a:cubicBezTo>
                    <a:cubicBezTo>
                      <a:pt x="534" y="1091"/>
                      <a:pt x="538" y="1089"/>
                      <a:pt x="538" y="1091"/>
                    </a:cubicBezTo>
                    <a:cubicBezTo>
                      <a:pt x="529" y="1095"/>
                      <a:pt x="513" y="1093"/>
                      <a:pt x="508" y="1101"/>
                    </a:cubicBezTo>
                    <a:cubicBezTo>
                      <a:pt x="518" y="1101"/>
                      <a:pt x="530" y="1093"/>
                      <a:pt x="539" y="1097"/>
                    </a:cubicBezTo>
                    <a:cubicBezTo>
                      <a:pt x="538" y="1103"/>
                      <a:pt x="532" y="1097"/>
                      <a:pt x="531" y="1101"/>
                    </a:cubicBezTo>
                    <a:cubicBezTo>
                      <a:pt x="533" y="1104"/>
                      <a:pt x="541" y="1101"/>
                      <a:pt x="541" y="1106"/>
                    </a:cubicBezTo>
                    <a:cubicBezTo>
                      <a:pt x="541" y="1108"/>
                      <a:pt x="537" y="1107"/>
                      <a:pt x="537" y="1110"/>
                    </a:cubicBezTo>
                    <a:cubicBezTo>
                      <a:pt x="544" y="1109"/>
                      <a:pt x="552" y="1104"/>
                      <a:pt x="552" y="1098"/>
                    </a:cubicBezTo>
                    <a:cubicBezTo>
                      <a:pt x="570" y="1092"/>
                      <a:pt x="580" y="1083"/>
                      <a:pt x="601" y="1083"/>
                    </a:cubicBezTo>
                    <a:cubicBezTo>
                      <a:pt x="608" y="1079"/>
                      <a:pt x="621" y="1083"/>
                      <a:pt x="627" y="1088"/>
                    </a:cubicBezTo>
                    <a:cubicBezTo>
                      <a:pt x="639" y="1088"/>
                      <a:pt x="638" y="1074"/>
                      <a:pt x="651" y="1074"/>
                    </a:cubicBezTo>
                    <a:cubicBezTo>
                      <a:pt x="652" y="1077"/>
                      <a:pt x="650" y="1077"/>
                      <a:pt x="650" y="1079"/>
                    </a:cubicBezTo>
                    <a:cubicBezTo>
                      <a:pt x="665" y="1076"/>
                      <a:pt x="677" y="1070"/>
                      <a:pt x="688" y="1064"/>
                    </a:cubicBezTo>
                    <a:cubicBezTo>
                      <a:pt x="694" y="1064"/>
                      <a:pt x="699" y="1063"/>
                      <a:pt x="701" y="1059"/>
                    </a:cubicBezTo>
                    <a:cubicBezTo>
                      <a:pt x="693" y="1057"/>
                      <a:pt x="682" y="1067"/>
                      <a:pt x="672" y="1060"/>
                    </a:cubicBezTo>
                    <a:cubicBezTo>
                      <a:pt x="683" y="1053"/>
                      <a:pt x="695" y="1048"/>
                      <a:pt x="710" y="1044"/>
                    </a:cubicBezTo>
                    <a:cubicBezTo>
                      <a:pt x="712" y="1042"/>
                      <a:pt x="712" y="1039"/>
                      <a:pt x="714" y="1038"/>
                    </a:cubicBezTo>
                    <a:cubicBezTo>
                      <a:pt x="722" y="1040"/>
                      <a:pt x="729" y="1035"/>
                      <a:pt x="735" y="1031"/>
                    </a:cubicBezTo>
                    <a:cubicBezTo>
                      <a:pt x="736" y="1035"/>
                      <a:pt x="733" y="1036"/>
                      <a:pt x="735" y="1038"/>
                    </a:cubicBezTo>
                    <a:cubicBezTo>
                      <a:pt x="737" y="1040"/>
                      <a:pt x="739" y="1038"/>
                      <a:pt x="742" y="1038"/>
                    </a:cubicBezTo>
                    <a:cubicBezTo>
                      <a:pt x="742" y="1040"/>
                      <a:pt x="740" y="1040"/>
                      <a:pt x="742" y="1041"/>
                    </a:cubicBezTo>
                    <a:cubicBezTo>
                      <a:pt x="755" y="1034"/>
                      <a:pt x="772" y="1031"/>
                      <a:pt x="783" y="1021"/>
                    </a:cubicBezTo>
                    <a:cubicBezTo>
                      <a:pt x="788" y="1020"/>
                      <a:pt x="793" y="1023"/>
                      <a:pt x="797" y="1020"/>
                    </a:cubicBezTo>
                    <a:cubicBezTo>
                      <a:pt x="796" y="1024"/>
                      <a:pt x="800" y="1023"/>
                      <a:pt x="800" y="1025"/>
                    </a:cubicBezTo>
                    <a:cubicBezTo>
                      <a:pt x="793" y="1032"/>
                      <a:pt x="780" y="1028"/>
                      <a:pt x="777" y="1040"/>
                    </a:cubicBezTo>
                    <a:cubicBezTo>
                      <a:pt x="753" y="1052"/>
                      <a:pt x="724" y="1060"/>
                      <a:pt x="702" y="1074"/>
                    </a:cubicBezTo>
                    <a:cubicBezTo>
                      <a:pt x="700" y="1074"/>
                      <a:pt x="700" y="1073"/>
                      <a:pt x="699" y="1073"/>
                    </a:cubicBezTo>
                    <a:cubicBezTo>
                      <a:pt x="680" y="1080"/>
                      <a:pt x="661" y="1085"/>
                      <a:pt x="645" y="1094"/>
                    </a:cubicBezTo>
                    <a:cubicBezTo>
                      <a:pt x="656" y="1092"/>
                      <a:pt x="665" y="1087"/>
                      <a:pt x="673" y="1087"/>
                    </a:cubicBezTo>
                    <a:cubicBezTo>
                      <a:pt x="671" y="1094"/>
                      <a:pt x="663" y="1097"/>
                      <a:pt x="657" y="1095"/>
                    </a:cubicBezTo>
                    <a:cubicBezTo>
                      <a:pt x="657" y="1096"/>
                      <a:pt x="659" y="1096"/>
                      <a:pt x="659" y="1097"/>
                    </a:cubicBezTo>
                    <a:cubicBezTo>
                      <a:pt x="653" y="1100"/>
                      <a:pt x="646" y="1101"/>
                      <a:pt x="641" y="1104"/>
                    </a:cubicBezTo>
                    <a:cubicBezTo>
                      <a:pt x="659" y="1107"/>
                      <a:pt x="666" y="1090"/>
                      <a:pt x="680" y="1097"/>
                    </a:cubicBezTo>
                    <a:cubicBezTo>
                      <a:pt x="680" y="1098"/>
                      <a:pt x="678" y="1101"/>
                      <a:pt x="680" y="1101"/>
                    </a:cubicBezTo>
                    <a:cubicBezTo>
                      <a:pt x="681" y="1099"/>
                      <a:pt x="684" y="1101"/>
                      <a:pt x="686" y="1101"/>
                    </a:cubicBezTo>
                    <a:cubicBezTo>
                      <a:pt x="687" y="1099"/>
                      <a:pt x="688" y="1097"/>
                      <a:pt x="688" y="1094"/>
                    </a:cubicBezTo>
                    <a:cubicBezTo>
                      <a:pt x="694" y="1094"/>
                      <a:pt x="695" y="1086"/>
                      <a:pt x="701" y="1088"/>
                    </a:cubicBezTo>
                    <a:cubicBezTo>
                      <a:pt x="701" y="1087"/>
                      <a:pt x="701" y="1086"/>
                      <a:pt x="702" y="1086"/>
                    </a:cubicBezTo>
                    <a:cubicBezTo>
                      <a:pt x="702" y="1086"/>
                      <a:pt x="701" y="1086"/>
                      <a:pt x="701" y="1086"/>
                    </a:cubicBezTo>
                    <a:cubicBezTo>
                      <a:pt x="699" y="1086"/>
                      <a:pt x="698" y="1085"/>
                      <a:pt x="698" y="1083"/>
                    </a:cubicBezTo>
                    <a:cubicBezTo>
                      <a:pt x="701" y="1079"/>
                      <a:pt x="706" y="1077"/>
                      <a:pt x="709" y="1072"/>
                    </a:cubicBezTo>
                    <a:cubicBezTo>
                      <a:pt x="736" y="1068"/>
                      <a:pt x="755" y="1051"/>
                      <a:pt x="781" y="1048"/>
                    </a:cubicBezTo>
                    <a:cubicBezTo>
                      <a:pt x="779" y="1054"/>
                      <a:pt x="778" y="1059"/>
                      <a:pt x="779" y="1063"/>
                    </a:cubicBezTo>
                    <a:cubicBezTo>
                      <a:pt x="783" y="1064"/>
                      <a:pt x="785" y="1063"/>
                      <a:pt x="788" y="1062"/>
                    </a:cubicBezTo>
                    <a:cubicBezTo>
                      <a:pt x="792" y="1053"/>
                      <a:pt x="802" y="1054"/>
                      <a:pt x="808" y="1050"/>
                    </a:cubicBezTo>
                    <a:cubicBezTo>
                      <a:pt x="806" y="1040"/>
                      <a:pt x="812" y="1048"/>
                      <a:pt x="819" y="1045"/>
                    </a:cubicBezTo>
                    <a:cubicBezTo>
                      <a:pt x="817" y="1036"/>
                      <a:pt x="806" y="1046"/>
                      <a:pt x="802" y="1043"/>
                    </a:cubicBezTo>
                    <a:cubicBezTo>
                      <a:pt x="803" y="1040"/>
                      <a:pt x="805" y="1037"/>
                      <a:pt x="802" y="1036"/>
                    </a:cubicBezTo>
                    <a:cubicBezTo>
                      <a:pt x="807" y="1034"/>
                      <a:pt x="811" y="1031"/>
                      <a:pt x="814" y="1027"/>
                    </a:cubicBezTo>
                    <a:cubicBezTo>
                      <a:pt x="813" y="1026"/>
                      <a:pt x="812" y="1026"/>
                      <a:pt x="812" y="1024"/>
                    </a:cubicBezTo>
                    <a:cubicBezTo>
                      <a:pt x="808" y="1025"/>
                      <a:pt x="804" y="1026"/>
                      <a:pt x="802" y="1029"/>
                    </a:cubicBezTo>
                    <a:cubicBezTo>
                      <a:pt x="802" y="1022"/>
                      <a:pt x="798" y="1020"/>
                      <a:pt x="797" y="1015"/>
                    </a:cubicBezTo>
                    <a:cubicBezTo>
                      <a:pt x="807" y="1013"/>
                      <a:pt x="818" y="1011"/>
                      <a:pt x="821" y="1002"/>
                    </a:cubicBezTo>
                    <a:cubicBezTo>
                      <a:pt x="815" y="1004"/>
                      <a:pt x="810" y="1007"/>
                      <a:pt x="804" y="1010"/>
                    </a:cubicBezTo>
                    <a:cubicBezTo>
                      <a:pt x="803" y="1010"/>
                      <a:pt x="802" y="1009"/>
                      <a:pt x="800" y="1008"/>
                    </a:cubicBezTo>
                    <a:cubicBezTo>
                      <a:pt x="782" y="1016"/>
                      <a:pt x="765" y="1024"/>
                      <a:pt x="748" y="1032"/>
                    </a:cubicBezTo>
                    <a:cubicBezTo>
                      <a:pt x="746" y="1032"/>
                      <a:pt x="745" y="1031"/>
                      <a:pt x="742" y="1030"/>
                    </a:cubicBezTo>
                    <a:cubicBezTo>
                      <a:pt x="743" y="1034"/>
                      <a:pt x="740" y="1035"/>
                      <a:pt x="736" y="1035"/>
                    </a:cubicBezTo>
                    <a:cubicBezTo>
                      <a:pt x="736" y="1031"/>
                      <a:pt x="736" y="1031"/>
                      <a:pt x="736" y="1031"/>
                    </a:cubicBezTo>
                    <a:cubicBezTo>
                      <a:pt x="744" y="1030"/>
                      <a:pt x="749" y="1025"/>
                      <a:pt x="756" y="1022"/>
                    </a:cubicBezTo>
                    <a:cubicBezTo>
                      <a:pt x="754" y="1022"/>
                      <a:pt x="757" y="1021"/>
                      <a:pt x="756" y="1018"/>
                    </a:cubicBezTo>
                    <a:cubicBezTo>
                      <a:pt x="752" y="1020"/>
                      <a:pt x="745" y="1022"/>
                      <a:pt x="745" y="1025"/>
                    </a:cubicBezTo>
                    <a:cubicBezTo>
                      <a:pt x="743" y="1019"/>
                      <a:pt x="738" y="1027"/>
                      <a:pt x="735" y="1022"/>
                    </a:cubicBezTo>
                    <a:cubicBezTo>
                      <a:pt x="744" y="1019"/>
                      <a:pt x="752" y="1013"/>
                      <a:pt x="762" y="1010"/>
                    </a:cubicBezTo>
                    <a:cubicBezTo>
                      <a:pt x="763" y="1016"/>
                      <a:pt x="773" y="1011"/>
                      <a:pt x="775" y="1015"/>
                    </a:cubicBezTo>
                    <a:cubicBezTo>
                      <a:pt x="780" y="1012"/>
                      <a:pt x="780" y="1006"/>
                      <a:pt x="786" y="1005"/>
                    </a:cubicBezTo>
                    <a:cubicBezTo>
                      <a:pt x="787" y="1007"/>
                      <a:pt x="782" y="1009"/>
                      <a:pt x="785" y="1010"/>
                    </a:cubicBezTo>
                    <a:cubicBezTo>
                      <a:pt x="789" y="1005"/>
                      <a:pt x="793" y="1000"/>
                      <a:pt x="801" y="999"/>
                    </a:cubicBezTo>
                    <a:cubicBezTo>
                      <a:pt x="800" y="1005"/>
                      <a:pt x="809" y="1000"/>
                      <a:pt x="804" y="1005"/>
                    </a:cubicBezTo>
                    <a:cubicBezTo>
                      <a:pt x="812" y="1004"/>
                      <a:pt x="819" y="1002"/>
                      <a:pt x="820" y="998"/>
                    </a:cubicBezTo>
                    <a:cubicBezTo>
                      <a:pt x="817" y="999"/>
                      <a:pt x="814" y="1000"/>
                      <a:pt x="811" y="1002"/>
                    </a:cubicBezTo>
                    <a:cubicBezTo>
                      <a:pt x="811" y="999"/>
                      <a:pt x="811" y="995"/>
                      <a:pt x="812" y="993"/>
                    </a:cubicBezTo>
                    <a:cubicBezTo>
                      <a:pt x="821" y="995"/>
                      <a:pt x="837" y="988"/>
                      <a:pt x="841" y="979"/>
                    </a:cubicBezTo>
                    <a:cubicBezTo>
                      <a:pt x="843" y="979"/>
                      <a:pt x="844" y="978"/>
                      <a:pt x="846" y="978"/>
                    </a:cubicBezTo>
                    <a:cubicBezTo>
                      <a:pt x="844" y="973"/>
                      <a:pt x="852" y="974"/>
                      <a:pt x="859" y="974"/>
                    </a:cubicBezTo>
                    <a:cubicBezTo>
                      <a:pt x="859" y="969"/>
                      <a:pt x="865" y="967"/>
                      <a:pt x="868" y="968"/>
                    </a:cubicBezTo>
                    <a:cubicBezTo>
                      <a:pt x="868" y="972"/>
                      <a:pt x="865" y="967"/>
                      <a:pt x="865" y="971"/>
                    </a:cubicBezTo>
                    <a:cubicBezTo>
                      <a:pt x="872" y="971"/>
                      <a:pt x="886" y="969"/>
                      <a:pt x="886" y="961"/>
                    </a:cubicBezTo>
                    <a:cubicBezTo>
                      <a:pt x="889" y="960"/>
                      <a:pt x="889" y="963"/>
                      <a:pt x="889" y="965"/>
                    </a:cubicBezTo>
                    <a:cubicBezTo>
                      <a:pt x="895" y="963"/>
                      <a:pt x="897" y="957"/>
                      <a:pt x="905" y="956"/>
                    </a:cubicBezTo>
                    <a:cubicBezTo>
                      <a:pt x="906" y="954"/>
                      <a:pt x="902" y="953"/>
                      <a:pt x="905" y="952"/>
                    </a:cubicBezTo>
                    <a:cubicBezTo>
                      <a:pt x="907" y="950"/>
                      <a:pt x="909" y="954"/>
                      <a:pt x="911" y="954"/>
                    </a:cubicBezTo>
                    <a:cubicBezTo>
                      <a:pt x="910" y="955"/>
                      <a:pt x="906" y="956"/>
                      <a:pt x="909" y="957"/>
                    </a:cubicBezTo>
                    <a:cubicBezTo>
                      <a:pt x="909" y="956"/>
                      <a:pt x="911" y="956"/>
                      <a:pt x="912" y="956"/>
                    </a:cubicBezTo>
                    <a:cubicBezTo>
                      <a:pt x="912" y="952"/>
                      <a:pt x="912" y="948"/>
                      <a:pt x="915" y="947"/>
                    </a:cubicBezTo>
                    <a:cubicBezTo>
                      <a:pt x="918" y="946"/>
                      <a:pt x="918" y="948"/>
                      <a:pt x="919" y="950"/>
                    </a:cubicBezTo>
                    <a:cubicBezTo>
                      <a:pt x="919" y="952"/>
                      <a:pt x="917" y="951"/>
                      <a:pt x="917" y="953"/>
                    </a:cubicBezTo>
                    <a:cubicBezTo>
                      <a:pt x="923" y="956"/>
                      <a:pt x="925" y="949"/>
                      <a:pt x="928" y="946"/>
                    </a:cubicBezTo>
                    <a:cubicBezTo>
                      <a:pt x="935" y="945"/>
                      <a:pt x="939" y="939"/>
                      <a:pt x="944" y="935"/>
                    </a:cubicBezTo>
                    <a:cubicBezTo>
                      <a:pt x="949" y="936"/>
                      <a:pt x="952" y="933"/>
                      <a:pt x="957" y="937"/>
                    </a:cubicBezTo>
                    <a:cubicBezTo>
                      <a:pt x="958" y="934"/>
                      <a:pt x="955" y="934"/>
                      <a:pt x="956" y="931"/>
                    </a:cubicBezTo>
                    <a:cubicBezTo>
                      <a:pt x="960" y="930"/>
                      <a:pt x="961" y="927"/>
                      <a:pt x="965" y="926"/>
                    </a:cubicBezTo>
                    <a:cubicBezTo>
                      <a:pt x="968" y="925"/>
                      <a:pt x="969" y="931"/>
                      <a:pt x="972" y="927"/>
                    </a:cubicBezTo>
                    <a:cubicBezTo>
                      <a:pt x="967" y="917"/>
                      <a:pt x="982" y="912"/>
                      <a:pt x="983" y="902"/>
                    </a:cubicBezTo>
                    <a:cubicBezTo>
                      <a:pt x="987" y="901"/>
                      <a:pt x="988" y="905"/>
                      <a:pt x="990" y="906"/>
                    </a:cubicBezTo>
                    <a:cubicBezTo>
                      <a:pt x="990" y="907"/>
                      <a:pt x="988" y="908"/>
                      <a:pt x="988" y="909"/>
                    </a:cubicBezTo>
                    <a:cubicBezTo>
                      <a:pt x="992" y="911"/>
                      <a:pt x="996" y="911"/>
                      <a:pt x="1000" y="909"/>
                    </a:cubicBezTo>
                    <a:cubicBezTo>
                      <a:pt x="1000" y="911"/>
                      <a:pt x="997" y="910"/>
                      <a:pt x="996" y="912"/>
                    </a:cubicBezTo>
                    <a:cubicBezTo>
                      <a:pt x="998" y="912"/>
                      <a:pt x="1000" y="912"/>
                      <a:pt x="1001" y="913"/>
                    </a:cubicBezTo>
                    <a:cubicBezTo>
                      <a:pt x="1001" y="917"/>
                      <a:pt x="997" y="918"/>
                      <a:pt x="999" y="920"/>
                    </a:cubicBezTo>
                    <a:cubicBezTo>
                      <a:pt x="1005" y="919"/>
                      <a:pt x="1009" y="915"/>
                      <a:pt x="1008" y="910"/>
                    </a:cubicBezTo>
                    <a:cubicBezTo>
                      <a:pt x="1004" y="911"/>
                      <a:pt x="1001" y="910"/>
                      <a:pt x="1000" y="906"/>
                    </a:cubicBezTo>
                    <a:cubicBezTo>
                      <a:pt x="1004" y="905"/>
                      <a:pt x="1004" y="900"/>
                      <a:pt x="1010" y="900"/>
                    </a:cubicBezTo>
                    <a:cubicBezTo>
                      <a:pt x="1009" y="897"/>
                      <a:pt x="1012" y="897"/>
                      <a:pt x="1012" y="894"/>
                    </a:cubicBezTo>
                    <a:cubicBezTo>
                      <a:pt x="1009" y="892"/>
                      <a:pt x="1010" y="888"/>
                      <a:pt x="1010" y="884"/>
                    </a:cubicBezTo>
                    <a:cubicBezTo>
                      <a:pt x="1019" y="883"/>
                      <a:pt x="1022" y="866"/>
                      <a:pt x="1034" y="868"/>
                    </a:cubicBezTo>
                    <a:cubicBezTo>
                      <a:pt x="1035" y="874"/>
                      <a:pt x="1029" y="874"/>
                      <a:pt x="1027" y="877"/>
                    </a:cubicBezTo>
                    <a:cubicBezTo>
                      <a:pt x="1027" y="881"/>
                      <a:pt x="1031" y="881"/>
                      <a:pt x="1030" y="885"/>
                    </a:cubicBezTo>
                    <a:cubicBezTo>
                      <a:pt x="1029" y="885"/>
                      <a:pt x="1026" y="884"/>
                      <a:pt x="1027" y="887"/>
                    </a:cubicBezTo>
                    <a:cubicBezTo>
                      <a:pt x="1031" y="887"/>
                      <a:pt x="1028" y="890"/>
                      <a:pt x="1031" y="893"/>
                    </a:cubicBezTo>
                    <a:cubicBezTo>
                      <a:pt x="1028" y="892"/>
                      <a:pt x="1027" y="894"/>
                      <a:pt x="1027" y="896"/>
                    </a:cubicBezTo>
                    <a:cubicBezTo>
                      <a:pt x="1032" y="895"/>
                      <a:pt x="1034" y="900"/>
                      <a:pt x="1034" y="901"/>
                    </a:cubicBezTo>
                    <a:cubicBezTo>
                      <a:pt x="1034" y="899"/>
                      <a:pt x="1037" y="899"/>
                      <a:pt x="1039" y="899"/>
                    </a:cubicBezTo>
                    <a:cubicBezTo>
                      <a:pt x="1040" y="902"/>
                      <a:pt x="1037" y="904"/>
                      <a:pt x="1039" y="906"/>
                    </a:cubicBezTo>
                    <a:cubicBezTo>
                      <a:pt x="1040" y="904"/>
                      <a:pt x="1040" y="902"/>
                      <a:pt x="1041" y="901"/>
                    </a:cubicBezTo>
                    <a:cubicBezTo>
                      <a:pt x="1041" y="903"/>
                      <a:pt x="1044" y="902"/>
                      <a:pt x="1044" y="903"/>
                    </a:cubicBezTo>
                    <a:cubicBezTo>
                      <a:pt x="1042" y="908"/>
                      <a:pt x="1042" y="904"/>
                      <a:pt x="1041" y="909"/>
                    </a:cubicBezTo>
                    <a:cubicBezTo>
                      <a:pt x="1044" y="909"/>
                      <a:pt x="1047" y="912"/>
                      <a:pt x="1050" y="910"/>
                    </a:cubicBezTo>
                    <a:cubicBezTo>
                      <a:pt x="1049" y="909"/>
                      <a:pt x="1049" y="908"/>
                      <a:pt x="1048" y="906"/>
                    </a:cubicBezTo>
                    <a:cubicBezTo>
                      <a:pt x="1051" y="903"/>
                      <a:pt x="1052" y="903"/>
                      <a:pt x="1056" y="905"/>
                    </a:cubicBezTo>
                    <a:cubicBezTo>
                      <a:pt x="1056" y="903"/>
                      <a:pt x="1054" y="902"/>
                      <a:pt x="1055" y="900"/>
                    </a:cubicBezTo>
                    <a:cubicBezTo>
                      <a:pt x="1050" y="897"/>
                      <a:pt x="1049" y="903"/>
                      <a:pt x="1046" y="904"/>
                    </a:cubicBezTo>
                    <a:cubicBezTo>
                      <a:pt x="1045" y="900"/>
                      <a:pt x="1044" y="897"/>
                      <a:pt x="1044" y="894"/>
                    </a:cubicBezTo>
                    <a:cubicBezTo>
                      <a:pt x="1044" y="896"/>
                      <a:pt x="1040" y="895"/>
                      <a:pt x="1040" y="893"/>
                    </a:cubicBezTo>
                    <a:cubicBezTo>
                      <a:pt x="1046" y="891"/>
                      <a:pt x="1047" y="887"/>
                      <a:pt x="1047" y="881"/>
                    </a:cubicBezTo>
                    <a:cubicBezTo>
                      <a:pt x="1041" y="883"/>
                      <a:pt x="1042" y="892"/>
                      <a:pt x="1035" y="893"/>
                    </a:cubicBezTo>
                    <a:cubicBezTo>
                      <a:pt x="1033" y="887"/>
                      <a:pt x="1030" y="884"/>
                      <a:pt x="1034" y="880"/>
                    </a:cubicBezTo>
                    <a:cubicBezTo>
                      <a:pt x="1035" y="880"/>
                      <a:pt x="1036" y="880"/>
                      <a:pt x="1037" y="879"/>
                    </a:cubicBezTo>
                    <a:cubicBezTo>
                      <a:pt x="1037" y="881"/>
                      <a:pt x="1037" y="883"/>
                      <a:pt x="1038" y="884"/>
                    </a:cubicBezTo>
                    <a:cubicBezTo>
                      <a:pt x="1039" y="881"/>
                      <a:pt x="1039" y="879"/>
                      <a:pt x="1038" y="876"/>
                    </a:cubicBezTo>
                    <a:cubicBezTo>
                      <a:pt x="1041" y="879"/>
                      <a:pt x="1042" y="872"/>
                      <a:pt x="1047" y="873"/>
                    </a:cubicBezTo>
                    <a:cubicBezTo>
                      <a:pt x="1047" y="871"/>
                      <a:pt x="1046" y="871"/>
                      <a:pt x="1046" y="869"/>
                    </a:cubicBezTo>
                    <a:cubicBezTo>
                      <a:pt x="1055" y="861"/>
                      <a:pt x="1064" y="856"/>
                      <a:pt x="1076" y="855"/>
                    </a:cubicBezTo>
                    <a:cubicBezTo>
                      <a:pt x="1072" y="852"/>
                      <a:pt x="1078" y="849"/>
                      <a:pt x="1077" y="848"/>
                    </a:cubicBezTo>
                    <a:cubicBezTo>
                      <a:pt x="1076" y="851"/>
                      <a:pt x="1071" y="846"/>
                      <a:pt x="1071" y="848"/>
                    </a:cubicBezTo>
                    <a:cubicBezTo>
                      <a:pt x="1074" y="851"/>
                      <a:pt x="1067" y="856"/>
                      <a:pt x="1065" y="855"/>
                    </a:cubicBezTo>
                    <a:cubicBezTo>
                      <a:pt x="1066" y="849"/>
                      <a:pt x="1073" y="845"/>
                      <a:pt x="1072" y="841"/>
                    </a:cubicBezTo>
                    <a:cubicBezTo>
                      <a:pt x="1071" y="840"/>
                      <a:pt x="1067" y="842"/>
                      <a:pt x="1066" y="838"/>
                    </a:cubicBezTo>
                    <a:cubicBezTo>
                      <a:pt x="1065" y="840"/>
                      <a:pt x="1065" y="842"/>
                      <a:pt x="1062" y="842"/>
                    </a:cubicBezTo>
                    <a:cubicBezTo>
                      <a:pt x="1062" y="839"/>
                      <a:pt x="1060" y="838"/>
                      <a:pt x="1059" y="835"/>
                    </a:cubicBezTo>
                    <a:cubicBezTo>
                      <a:pt x="1064" y="833"/>
                      <a:pt x="1074" y="826"/>
                      <a:pt x="1077" y="832"/>
                    </a:cubicBezTo>
                    <a:cubicBezTo>
                      <a:pt x="1077" y="834"/>
                      <a:pt x="1073" y="837"/>
                      <a:pt x="1076" y="839"/>
                    </a:cubicBezTo>
                    <a:cubicBezTo>
                      <a:pt x="1076" y="838"/>
                      <a:pt x="1077" y="837"/>
                      <a:pt x="1078" y="836"/>
                    </a:cubicBezTo>
                    <a:cubicBezTo>
                      <a:pt x="1081" y="838"/>
                      <a:pt x="1076" y="840"/>
                      <a:pt x="1078" y="841"/>
                    </a:cubicBezTo>
                    <a:cubicBezTo>
                      <a:pt x="1081" y="839"/>
                      <a:pt x="1081" y="833"/>
                      <a:pt x="1085" y="832"/>
                    </a:cubicBezTo>
                    <a:cubicBezTo>
                      <a:pt x="1083" y="827"/>
                      <a:pt x="1086" y="824"/>
                      <a:pt x="1091" y="824"/>
                    </a:cubicBezTo>
                    <a:cubicBezTo>
                      <a:pt x="1091" y="825"/>
                      <a:pt x="1091" y="825"/>
                      <a:pt x="1092" y="826"/>
                    </a:cubicBezTo>
                    <a:cubicBezTo>
                      <a:pt x="1092" y="829"/>
                      <a:pt x="1089" y="828"/>
                      <a:pt x="1090" y="831"/>
                    </a:cubicBezTo>
                    <a:cubicBezTo>
                      <a:pt x="1092" y="832"/>
                      <a:pt x="1092" y="830"/>
                      <a:pt x="1093" y="833"/>
                    </a:cubicBezTo>
                    <a:cubicBezTo>
                      <a:pt x="1097" y="831"/>
                      <a:pt x="1092" y="828"/>
                      <a:pt x="1096" y="827"/>
                    </a:cubicBezTo>
                    <a:cubicBezTo>
                      <a:pt x="1097" y="830"/>
                      <a:pt x="1101" y="832"/>
                      <a:pt x="1103" y="835"/>
                    </a:cubicBezTo>
                    <a:cubicBezTo>
                      <a:pt x="1106" y="830"/>
                      <a:pt x="1118" y="829"/>
                      <a:pt x="1116" y="823"/>
                    </a:cubicBezTo>
                    <a:cubicBezTo>
                      <a:pt x="1113" y="826"/>
                      <a:pt x="1111" y="819"/>
                      <a:pt x="1108" y="818"/>
                    </a:cubicBezTo>
                    <a:cubicBezTo>
                      <a:pt x="1111" y="815"/>
                      <a:pt x="1112" y="820"/>
                      <a:pt x="1114" y="821"/>
                    </a:cubicBezTo>
                    <a:cubicBezTo>
                      <a:pt x="1116" y="816"/>
                      <a:pt x="1119" y="811"/>
                      <a:pt x="1126" y="809"/>
                    </a:cubicBezTo>
                    <a:cubicBezTo>
                      <a:pt x="1128" y="815"/>
                      <a:pt x="1129" y="817"/>
                      <a:pt x="1133" y="816"/>
                    </a:cubicBezTo>
                    <a:cubicBezTo>
                      <a:pt x="1132" y="818"/>
                      <a:pt x="1128" y="820"/>
                      <a:pt x="1130" y="822"/>
                    </a:cubicBezTo>
                    <a:cubicBezTo>
                      <a:pt x="1134" y="820"/>
                      <a:pt x="1137" y="818"/>
                      <a:pt x="1142" y="820"/>
                    </a:cubicBezTo>
                    <a:cubicBezTo>
                      <a:pt x="1142" y="821"/>
                      <a:pt x="1140" y="822"/>
                      <a:pt x="1140" y="824"/>
                    </a:cubicBezTo>
                    <a:cubicBezTo>
                      <a:pt x="1144" y="824"/>
                      <a:pt x="1145" y="821"/>
                      <a:pt x="1148" y="821"/>
                    </a:cubicBezTo>
                    <a:cubicBezTo>
                      <a:pt x="1149" y="825"/>
                      <a:pt x="1145" y="824"/>
                      <a:pt x="1146" y="828"/>
                    </a:cubicBezTo>
                    <a:cubicBezTo>
                      <a:pt x="1147" y="831"/>
                      <a:pt x="1150" y="831"/>
                      <a:pt x="1150" y="835"/>
                    </a:cubicBezTo>
                    <a:cubicBezTo>
                      <a:pt x="1146" y="835"/>
                      <a:pt x="1148" y="837"/>
                      <a:pt x="1147" y="840"/>
                    </a:cubicBezTo>
                    <a:cubicBezTo>
                      <a:pt x="1145" y="836"/>
                      <a:pt x="1143" y="843"/>
                      <a:pt x="1140" y="840"/>
                    </a:cubicBezTo>
                    <a:cubicBezTo>
                      <a:pt x="1140" y="844"/>
                      <a:pt x="1139" y="847"/>
                      <a:pt x="1136" y="848"/>
                    </a:cubicBezTo>
                    <a:cubicBezTo>
                      <a:pt x="1137" y="843"/>
                      <a:pt x="1132" y="849"/>
                      <a:pt x="1135" y="847"/>
                    </a:cubicBezTo>
                    <a:cubicBezTo>
                      <a:pt x="1138" y="851"/>
                      <a:pt x="1128" y="850"/>
                      <a:pt x="1127" y="850"/>
                    </a:cubicBezTo>
                    <a:cubicBezTo>
                      <a:pt x="1128" y="853"/>
                      <a:pt x="1133" y="853"/>
                      <a:pt x="1134" y="853"/>
                    </a:cubicBezTo>
                    <a:cubicBezTo>
                      <a:pt x="1136" y="859"/>
                      <a:pt x="1129" y="859"/>
                      <a:pt x="1130" y="860"/>
                    </a:cubicBezTo>
                    <a:cubicBezTo>
                      <a:pt x="1133" y="860"/>
                      <a:pt x="1134" y="859"/>
                      <a:pt x="1135" y="858"/>
                    </a:cubicBezTo>
                    <a:cubicBezTo>
                      <a:pt x="1135" y="859"/>
                      <a:pt x="1137" y="863"/>
                      <a:pt x="1137" y="860"/>
                    </a:cubicBezTo>
                    <a:cubicBezTo>
                      <a:pt x="1140" y="856"/>
                      <a:pt x="1147" y="849"/>
                      <a:pt x="1154" y="846"/>
                    </a:cubicBezTo>
                    <a:cubicBezTo>
                      <a:pt x="1154" y="851"/>
                      <a:pt x="1154" y="851"/>
                      <a:pt x="1154" y="851"/>
                    </a:cubicBezTo>
                    <a:cubicBezTo>
                      <a:pt x="1150" y="851"/>
                      <a:pt x="1151" y="855"/>
                      <a:pt x="1148" y="856"/>
                    </a:cubicBezTo>
                    <a:cubicBezTo>
                      <a:pt x="1149" y="859"/>
                      <a:pt x="1152" y="859"/>
                      <a:pt x="1151" y="864"/>
                    </a:cubicBezTo>
                    <a:cubicBezTo>
                      <a:pt x="1149" y="864"/>
                      <a:pt x="1149" y="866"/>
                      <a:pt x="1147" y="865"/>
                    </a:cubicBezTo>
                    <a:cubicBezTo>
                      <a:pt x="1147" y="863"/>
                      <a:pt x="1146" y="862"/>
                      <a:pt x="1145" y="861"/>
                    </a:cubicBezTo>
                    <a:cubicBezTo>
                      <a:pt x="1143" y="866"/>
                      <a:pt x="1145" y="867"/>
                      <a:pt x="1145" y="872"/>
                    </a:cubicBezTo>
                    <a:cubicBezTo>
                      <a:pt x="1139" y="876"/>
                      <a:pt x="1131" y="878"/>
                      <a:pt x="1127" y="885"/>
                    </a:cubicBezTo>
                    <a:cubicBezTo>
                      <a:pt x="1129" y="885"/>
                      <a:pt x="1133" y="884"/>
                      <a:pt x="1134" y="888"/>
                    </a:cubicBezTo>
                    <a:cubicBezTo>
                      <a:pt x="1132" y="891"/>
                      <a:pt x="1128" y="892"/>
                      <a:pt x="1130" y="896"/>
                    </a:cubicBezTo>
                    <a:cubicBezTo>
                      <a:pt x="1135" y="892"/>
                      <a:pt x="1143" y="891"/>
                      <a:pt x="1139" y="881"/>
                    </a:cubicBezTo>
                    <a:cubicBezTo>
                      <a:pt x="1142" y="876"/>
                      <a:pt x="1151" y="870"/>
                      <a:pt x="1155" y="875"/>
                    </a:cubicBezTo>
                    <a:cubicBezTo>
                      <a:pt x="1153" y="877"/>
                      <a:pt x="1149" y="877"/>
                      <a:pt x="1149" y="881"/>
                    </a:cubicBezTo>
                    <a:cubicBezTo>
                      <a:pt x="1153" y="881"/>
                      <a:pt x="1155" y="878"/>
                      <a:pt x="1158" y="880"/>
                    </a:cubicBezTo>
                    <a:cubicBezTo>
                      <a:pt x="1161" y="874"/>
                      <a:pt x="1169" y="873"/>
                      <a:pt x="1172" y="868"/>
                    </a:cubicBezTo>
                    <a:cubicBezTo>
                      <a:pt x="1175" y="869"/>
                      <a:pt x="1176" y="867"/>
                      <a:pt x="1178" y="867"/>
                    </a:cubicBezTo>
                    <a:cubicBezTo>
                      <a:pt x="1177" y="862"/>
                      <a:pt x="1182" y="863"/>
                      <a:pt x="1185" y="862"/>
                    </a:cubicBezTo>
                    <a:cubicBezTo>
                      <a:pt x="1185" y="864"/>
                      <a:pt x="1185" y="865"/>
                      <a:pt x="1186" y="866"/>
                    </a:cubicBezTo>
                    <a:cubicBezTo>
                      <a:pt x="1192" y="864"/>
                      <a:pt x="1192" y="856"/>
                      <a:pt x="1199" y="854"/>
                    </a:cubicBezTo>
                    <a:cubicBezTo>
                      <a:pt x="1201" y="855"/>
                      <a:pt x="1198" y="857"/>
                      <a:pt x="1200" y="858"/>
                    </a:cubicBezTo>
                    <a:cubicBezTo>
                      <a:pt x="1200" y="856"/>
                      <a:pt x="1201" y="856"/>
                      <a:pt x="1203" y="856"/>
                    </a:cubicBezTo>
                    <a:cubicBezTo>
                      <a:pt x="1204" y="859"/>
                      <a:pt x="1203" y="860"/>
                      <a:pt x="1202" y="862"/>
                    </a:cubicBezTo>
                    <a:cubicBezTo>
                      <a:pt x="1203" y="864"/>
                      <a:pt x="1208" y="862"/>
                      <a:pt x="1209" y="864"/>
                    </a:cubicBezTo>
                    <a:cubicBezTo>
                      <a:pt x="1204" y="874"/>
                      <a:pt x="1195" y="881"/>
                      <a:pt x="1190" y="890"/>
                    </a:cubicBezTo>
                    <a:cubicBezTo>
                      <a:pt x="1198" y="890"/>
                      <a:pt x="1205" y="877"/>
                      <a:pt x="1211" y="884"/>
                    </a:cubicBezTo>
                    <a:cubicBezTo>
                      <a:pt x="1211" y="880"/>
                      <a:pt x="1214" y="882"/>
                      <a:pt x="1215" y="881"/>
                    </a:cubicBezTo>
                    <a:cubicBezTo>
                      <a:pt x="1221" y="876"/>
                      <a:pt x="1223" y="865"/>
                      <a:pt x="1234" y="865"/>
                    </a:cubicBezTo>
                    <a:cubicBezTo>
                      <a:pt x="1234" y="868"/>
                      <a:pt x="1234" y="868"/>
                      <a:pt x="1234" y="868"/>
                    </a:cubicBezTo>
                    <a:cubicBezTo>
                      <a:pt x="1238" y="867"/>
                      <a:pt x="1242" y="860"/>
                      <a:pt x="1240" y="857"/>
                    </a:cubicBezTo>
                    <a:cubicBezTo>
                      <a:pt x="1230" y="856"/>
                      <a:pt x="1225" y="861"/>
                      <a:pt x="1218" y="865"/>
                    </a:cubicBezTo>
                    <a:cubicBezTo>
                      <a:pt x="1216" y="865"/>
                      <a:pt x="1217" y="862"/>
                      <a:pt x="1215" y="862"/>
                    </a:cubicBezTo>
                    <a:cubicBezTo>
                      <a:pt x="1214" y="865"/>
                      <a:pt x="1212" y="864"/>
                      <a:pt x="1210" y="863"/>
                    </a:cubicBezTo>
                    <a:cubicBezTo>
                      <a:pt x="1212" y="856"/>
                      <a:pt x="1224" y="854"/>
                      <a:pt x="1225" y="848"/>
                    </a:cubicBezTo>
                    <a:cubicBezTo>
                      <a:pt x="1220" y="851"/>
                      <a:pt x="1211" y="853"/>
                      <a:pt x="1204" y="857"/>
                    </a:cubicBezTo>
                    <a:cubicBezTo>
                      <a:pt x="1204" y="851"/>
                      <a:pt x="1209" y="850"/>
                      <a:pt x="1210" y="846"/>
                    </a:cubicBezTo>
                    <a:cubicBezTo>
                      <a:pt x="1207" y="845"/>
                      <a:pt x="1206" y="847"/>
                      <a:pt x="1204" y="847"/>
                    </a:cubicBezTo>
                    <a:cubicBezTo>
                      <a:pt x="1208" y="841"/>
                      <a:pt x="1215" y="842"/>
                      <a:pt x="1220" y="836"/>
                    </a:cubicBezTo>
                    <a:cubicBezTo>
                      <a:pt x="1217" y="833"/>
                      <a:pt x="1223" y="831"/>
                      <a:pt x="1224" y="829"/>
                    </a:cubicBezTo>
                    <a:cubicBezTo>
                      <a:pt x="1225" y="826"/>
                      <a:pt x="1223" y="825"/>
                      <a:pt x="1223" y="823"/>
                    </a:cubicBezTo>
                    <a:cubicBezTo>
                      <a:pt x="1225" y="822"/>
                      <a:pt x="1228" y="820"/>
                      <a:pt x="1231" y="819"/>
                    </a:cubicBezTo>
                    <a:cubicBezTo>
                      <a:pt x="1231" y="816"/>
                      <a:pt x="1230" y="812"/>
                      <a:pt x="1233" y="812"/>
                    </a:cubicBezTo>
                    <a:cubicBezTo>
                      <a:pt x="1235" y="812"/>
                      <a:pt x="1235" y="814"/>
                      <a:pt x="1238" y="813"/>
                    </a:cubicBezTo>
                    <a:cubicBezTo>
                      <a:pt x="1238" y="809"/>
                      <a:pt x="1245" y="808"/>
                      <a:pt x="1244" y="806"/>
                    </a:cubicBezTo>
                    <a:cubicBezTo>
                      <a:pt x="1241" y="808"/>
                      <a:pt x="1236" y="805"/>
                      <a:pt x="1240" y="803"/>
                    </a:cubicBezTo>
                    <a:cubicBezTo>
                      <a:pt x="1232" y="805"/>
                      <a:pt x="1232" y="816"/>
                      <a:pt x="1221" y="815"/>
                    </a:cubicBezTo>
                    <a:cubicBezTo>
                      <a:pt x="1221" y="814"/>
                      <a:pt x="1222" y="814"/>
                      <a:pt x="1222" y="812"/>
                    </a:cubicBezTo>
                    <a:cubicBezTo>
                      <a:pt x="1217" y="815"/>
                      <a:pt x="1211" y="816"/>
                      <a:pt x="1206" y="816"/>
                    </a:cubicBezTo>
                    <a:cubicBezTo>
                      <a:pt x="1205" y="819"/>
                      <a:pt x="1207" y="819"/>
                      <a:pt x="1208" y="821"/>
                    </a:cubicBezTo>
                    <a:cubicBezTo>
                      <a:pt x="1204" y="820"/>
                      <a:pt x="1204" y="824"/>
                      <a:pt x="1201" y="824"/>
                    </a:cubicBezTo>
                    <a:cubicBezTo>
                      <a:pt x="1201" y="827"/>
                      <a:pt x="1201" y="830"/>
                      <a:pt x="1200" y="831"/>
                    </a:cubicBezTo>
                    <a:cubicBezTo>
                      <a:pt x="1201" y="831"/>
                      <a:pt x="1202" y="829"/>
                      <a:pt x="1202" y="831"/>
                    </a:cubicBezTo>
                    <a:cubicBezTo>
                      <a:pt x="1202" y="832"/>
                      <a:pt x="1201" y="833"/>
                      <a:pt x="1201" y="834"/>
                    </a:cubicBezTo>
                    <a:cubicBezTo>
                      <a:pt x="1202" y="836"/>
                      <a:pt x="1205" y="836"/>
                      <a:pt x="1204" y="839"/>
                    </a:cubicBezTo>
                    <a:cubicBezTo>
                      <a:pt x="1189" y="842"/>
                      <a:pt x="1183" y="854"/>
                      <a:pt x="1172" y="860"/>
                    </a:cubicBezTo>
                    <a:cubicBezTo>
                      <a:pt x="1169" y="858"/>
                      <a:pt x="1170" y="856"/>
                      <a:pt x="1167" y="855"/>
                    </a:cubicBezTo>
                    <a:cubicBezTo>
                      <a:pt x="1167" y="853"/>
                      <a:pt x="1168" y="851"/>
                      <a:pt x="1170" y="851"/>
                    </a:cubicBezTo>
                    <a:cubicBezTo>
                      <a:pt x="1173" y="850"/>
                      <a:pt x="1173" y="853"/>
                      <a:pt x="1175" y="853"/>
                    </a:cubicBezTo>
                    <a:cubicBezTo>
                      <a:pt x="1177" y="850"/>
                      <a:pt x="1185" y="848"/>
                      <a:pt x="1182" y="844"/>
                    </a:cubicBezTo>
                    <a:cubicBezTo>
                      <a:pt x="1182" y="846"/>
                      <a:pt x="1178" y="849"/>
                      <a:pt x="1177" y="848"/>
                    </a:cubicBezTo>
                    <a:cubicBezTo>
                      <a:pt x="1180" y="843"/>
                      <a:pt x="1185" y="835"/>
                      <a:pt x="1191" y="836"/>
                    </a:cubicBezTo>
                    <a:cubicBezTo>
                      <a:pt x="1187" y="838"/>
                      <a:pt x="1185" y="840"/>
                      <a:pt x="1184" y="845"/>
                    </a:cubicBezTo>
                    <a:cubicBezTo>
                      <a:pt x="1190" y="844"/>
                      <a:pt x="1192" y="841"/>
                      <a:pt x="1196" y="838"/>
                    </a:cubicBezTo>
                    <a:cubicBezTo>
                      <a:pt x="1193" y="837"/>
                      <a:pt x="1192" y="839"/>
                      <a:pt x="1191" y="837"/>
                    </a:cubicBezTo>
                    <a:cubicBezTo>
                      <a:pt x="1193" y="837"/>
                      <a:pt x="1191" y="833"/>
                      <a:pt x="1191" y="832"/>
                    </a:cubicBezTo>
                    <a:cubicBezTo>
                      <a:pt x="1183" y="831"/>
                      <a:pt x="1181" y="840"/>
                      <a:pt x="1175" y="835"/>
                    </a:cubicBezTo>
                    <a:cubicBezTo>
                      <a:pt x="1172" y="844"/>
                      <a:pt x="1163" y="841"/>
                      <a:pt x="1159" y="846"/>
                    </a:cubicBezTo>
                    <a:cubicBezTo>
                      <a:pt x="1158" y="844"/>
                      <a:pt x="1157" y="842"/>
                      <a:pt x="1155" y="841"/>
                    </a:cubicBezTo>
                    <a:cubicBezTo>
                      <a:pt x="1157" y="841"/>
                      <a:pt x="1157" y="840"/>
                      <a:pt x="1158" y="839"/>
                    </a:cubicBezTo>
                    <a:cubicBezTo>
                      <a:pt x="1159" y="839"/>
                      <a:pt x="1159" y="842"/>
                      <a:pt x="1161" y="841"/>
                    </a:cubicBezTo>
                    <a:cubicBezTo>
                      <a:pt x="1161" y="837"/>
                      <a:pt x="1164" y="837"/>
                      <a:pt x="1167" y="835"/>
                    </a:cubicBezTo>
                    <a:cubicBezTo>
                      <a:pt x="1166" y="832"/>
                      <a:pt x="1168" y="832"/>
                      <a:pt x="1167" y="829"/>
                    </a:cubicBezTo>
                    <a:cubicBezTo>
                      <a:pt x="1169" y="826"/>
                      <a:pt x="1173" y="826"/>
                      <a:pt x="1175" y="823"/>
                    </a:cubicBezTo>
                    <a:cubicBezTo>
                      <a:pt x="1171" y="823"/>
                      <a:pt x="1166" y="831"/>
                      <a:pt x="1158" y="830"/>
                    </a:cubicBezTo>
                    <a:cubicBezTo>
                      <a:pt x="1160" y="824"/>
                      <a:pt x="1158" y="828"/>
                      <a:pt x="1156" y="826"/>
                    </a:cubicBezTo>
                    <a:cubicBezTo>
                      <a:pt x="1157" y="824"/>
                      <a:pt x="1156" y="824"/>
                      <a:pt x="1157" y="821"/>
                    </a:cubicBezTo>
                    <a:cubicBezTo>
                      <a:pt x="1154" y="822"/>
                      <a:pt x="1152" y="822"/>
                      <a:pt x="1152" y="820"/>
                    </a:cubicBezTo>
                    <a:cubicBezTo>
                      <a:pt x="1154" y="819"/>
                      <a:pt x="1154" y="817"/>
                      <a:pt x="1154" y="815"/>
                    </a:cubicBezTo>
                    <a:cubicBezTo>
                      <a:pt x="1151" y="816"/>
                      <a:pt x="1148" y="818"/>
                      <a:pt x="1145" y="820"/>
                    </a:cubicBezTo>
                    <a:cubicBezTo>
                      <a:pt x="1142" y="817"/>
                      <a:pt x="1137" y="816"/>
                      <a:pt x="1141" y="812"/>
                    </a:cubicBezTo>
                    <a:cubicBezTo>
                      <a:pt x="1143" y="812"/>
                      <a:pt x="1142" y="815"/>
                      <a:pt x="1144" y="815"/>
                    </a:cubicBezTo>
                    <a:cubicBezTo>
                      <a:pt x="1144" y="812"/>
                      <a:pt x="1145" y="810"/>
                      <a:pt x="1147" y="809"/>
                    </a:cubicBezTo>
                    <a:cubicBezTo>
                      <a:pt x="1149" y="809"/>
                      <a:pt x="1148" y="812"/>
                      <a:pt x="1151" y="811"/>
                    </a:cubicBezTo>
                    <a:cubicBezTo>
                      <a:pt x="1152" y="805"/>
                      <a:pt x="1159" y="806"/>
                      <a:pt x="1164" y="805"/>
                    </a:cubicBezTo>
                    <a:cubicBezTo>
                      <a:pt x="1157" y="799"/>
                      <a:pt x="1167" y="796"/>
                      <a:pt x="1170" y="792"/>
                    </a:cubicBezTo>
                    <a:cubicBezTo>
                      <a:pt x="1168" y="792"/>
                      <a:pt x="1168" y="790"/>
                      <a:pt x="1168" y="788"/>
                    </a:cubicBezTo>
                    <a:cubicBezTo>
                      <a:pt x="1173" y="786"/>
                      <a:pt x="1171" y="785"/>
                      <a:pt x="1171" y="781"/>
                    </a:cubicBezTo>
                    <a:cubicBezTo>
                      <a:pt x="1174" y="781"/>
                      <a:pt x="1174" y="779"/>
                      <a:pt x="1176" y="779"/>
                    </a:cubicBezTo>
                    <a:cubicBezTo>
                      <a:pt x="1177" y="780"/>
                      <a:pt x="1177" y="783"/>
                      <a:pt x="1179" y="783"/>
                    </a:cubicBezTo>
                    <a:cubicBezTo>
                      <a:pt x="1178" y="785"/>
                      <a:pt x="1176" y="786"/>
                      <a:pt x="1176" y="788"/>
                    </a:cubicBezTo>
                    <a:cubicBezTo>
                      <a:pt x="1179" y="788"/>
                      <a:pt x="1179" y="790"/>
                      <a:pt x="1181" y="793"/>
                    </a:cubicBezTo>
                    <a:cubicBezTo>
                      <a:pt x="1193" y="792"/>
                      <a:pt x="1199" y="782"/>
                      <a:pt x="1208" y="776"/>
                    </a:cubicBezTo>
                    <a:cubicBezTo>
                      <a:pt x="1214" y="772"/>
                      <a:pt x="1225" y="772"/>
                      <a:pt x="1227" y="764"/>
                    </a:cubicBezTo>
                    <a:cubicBezTo>
                      <a:pt x="1224" y="767"/>
                      <a:pt x="1217" y="768"/>
                      <a:pt x="1213" y="769"/>
                    </a:cubicBezTo>
                    <a:cubicBezTo>
                      <a:pt x="1214" y="767"/>
                      <a:pt x="1217" y="767"/>
                      <a:pt x="1218" y="766"/>
                    </a:cubicBezTo>
                    <a:cubicBezTo>
                      <a:pt x="1217" y="763"/>
                      <a:pt x="1218" y="763"/>
                      <a:pt x="1217" y="761"/>
                    </a:cubicBezTo>
                    <a:cubicBezTo>
                      <a:pt x="1221" y="759"/>
                      <a:pt x="1224" y="757"/>
                      <a:pt x="1225" y="754"/>
                    </a:cubicBezTo>
                    <a:cubicBezTo>
                      <a:pt x="1218" y="753"/>
                      <a:pt x="1220" y="764"/>
                      <a:pt x="1212" y="760"/>
                    </a:cubicBezTo>
                    <a:cubicBezTo>
                      <a:pt x="1212" y="761"/>
                      <a:pt x="1211" y="763"/>
                      <a:pt x="1210" y="764"/>
                    </a:cubicBezTo>
                    <a:cubicBezTo>
                      <a:pt x="1214" y="771"/>
                      <a:pt x="1209" y="776"/>
                      <a:pt x="1200" y="772"/>
                    </a:cubicBezTo>
                    <a:cubicBezTo>
                      <a:pt x="1203" y="769"/>
                      <a:pt x="1199" y="769"/>
                      <a:pt x="1197" y="767"/>
                    </a:cubicBezTo>
                    <a:cubicBezTo>
                      <a:pt x="1201" y="765"/>
                      <a:pt x="1202" y="758"/>
                      <a:pt x="1208" y="761"/>
                    </a:cubicBezTo>
                    <a:cubicBezTo>
                      <a:pt x="1211" y="760"/>
                      <a:pt x="1209" y="754"/>
                      <a:pt x="1211" y="753"/>
                    </a:cubicBezTo>
                    <a:cubicBezTo>
                      <a:pt x="1215" y="752"/>
                      <a:pt x="1215" y="756"/>
                      <a:pt x="1219" y="756"/>
                    </a:cubicBezTo>
                    <a:cubicBezTo>
                      <a:pt x="1220" y="752"/>
                      <a:pt x="1220" y="751"/>
                      <a:pt x="1221" y="747"/>
                    </a:cubicBezTo>
                    <a:cubicBezTo>
                      <a:pt x="1211" y="750"/>
                      <a:pt x="1202" y="755"/>
                      <a:pt x="1193" y="759"/>
                    </a:cubicBezTo>
                    <a:cubicBezTo>
                      <a:pt x="1196" y="756"/>
                      <a:pt x="1198" y="752"/>
                      <a:pt x="1204" y="752"/>
                    </a:cubicBezTo>
                    <a:cubicBezTo>
                      <a:pt x="1210" y="742"/>
                      <a:pt x="1224" y="739"/>
                      <a:pt x="1232" y="731"/>
                    </a:cubicBezTo>
                    <a:cubicBezTo>
                      <a:pt x="1220" y="735"/>
                      <a:pt x="1209" y="743"/>
                      <a:pt x="1197" y="748"/>
                    </a:cubicBezTo>
                    <a:cubicBezTo>
                      <a:pt x="1197" y="746"/>
                      <a:pt x="1194" y="747"/>
                      <a:pt x="1194" y="745"/>
                    </a:cubicBezTo>
                    <a:cubicBezTo>
                      <a:pt x="1195" y="744"/>
                      <a:pt x="1195" y="742"/>
                      <a:pt x="1196" y="741"/>
                    </a:cubicBezTo>
                    <a:cubicBezTo>
                      <a:pt x="1191" y="741"/>
                      <a:pt x="1190" y="746"/>
                      <a:pt x="1185" y="743"/>
                    </a:cubicBezTo>
                    <a:cubicBezTo>
                      <a:pt x="1187" y="738"/>
                      <a:pt x="1181" y="741"/>
                      <a:pt x="1180" y="740"/>
                    </a:cubicBezTo>
                    <a:cubicBezTo>
                      <a:pt x="1181" y="735"/>
                      <a:pt x="1187" y="737"/>
                      <a:pt x="1187" y="731"/>
                    </a:cubicBezTo>
                    <a:cubicBezTo>
                      <a:pt x="1184" y="732"/>
                      <a:pt x="1181" y="734"/>
                      <a:pt x="1179" y="732"/>
                    </a:cubicBezTo>
                    <a:cubicBezTo>
                      <a:pt x="1180" y="731"/>
                      <a:pt x="1180" y="729"/>
                      <a:pt x="1181" y="728"/>
                    </a:cubicBezTo>
                    <a:cubicBezTo>
                      <a:pt x="1179" y="728"/>
                      <a:pt x="1178" y="727"/>
                      <a:pt x="1178" y="726"/>
                    </a:cubicBezTo>
                    <a:cubicBezTo>
                      <a:pt x="1180" y="723"/>
                      <a:pt x="1181" y="718"/>
                      <a:pt x="1182" y="714"/>
                    </a:cubicBezTo>
                    <a:cubicBezTo>
                      <a:pt x="1179" y="714"/>
                      <a:pt x="1177" y="716"/>
                      <a:pt x="1177" y="712"/>
                    </a:cubicBezTo>
                    <a:cubicBezTo>
                      <a:pt x="1180" y="709"/>
                      <a:pt x="1182" y="706"/>
                      <a:pt x="1183" y="702"/>
                    </a:cubicBezTo>
                    <a:cubicBezTo>
                      <a:pt x="1178" y="704"/>
                      <a:pt x="1170" y="708"/>
                      <a:pt x="1174" y="714"/>
                    </a:cubicBezTo>
                    <a:cubicBezTo>
                      <a:pt x="1172" y="716"/>
                      <a:pt x="1171" y="713"/>
                      <a:pt x="1169" y="715"/>
                    </a:cubicBezTo>
                    <a:cubicBezTo>
                      <a:pt x="1171" y="719"/>
                      <a:pt x="1169" y="727"/>
                      <a:pt x="1169" y="731"/>
                    </a:cubicBezTo>
                    <a:cubicBezTo>
                      <a:pt x="1172" y="730"/>
                      <a:pt x="1175" y="729"/>
                      <a:pt x="1179" y="729"/>
                    </a:cubicBezTo>
                    <a:cubicBezTo>
                      <a:pt x="1177" y="738"/>
                      <a:pt x="1168" y="743"/>
                      <a:pt x="1160" y="743"/>
                    </a:cubicBezTo>
                    <a:cubicBezTo>
                      <a:pt x="1159" y="749"/>
                      <a:pt x="1147" y="754"/>
                      <a:pt x="1147" y="747"/>
                    </a:cubicBezTo>
                    <a:cubicBezTo>
                      <a:pt x="1147" y="748"/>
                      <a:pt x="1144" y="750"/>
                      <a:pt x="1144" y="748"/>
                    </a:cubicBezTo>
                    <a:cubicBezTo>
                      <a:pt x="1151" y="738"/>
                      <a:pt x="1144" y="748"/>
                      <a:pt x="1139" y="744"/>
                    </a:cubicBezTo>
                    <a:cubicBezTo>
                      <a:pt x="1139" y="744"/>
                      <a:pt x="1138" y="739"/>
                      <a:pt x="1138" y="738"/>
                    </a:cubicBezTo>
                    <a:cubicBezTo>
                      <a:pt x="1139" y="737"/>
                      <a:pt x="1143" y="739"/>
                      <a:pt x="1142" y="736"/>
                    </a:cubicBezTo>
                    <a:cubicBezTo>
                      <a:pt x="1138" y="735"/>
                      <a:pt x="1138" y="738"/>
                      <a:pt x="1136" y="738"/>
                    </a:cubicBezTo>
                    <a:cubicBezTo>
                      <a:pt x="1136" y="733"/>
                      <a:pt x="1135" y="731"/>
                      <a:pt x="1133" y="731"/>
                    </a:cubicBezTo>
                    <a:cubicBezTo>
                      <a:pt x="1133" y="719"/>
                      <a:pt x="1153" y="722"/>
                      <a:pt x="1152" y="711"/>
                    </a:cubicBezTo>
                    <a:cubicBezTo>
                      <a:pt x="1143" y="717"/>
                      <a:pt x="1134" y="723"/>
                      <a:pt x="1124" y="727"/>
                    </a:cubicBezTo>
                    <a:cubicBezTo>
                      <a:pt x="1123" y="725"/>
                      <a:pt x="1122" y="725"/>
                      <a:pt x="1122" y="724"/>
                    </a:cubicBezTo>
                    <a:cubicBezTo>
                      <a:pt x="1125" y="718"/>
                      <a:pt x="1134" y="716"/>
                      <a:pt x="1140" y="713"/>
                    </a:cubicBezTo>
                    <a:cubicBezTo>
                      <a:pt x="1138" y="705"/>
                      <a:pt x="1143" y="704"/>
                      <a:pt x="1147" y="704"/>
                    </a:cubicBezTo>
                    <a:cubicBezTo>
                      <a:pt x="1149" y="700"/>
                      <a:pt x="1145" y="701"/>
                      <a:pt x="1146" y="698"/>
                    </a:cubicBezTo>
                    <a:cubicBezTo>
                      <a:pt x="1150" y="691"/>
                      <a:pt x="1156" y="684"/>
                      <a:pt x="1161" y="681"/>
                    </a:cubicBezTo>
                    <a:cubicBezTo>
                      <a:pt x="1159" y="678"/>
                      <a:pt x="1161" y="673"/>
                      <a:pt x="1156" y="672"/>
                    </a:cubicBezTo>
                    <a:cubicBezTo>
                      <a:pt x="1156" y="668"/>
                      <a:pt x="1158" y="666"/>
                      <a:pt x="1162" y="666"/>
                    </a:cubicBezTo>
                    <a:cubicBezTo>
                      <a:pt x="1162" y="656"/>
                      <a:pt x="1183" y="664"/>
                      <a:pt x="1176" y="652"/>
                    </a:cubicBezTo>
                    <a:cubicBezTo>
                      <a:pt x="1169" y="655"/>
                      <a:pt x="1164" y="660"/>
                      <a:pt x="1159" y="664"/>
                    </a:cubicBezTo>
                    <a:cubicBezTo>
                      <a:pt x="1156" y="664"/>
                      <a:pt x="1157" y="660"/>
                      <a:pt x="1155" y="658"/>
                    </a:cubicBezTo>
                    <a:cubicBezTo>
                      <a:pt x="1152" y="662"/>
                      <a:pt x="1155" y="664"/>
                      <a:pt x="1156" y="667"/>
                    </a:cubicBezTo>
                    <a:cubicBezTo>
                      <a:pt x="1150" y="672"/>
                      <a:pt x="1147" y="665"/>
                      <a:pt x="1145" y="661"/>
                    </a:cubicBezTo>
                    <a:cubicBezTo>
                      <a:pt x="1145" y="660"/>
                      <a:pt x="1149" y="657"/>
                      <a:pt x="1147" y="656"/>
                    </a:cubicBezTo>
                    <a:cubicBezTo>
                      <a:pt x="1146" y="659"/>
                      <a:pt x="1144" y="661"/>
                      <a:pt x="1142" y="662"/>
                    </a:cubicBezTo>
                    <a:cubicBezTo>
                      <a:pt x="1141" y="659"/>
                      <a:pt x="1144" y="660"/>
                      <a:pt x="1144" y="657"/>
                    </a:cubicBezTo>
                    <a:cubicBezTo>
                      <a:pt x="1140" y="658"/>
                      <a:pt x="1139" y="662"/>
                      <a:pt x="1136" y="664"/>
                    </a:cubicBezTo>
                    <a:cubicBezTo>
                      <a:pt x="1138" y="667"/>
                      <a:pt x="1140" y="660"/>
                      <a:pt x="1141" y="663"/>
                    </a:cubicBezTo>
                    <a:cubicBezTo>
                      <a:pt x="1138" y="669"/>
                      <a:pt x="1130" y="671"/>
                      <a:pt x="1128" y="678"/>
                    </a:cubicBezTo>
                    <a:cubicBezTo>
                      <a:pt x="1131" y="678"/>
                      <a:pt x="1131" y="676"/>
                      <a:pt x="1135" y="676"/>
                    </a:cubicBezTo>
                    <a:cubicBezTo>
                      <a:pt x="1135" y="677"/>
                      <a:pt x="1136" y="677"/>
                      <a:pt x="1136" y="678"/>
                    </a:cubicBezTo>
                    <a:cubicBezTo>
                      <a:pt x="1133" y="680"/>
                      <a:pt x="1132" y="682"/>
                      <a:pt x="1129" y="680"/>
                    </a:cubicBezTo>
                    <a:cubicBezTo>
                      <a:pt x="1127" y="685"/>
                      <a:pt x="1118" y="690"/>
                      <a:pt x="1112" y="690"/>
                    </a:cubicBezTo>
                    <a:cubicBezTo>
                      <a:pt x="1114" y="687"/>
                      <a:pt x="1116" y="684"/>
                      <a:pt x="1118" y="681"/>
                    </a:cubicBezTo>
                    <a:cubicBezTo>
                      <a:pt x="1116" y="677"/>
                      <a:pt x="1114" y="673"/>
                      <a:pt x="1115" y="670"/>
                    </a:cubicBezTo>
                    <a:cubicBezTo>
                      <a:pt x="1114" y="676"/>
                      <a:pt x="1110" y="669"/>
                      <a:pt x="1108" y="673"/>
                    </a:cubicBezTo>
                    <a:cubicBezTo>
                      <a:pt x="1107" y="676"/>
                      <a:pt x="1109" y="676"/>
                      <a:pt x="1110" y="678"/>
                    </a:cubicBezTo>
                    <a:cubicBezTo>
                      <a:pt x="1106" y="679"/>
                      <a:pt x="1106" y="681"/>
                      <a:pt x="1107" y="686"/>
                    </a:cubicBezTo>
                    <a:cubicBezTo>
                      <a:pt x="1100" y="689"/>
                      <a:pt x="1098" y="686"/>
                      <a:pt x="1092" y="688"/>
                    </a:cubicBezTo>
                    <a:cubicBezTo>
                      <a:pt x="1104" y="698"/>
                      <a:pt x="1091" y="712"/>
                      <a:pt x="1080" y="715"/>
                    </a:cubicBezTo>
                    <a:cubicBezTo>
                      <a:pt x="1081" y="712"/>
                      <a:pt x="1077" y="714"/>
                      <a:pt x="1078" y="711"/>
                    </a:cubicBezTo>
                    <a:cubicBezTo>
                      <a:pt x="1080" y="710"/>
                      <a:pt x="1082" y="709"/>
                      <a:pt x="1083" y="712"/>
                    </a:cubicBezTo>
                    <a:cubicBezTo>
                      <a:pt x="1084" y="708"/>
                      <a:pt x="1088" y="708"/>
                      <a:pt x="1088" y="704"/>
                    </a:cubicBezTo>
                    <a:cubicBezTo>
                      <a:pt x="1079" y="699"/>
                      <a:pt x="1075" y="720"/>
                      <a:pt x="1067" y="710"/>
                    </a:cubicBezTo>
                    <a:cubicBezTo>
                      <a:pt x="1069" y="707"/>
                      <a:pt x="1072" y="703"/>
                      <a:pt x="1072" y="698"/>
                    </a:cubicBezTo>
                    <a:cubicBezTo>
                      <a:pt x="1068" y="699"/>
                      <a:pt x="1068" y="705"/>
                      <a:pt x="1063" y="705"/>
                    </a:cubicBezTo>
                    <a:cubicBezTo>
                      <a:pt x="1062" y="702"/>
                      <a:pt x="1066" y="704"/>
                      <a:pt x="1065" y="701"/>
                    </a:cubicBezTo>
                    <a:cubicBezTo>
                      <a:pt x="1060" y="705"/>
                      <a:pt x="1057" y="703"/>
                      <a:pt x="1051" y="704"/>
                    </a:cubicBezTo>
                    <a:cubicBezTo>
                      <a:pt x="1053" y="701"/>
                      <a:pt x="1055" y="699"/>
                      <a:pt x="1057" y="697"/>
                    </a:cubicBezTo>
                    <a:cubicBezTo>
                      <a:pt x="1055" y="694"/>
                      <a:pt x="1053" y="699"/>
                      <a:pt x="1052" y="697"/>
                    </a:cubicBezTo>
                    <a:cubicBezTo>
                      <a:pt x="1054" y="693"/>
                      <a:pt x="1053" y="688"/>
                      <a:pt x="1059" y="688"/>
                    </a:cubicBezTo>
                    <a:cubicBezTo>
                      <a:pt x="1061" y="689"/>
                      <a:pt x="1060" y="693"/>
                      <a:pt x="1063" y="692"/>
                    </a:cubicBezTo>
                    <a:cubicBezTo>
                      <a:pt x="1066" y="689"/>
                      <a:pt x="1068" y="687"/>
                      <a:pt x="1072" y="688"/>
                    </a:cubicBezTo>
                    <a:cubicBezTo>
                      <a:pt x="1072" y="682"/>
                      <a:pt x="1078" y="682"/>
                      <a:pt x="1079" y="678"/>
                    </a:cubicBezTo>
                    <a:cubicBezTo>
                      <a:pt x="1076" y="677"/>
                      <a:pt x="1077" y="680"/>
                      <a:pt x="1074" y="679"/>
                    </a:cubicBezTo>
                    <a:cubicBezTo>
                      <a:pt x="1074" y="677"/>
                      <a:pt x="1072" y="675"/>
                      <a:pt x="1071" y="673"/>
                    </a:cubicBezTo>
                    <a:cubicBezTo>
                      <a:pt x="1076" y="670"/>
                      <a:pt x="1076" y="665"/>
                      <a:pt x="1083" y="663"/>
                    </a:cubicBezTo>
                    <a:cubicBezTo>
                      <a:pt x="1083" y="668"/>
                      <a:pt x="1083" y="674"/>
                      <a:pt x="1087" y="676"/>
                    </a:cubicBezTo>
                    <a:cubicBezTo>
                      <a:pt x="1087" y="673"/>
                      <a:pt x="1091" y="675"/>
                      <a:pt x="1092" y="676"/>
                    </a:cubicBezTo>
                    <a:cubicBezTo>
                      <a:pt x="1093" y="673"/>
                      <a:pt x="1095" y="670"/>
                      <a:pt x="1096" y="667"/>
                    </a:cubicBezTo>
                    <a:cubicBezTo>
                      <a:pt x="1103" y="667"/>
                      <a:pt x="1105" y="663"/>
                      <a:pt x="1107" y="661"/>
                    </a:cubicBezTo>
                    <a:cubicBezTo>
                      <a:pt x="1102" y="659"/>
                      <a:pt x="1109" y="658"/>
                      <a:pt x="1110" y="653"/>
                    </a:cubicBezTo>
                    <a:cubicBezTo>
                      <a:pt x="1108" y="652"/>
                      <a:pt x="1106" y="655"/>
                      <a:pt x="1105" y="651"/>
                    </a:cubicBezTo>
                    <a:cubicBezTo>
                      <a:pt x="1106" y="647"/>
                      <a:pt x="1109" y="645"/>
                      <a:pt x="1114" y="644"/>
                    </a:cubicBezTo>
                    <a:cubicBezTo>
                      <a:pt x="1115" y="643"/>
                      <a:pt x="1112" y="640"/>
                      <a:pt x="1114" y="638"/>
                    </a:cubicBezTo>
                    <a:cubicBezTo>
                      <a:pt x="1117" y="640"/>
                      <a:pt x="1125" y="639"/>
                      <a:pt x="1122" y="645"/>
                    </a:cubicBezTo>
                    <a:cubicBezTo>
                      <a:pt x="1131" y="641"/>
                      <a:pt x="1137" y="634"/>
                      <a:pt x="1145" y="629"/>
                    </a:cubicBezTo>
                    <a:cubicBezTo>
                      <a:pt x="1144" y="625"/>
                      <a:pt x="1144" y="624"/>
                      <a:pt x="1145" y="620"/>
                    </a:cubicBezTo>
                    <a:cubicBezTo>
                      <a:pt x="1141" y="620"/>
                      <a:pt x="1140" y="624"/>
                      <a:pt x="1136" y="624"/>
                    </a:cubicBezTo>
                    <a:cubicBezTo>
                      <a:pt x="1135" y="622"/>
                      <a:pt x="1134" y="622"/>
                      <a:pt x="1135" y="621"/>
                    </a:cubicBezTo>
                    <a:cubicBezTo>
                      <a:pt x="1135" y="618"/>
                      <a:pt x="1142" y="618"/>
                      <a:pt x="1139" y="615"/>
                    </a:cubicBezTo>
                    <a:cubicBezTo>
                      <a:pt x="1139" y="619"/>
                      <a:pt x="1133" y="616"/>
                      <a:pt x="1132" y="615"/>
                    </a:cubicBezTo>
                    <a:cubicBezTo>
                      <a:pt x="1130" y="612"/>
                      <a:pt x="1135" y="610"/>
                      <a:pt x="1134" y="604"/>
                    </a:cubicBezTo>
                    <a:cubicBezTo>
                      <a:pt x="1136" y="602"/>
                      <a:pt x="1137" y="605"/>
                      <a:pt x="1138" y="603"/>
                    </a:cubicBezTo>
                    <a:cubicBezTo>
                      <a:pt x="1140" y="599"/>
                      <a:pt x="1142" y="591"/>
                      <a:pt x="1148" y="594"/>
                    </a:cubicBezTo>
                    <a:cubicBezTo>
                      <a:pt x="1150" y="589"/>
                      <a:pt x="1157" y="584"/>
                      <a:pt x="1162" y="583"/>
                    </a:cubicBezTo>
                    <a:cubicBezTo>
                      <a:pt x="1172" y="580"/>
                      <a:pt x="1182" y="571"/>
                      <a:pt x="1183" y="576"/>
                    </a:cubicBezTo>
                    <a:cubicBezTo>
                      <a:pt x="1187" y="569"/>
                      <a:pt x="1196" y="567"/>
                      <a:pt x="1201" y="560"/>
                    </a:cubicBezTo>
                    <a:cubicBezTo>
                      <a:pt x="1194" y="559"/>
                      <a:pt x="1196" y="565"/>
                      <a:pt x="1190" y="564"/>
                    </a:cubicBezTo>
                    <a:cubicBezTo>
                      <a:pt x="1188" y="560"/>
                      <a:pt x="1192" y="561"/>
                      <a:pt x="1191" y="559"/>
                    </a:cubicBezTo>
                    <a:cubicBezTo>
                      <a:pt x="1189" y="560"/>
                      <a:pt x="1186" y="557"/>
                      <a:pt x="1183" y="554"/>
                    </a:cubicBezTo>
                    <a:cubicBezTo>
                      <a:pt x="1184" y="551"/>
                      <a:pt x="1188" y="551"/>
                      <a:pt x="1188" y="547"/>
                    </a:cubicBezTo>
                    <a:cubicBezTo>
                      <a:pt x="1185" y="547"/>
                      <a:pt x="1185" y="550"/>
                      <a:pt x="1181" y="550"/>
                    </a:cubicBezTo>
                    <a:cubicBezTo>
                      <a:pt x="1182" y="546"/>
                      <a:pt x="1177" y="549"/>
                      <a:pt x="1176" y="547"/>
                    </a:cubicBezTo>
                    <a:cubicBezTo>
                      <a:pt x="1176" y="542"/>
                      <a:pt x="1179" y="538"/>
                      <a:pt x="1175" y="534"/>
                    </a:cubicBezTo>
                    <a:cubicBezTo>
                      <a:pt x="1176" y="527"/>
                      <a:pt x="1192" y="533"/>
                      <a:pt x="1191" y="535"/>
                    </a:cubicBezTo>
                    <a:cubicBezTo>
                      <a:pt x="1200" y="534"/>
                      <a:pt x="1201" y="524"/>
                      <a:pt x="1210" y="521"/>
                    </a:cubicBezTo>
                    <a:cubicBezTo>
                      <a:pt x="1211" y="525"/>
                      <a:pt x="1213" y="521"/>
                      <a:pt x="1215" y="521"/>
                    </a:cubicBezTo>
                    <a:cubicBezTo>
                      <a:pt x="1214" y="514"/>
                      <a:pt x="1226" y="510"/>
                      <a:pt x="1233" y="511"/>
                    </a:cubicBezTo>
                    <a:cubicBezTo>
                      <a:pt x="1233" y="508"/>
                      <a:pt x="1234" y="507"/>
                      <a:pt x="1237" y="508"/>
                    </a:cubicBezTo>
                    <a:cubicBezTo>
                      <a:pt x="1244" y="502"/>
                      <a:pt x="1253" y="494"/>
                      <a:pt x="1264" y="495"/>
                    </a:cubicBezTo>
                    <a:cubicBezTo>
                      <a:pt x="1266" y="494"/>
                      <a:pt x="1266" y="491"/>
                      <a:pt x="1270" y="492"/>
                    </a:cubicBezTo>
                    <a:cubicBezTo>
                      <a:pt x="1270" y="482"/>
                      <a:pt x="1282" y="485"/>
                      <a:pt x="1284" y="478"/>
                    </a:cubicBezTo>
                    <a:close/>
                    <a:moveTo>
                      <a:pt x="1047" y="497"/>
                    </a:moveTo>
                    <a:cubicBezTo>
                      <a:pt x="1049" y="495"/>
                      <a:pt x="1050" y="498"/>
                      <a:pt x="1053" y="497"/>
                    </a:cubicBezTo>
                    <a:cubicBezTo>
                      <a:pt x="1053" y="500"/>
                      <a:pt x="1051" y="500"/>
                      <a:pt x="1048" y="501"/>
                    </a:cubicBezTo>
                    <a:cubicBezTo>
                      <a:pt x="1048" y="499"/>
                      <a:pt x="1046" y="500"/>
                      <a:pt x="1047" y="497"/>
                    </a:cubicBezTo>
                    <a:close/>
                    <a:moveTo>
                      <a:pt x="1147" y="374"/>
                    </a:moveTo>
                    <a:cubicBezTo>
                      <a:pt x="1147" y="376"/>
                      <a:pt x="1146" y="378"/>
                      <a:pt x="1143" y="377"/>
                    </a:cubicBezTo>
                    <a:cubicBezTo>
                      <a:pt x="1143" y="375"/>
                      <a:pt x="1144" y="373"/>
                      <a:pt x="1147" y="374"/>
                    </a:cubicBezTo>
                    <a:close/>
                    <a:moveTo>
                      <a:pt x="1067" y="324"/>
                    </a:moveTo>
                    <a:cubicBezTo>
                      <a:pt x="1070" y="326"/>
                      <a:pt x="1066" y="329"/>
                      <a:pt x="1064" y="328"/>
                    </a:cubicBezTo>
                    <a:cubicBezTo>
                      <a:pt x="1063" y="325"/>
                      <a:pt x="1066" y="326"/>
                      <a:pt x="1067" y="324"/>
                    </a:cubicBezTo>
                    <a:close/>
                    <a:moveTo>
                      <a:pt x="1061" y="238"/>
                    </a:moveTo>
                    <a:cubicBezTo>
                      <a:pt x="1065" y="239"/>
                      <a:pt x="1062" y="244"/>
                      <a:pt x="1059" y="241"/>
                    </a:cubicBezTo>
                    <a:cubicBezTo>
                      <a:pt x="1060" y="240"/>
                      <a:pt x="1061" y="239"/>
                      <a:pt x="1061" y="238"/>
                    </a:cubicBezTo>
                    <a:close/>
                    <a:moveTo>
                      <a:pt x="1054" y="394"/>
                    </a:moveTo>
                    <a:cubicBezTo>
                      <a:pt x="1054" y="398"/>
                      <a:pt x="1048" y="399"/>
                      <a:pt x="1048" y="395"/>
                    </a:cubicBezTo>
                    <a:cubicBezTo>
                      <a:pt x="1051" y="396"/>
                      <a:pt x="1051" y="394"/>
                      <a:pt x="1054" y="394"/>
                    </a:cubicBezTo>
                    <a:close/>
                    <a:moveTo>
                      <a:pt x="1029" y="341"/>
                    </a:moveTo>
                    <a:cubicBezTo>
                      <a:pt x="1026" y="347"/>
                      <a:pt x="1019" y="344"/>
                      <a:pt x="1013" y="347"/>
                    </a:cubicBezTo>
                    <a:cubicBezTo>
                      <a:pt x="1014" y="341"/>
                      <a:pt x="1023" y="337"/>
                      <a:pt x="1029" y="341"/>
                    </a:cubicBezTo>
                    <a:close/>
                    <a:moveTo>
                      <a:pt x="205" y="236"/>
                    </a:moveTo>
                    <a:cubicBezTo>
                      <a:pt x="204" y="235"/>
                      <a:pt x="209" y="232"/>
                      <a:pt x="212" y="231"/>
                    </a:cubicBezTo>
                    <a:cubicBezTo>
                      <a:pt x="211" y="234"/>
                      <a:pt x="207" y="234"/>
                      <a:pt x="205" y="236"/>
                    </a:cubicBezTo>
                    <a:close/>
                    <a:moveTo>
                      <a:pt x="155" y="482"/>
                    </a:moveTo>
                    <a:cubicBezTo>
                      <a:pt x="154" y="473"/>
                      <a:pt x="158" y="470"/>
                      <a:pt x="159" y="462"/>
                    </a:cubicBezTo>
                    <a:cubicBezTo>
                      <a:pt x="162" y="460"/>
                      <a:pt x="162" y="463"/>
                      <a:pt x="166" y="463"/>
                    </a:cubicBezTo>
                    <a:cubicBezTo>
                      <a:pt x="165" y="471"/>
                      <a:pt x="161" y="478"/>
                      <a:pt x="155" y="482"/>
                    </a:cubicBezTo>
                    <a:close/>
                    <a:moveTo>
                      <a:pt x="230" y="515"/>
                    </a:moveTo>
                    <a:cubicBezTo>
                      <a:pt x="227" y="515"/>
                      <a:pt x="227" y="512"/>
                      <a:pt x="224" y="511"/>
                    </a:cubicBezTo>
                    <a:cubicBezTo>
                      <a:pt x="221" y="498"/>
                      <a:pt x="230" y="496"/>
                      <a:pt x="241" y="494"/>
                    </a:cubicBezTo>
                    <a:cubicBezTo>
                      <a:pt x="242" y="502"/>
                      <a:pt x="238" y="513"/>
                      <a:pt x="230" y="515"/>
                    </a:cubicBezTo>
                    <a:close/>
                    <a:moveTo>
                      <a:pt x="241" y="525"/>
                    </a:moveTo>
                    <a:cubicBezTo>
                      <a:pt x="241" y="523"/>
                      <a:pt x="243" y="522"/>
                      <a:pt x="245" y="522"/>
                    </a:cubicBezTo>
                    <a:cubicBezTo>
                      <a:pt x="245" y="525"/>
                      <a:pt x="244" y="525"/>
                      <a:pt x="241" y="525"/>
                    </a:cubicBezTo>
                    <a:close/>
                    <a:moveTo>
                      <a:pt x="247" y="520"/>
                    </a:moveTo>
                    <a:cubicBezTo>
                      <a:pt x="247" y="518"/>
                      <a:pt x="246" y="518"/>
                      <a:pt x="246" y="516"/>
                    </a:cubicBezTo>
                    <a:cubicBezTo>
                      <a:pt x="249" y="517"/>
                      <a:pt x="249" y="515"/>
                      <a:pt x="251" y="515"/>
                    </a:cubicBezTo>
                    <a:cubicBezTo>
                      <a:pt x="252" y="518"/>
                      <a:pt x="249" y="519"/>
                      <a:pt x="247" y="520"/>
                    </a:cubicBezTo>
                    <a:close/>
                    <a:moveTo>
                      <a:pt x="190" y="767"/>
                    </a:moveTo>
                    <a:cubicBezTo>
                      <a:pt x="190" y="763"/>
                      <a:pt x="193" y="763"/>
                      <a:pt x="196" y="762"/>
                    </a:cubicBezTo>
                    <a:cubicBezTo>
                      <a:pt x="196" y="766"/>
                      <a:pt x="193" y="766"/>
                      <a:pt x="190" y="767"/>
                    </a:cubicBezTo>
                    <a:close/>
                    <a:moveTo>
                      <a:pt x="171" y="813"/>
                    </a:moveTo>
                    <a:cubicBezTo>
                      <a:pt x="173" y="813"/>
                      <a:pt x="171" y="817"/>
                      <a:pt x="171" y="818"/>
                    </a:cubicBezTo>
                    <a:cubicBezTo>
                      <a:pt x="169" y="818"/>
                      <a:pt x="169" y="817"/>
                      <a:pt x="168" y="817"/>
                    </a:cubicBezTo>
                    <a:cubicBezTo>
                      <a:pt x="168" y="815"/>
                      <a:pt x="170" y="814"/>
                      <a:pt x="171" y="813"/>
                    </a:cubicBezTo>
                    <a:close/>
                    <a:moveTo>
                      <a:pt x="169" y="827"/>
                    </a:moveTo>
                    <a:cubicBezTo>
                      <a:pt x="168" y="825"/>
                      <a:pt x="170" y="824"/>
                      <a:pt x="168" y="821"/>
                    </a:cubicBezTo>
                    <a:cubicBezTo>
                      <a:pt x="173" y="817"/>
                      <a:pt x="180" y="812"/>
                      <a:pt x="188" y="815"/>
                    </a:cubicBezTo>
                    <a:cubicBezTo>
                      <a:pt x="181" y="818"/>
                      <a:pt x="174" y="821"/>
                      <a:pt x="169" y="827"/>
                    </a:cubicBezTo>
                    <a:close/>
                    <a:moveTo>
                      <a:pt x="196" y="826"/>
                    </a:moveTo>
                    <a:cubicBezTo>
                      <a:pt x="195" y="824"/>
                      <a:pt x="192" y="825"/>
                      <a:pt x="193" y="821"/>
                    </a:cubicBezTo>
                    <a:cubicBezTo>
                      <a:pt x="191" y="821"/>
                      <a:pt x="191" y="821"/>
                      <a:pt x="191" y="821"/>
                    </a:cubicBezTo>
                    <a:cubicBezTo>
                      <a:pt x="195" y="814"/>
                      <a:pt x="196" y="826"/>
                      <a:pt x="200" y="822"/>
                    </a:cubicBezTo>
                    <a:cubicBezTo>
                      <a:pt x="199" y="824"/>
                      <a:pt x="198" y="826"/>
                      <a:pt x="196" y="826"/>
                    </a:cubicBezTo>
                    <a:close/>
                    <a:moveTo>
                      <a:pt x="242" y="829"/>
                    </a:moveTo>
                    <a:cubicBezTo>
                      <a:pt x="241" y="836"/>
                      <a:pt x="235" y="844"/>
                      <a:pt x="229" y="841"/>
                    </a:cubicBezTo>
                    <a:cubicBezTo>
                      <a:pt x="236" y="840"/>
                      <a:pt x="236" y="831"/>
                      <a:pt x="242" y="829"/>
                    </a:cubicBezTo>
                    <a:close/>
                    <a:moveTo>
                      <a:pt x="192" y="885"/>
                    </a:moveTo>
                    <a:cubicBezTo>
                      <a:pt x="190" y="883"/>
                      <a:pt x="195" y="880"/>
                      <a:pt x="197" y="879"/>
                    </a:cubicBezTo>
                    <a:cubicBezTo>
                      <a:pt x="196" y="882"/>
                      <a:pt x="194" y="883"/>
                      <a:pt x="192" y="885"/>
                    </a:cubicBezTo>
                    <a:close/>
                    <a:moveTo>
                      <a:pt x="191" y="900"/>
                    </a:moveTo>
                    <a:cubicBezTo>
                      <a:pt x="191" y="897"/>
                      <a:pt x="195" y="898"/>
                      <a:pt x="197" y="897"/>
                    </a:cubicBezTo>
                    <a:cubicBezTo>
                      <a:pt x="197" y="900"/>
                      <a:pt x="194" y="900"/>
                      <a:pt x="191" y="900"/>
                    </a:cubicBezTo>
                    <a:close/>
                    <a:moveTo>
                      <a:pt x="197" y="887"/>
                    </a:moveTo>
                    <a:cubicBezTo>
                      <a:pt x="196" y="887"/>
                      <a:pt x="197" y="886"/>
                      <a:pt x="196" y="886"/>
                    </a:cubicBezTo>
                    <a:cubicBezTo>
                      <a:pt x="200" y="883"/>
                      <a:pt x="203" y="881"/>
                      <a:pt x="208" y="878"/>
                    </a:cubicBezTo>
                    <a:cubicBezTo>
                      <a:pt x="206" y="883"/>
                      <a:pt x="201" y="884"/>
                      <a:pt x="197" y="887"/>
                    </a:cubicBezTo>
                    <a:close/>
                    <a:moveTo>
                      <a:pt x="209" y="913"/>
                    </a:moveTo>
                    <a:cubicBezTo>
                      <a:pt x="209" y="911"/>
                      <a:pt x="212" y="910"/>
                      <a:pt x="214" y="910"/>
                    </a:cubicBezTo>
                    <a:cubicBezTo>
                      <a:pt x="214" y="912"/>
                      <a:pt x="212" y="914"/>
                      <a:pt x="209" y="913"/>
                    </a:cubicBezTo>
                    <a:close/>
                    <a:moveTo>
                      <a:pt x="201" y="899"/>
                    </a:moveTo>
                    <a:cubicBezTo>
                      <a:pt x="200" y="898"/>
                      <a:pt x="200" y="896"/>
                      <a:pt x="199" y="896"/>
                    </a:cubicBezTo>
                    <a:cubicBezTo>
                      <a:pt x="201" y="891"/>
                      <a:pt x="206" y="889"/>
                      <a:pt x="210" y="887"/>
                    </a:cubicBezTo>
                    <a:cubicBezTo>
                      <a:pt x="204" y="887"/>
                      <a:pt x="216" y="881"/>
                      <a:pt x="219" y="883"/>
                    </a:cubicBezTo>
                    <a:cubicBezTo>
                      <a:pt x="213" y="888"/>
                      <a:pt x="211" y="897"/>
                      <a:pt x="201" y="899"/>
                    </a:cubicBezTo>
                    <a:close/>
                    <a:moveTo>
                      <a:pt x="215" y="874"/>
                    </a:moveTo>
                    <a:cubicBezTo>
                      <a:pt x="215" y="877"/>
                      <a:pt x="214" y="878"/>
                      <a:pt x="211" y="878"/>
                    </a:cubicBezTo>
                    <a:cubicBezTo>
                      <a:pt x="209" y="876"/>
                      <a:pt x="212" y="873"/>
                      <a:pt x="215" y="874"/>
                    </a:cubicBezTo>
                    <a:close/>
                    <a:moveTo>
                      <a:pt x="201" y="876"/>
                    </a:moveTo>
                    <a:cubicBezTo>
                      <a:pt x="207" y="872"/>
                      <a:pt x="210" y="864"/>
                      <a:pt x="219" y="862"/>
                    </a:cubicBezTo>
                    <a:cubicBezTo>
                      <a:pt x="216" y="869"/>
                      <a:pt x="208" y="872"/>
                      <a:pt x="201" y="876"/>
                    </a:cubicBezTo>
                    <a:close/>
                    <a:moveTo>
                      <a:pt x="223" y="831"/>
                    </a:moveTo>
                    <a:cubicBezTo>
                      <a:pt x="227" y="828"/>
                      <a:pt x="234" y="825"/>
                      <a:pt x="239" y="827"/>
                    </a:cubicBezTo>
                    <a:cubicBezTo>
                      <a:pt x="240" y="831"/>
                      <a:pt x="230" y="833"/>
                      <a:pt x="226" y="834"/>
                    </a:cubicBezTo>
                    <a:cubicBezTo>
                      <a:pt x="226" y="832"/>
                      <a:pt x="222" y="834"/>
                      <a:pt x="223" y="831"/>
                    </a:cubicBezTo>
                    <a:close/>
                    <a:moveTo>
                      <a:pt x="238" y="852"/>
                    </a:moveTo>
                    <a:cubicBezTo>
                      <a:pt x="235" y="853"/>
                      <a:pt x="231" y="856"/>
                      <a:pt x="228" y="853"/>
                    </a:cubicBezTo>
                    <a:cubicBezTo>
                      <a:pt x="232" y="848"/>
                      <a:pt x="234" y="842"/>
                      <a:pt x="244" y="843"/>
                    </a:cubicBezTo>
                    <a:cubicBezTo>
                      <a:pt x="242" y="846"/>
                      <a:pt x="237" y="847"/>
                      <a:pt x="238" y="852"/>
                    </a:cubicBezTo>
                    <a:close/>
                    <a:moveTo>
                      <a:pt x="243" y="950"/>
                    </a:moveTo>
                    <a:cubicBezTo>
                      <a:pt x="244" y="948"/>
                      <a:pt x="245" y="948"/>
                      <a:pt x="245" y="947"/>
                    </a:cubicBezTo>
                    <a:cubicBezTo>
                      <a:pt x="247" y="947"/>
                      <a:pt x="247" y="949"/>
                      <a:pt x="248" y="951"/>
                    </a:cubicBezTo>
                    <a:cubicBezTo>
                      <a:pt x="245" y="951"/>
                      <a:pt x="245" y="949"/>
                      <a:pt x="243" y="950"/>
                    </a:cubicBezTo>
                    <a:close/>
                    <a:moveTo>
                      <a:pt x="270" y="942"/>
                    </a:moveTo>
                    <a:cubicBezTo>
                      <a:pt x="270" y="941"/>
                      <a:pt x="269" y="940"/>
                      <a:pt x="268" y="939"/>
                    </a:cubicBezTo>
                    <a:cubicBezTo>
                      <a:pt x="269" y="939"/>
                      <a:pt x="272" y="939"/>
                      <a:pt x="274" y="939"/>
                    </a:cubicBezTo>
                    <a:cubicBezTo>
                      <a:pt x="275" y="942"/>
                      <a:pt x="272" y="941"/>
                      <a:pt x="270" y="942"/>
                    </a:cubicBezTo>
                    <a:close/>
                    <a:moveTo>
                      <a:pt x="286" y="932"/>
                    </a:moveTo>
                    <a:cubicBezTo>
                      <a:pt x="285" y="935"/>
                      <a:pt x="283" y="932"/>
                      <a:pt x="283" y="929"/>
                    </a:cubicBezTo>
                    <a:cubicBezTo>
                      <a:pt x="285" y="929"/>
                      <a:pt x="285" y="930"/>
                      <a:pt x="287" y="930"/>
                    </a:cubicBezTo>
                    <a:cubicBezTo>
                      <a:pt x="287" y="931"/>
                      <a:pt x="285" y="932"/>
                      <a:pt x="286" y="932"/>
                    </a:cubicBezTo>
                    <a:close/>
                    <a:moveTo>
                      <a:pt x="259" y="1031"/>
                    </a:moveTo>
                    <a:cubicBezTo>
                      <a:pt x="258" y="1031"/>
                      <a:pt x="258" y="1029"/>
                      <a:pt x="257" y="1029"/>
                    </a:cubicBezTo>
                    <a:cubicBezTo>
                      <a:pt x="258" y="1027"/>
                      <a:pt x="260" y="1025"/>
                      <a:pt x="262" y="1025"/>
                    </a:cubicBezTo>
                    <a:cubicBezTo>
                      <a:pt x="264" y="1028"/>
                      <a:pt x="263" y="1031"/>
                      <a:pt x="259" y="1031"/>
                    </a:cubicBezTo>
                    <a:close/>
                    <a:moveTo>
                      <a:pt x="328" y="904"/>
                    </a:moveTo>
                    <a:cubicBezTo>
                      <a:pt x="327" y="906"/>
                      <a:pt x="323" y="906"/>
                      <a:pt x="322" y="908"/>
                    </a:cubicBezTo>
                    <a:cubicBezTo>
                      <a:pt x="320" y="908"/>
                      <a:pt x="321" y="905"/>
                      <a:pt x="319" y="905"/>
                    </a:cubicBezTo>
                    <a:cubicBezTo>
                      <a:pt x="321" y="904"/>
                      <a:pt x="326" y="902"/>
                      <a:pt x="328" y="904"/>
                    </a:cubicBezTo>
                    <a:close/>
                    <a:moveTo>
                      <a:pt x="296" y="923"/>
                    </a:moveTo>
                    <a:cubicBezTo>
                      <a:pt x="293" y="923"/>
                      <a:pt x="296" y="925"/>
                      <a:pt x="294" y="927"/>
                    </a:cubicBezTo>
                    <a:cubicBezTo>
                      <a:pt x="291" y="927"/>
                      <a:pt x="291" y="927"/>
                      <a:pt x="289" y="926"/>
                    </a:cubicBezTo>
                    <a:cubicBezTo>
                      <a:pt x="289" y="922"/>
                      <a:pt x="294" y="920"/>
                      <a:pt x="297" y="923"/>
                    </a:cubicBezTo>
                    <a:cubicBezTo>
                      <a:pt x="297" y="924"/>
                      <a:pt x="296" y="923"/>
                      <a:pt x="296" y="923"/>
                    </a:cubicBezTo>
                    <a:close/>
                    <a:moveTo>
                      <a:pt x="305" y="921"/>
                    </a:moveTo>
                    <a:cubicBezTo>
                      <a:pt x="301" y="921"/>
                      <a:pt x="301" y="921"/>
                      <a:pt x="301" y="921"/>
                    </a:cubicBezTo>
                    <a:cubicBezTo>
                      <a:pt x="302" y="915"/>
                      <a:pt x="297" y="917"/>
                      <a:pt x="296" y="913"/>
                    </a:cubicBezTo>
                    <a:cubicBezTo>
                      <a:pt x="298" y="914"/>
                      <a:pt x="301" y="915"/>
                      <a:pt x="301" y="912"/>
                    </a:cubicBezTo>
                    <a:cubicBezTo>
                      <a:pt x="302" y="911"/>
                      <a:pt x="302" y="912"/>
                      <a:pt x="302" y="913"/>
                    </a:cubicBezTo>
                    <a:cubicBezTo>
                      <a:pt x="302" y="915"/>
                      <a:pt x="307" y="912"/>
                      <a:pt x="308" y="914"/>
                    </a:cubicBezTo>
                    <a:cubicBezTo>
                      <a:pt x="308" y="918"/>
                      <a:pt x="306" y="918"/>
                      <a:pt x="305" y="921"/>
                    </a:cubicBezTo>
                    <a:close/>
                    <a:moveTo>
                      <a:pt x="309" y="908"/>
                    </a:moveTo>
                    <a:cubicBezTo>
                      <a:pt x="308" y="908"/>
                      <a:pt x="308" y="909"/>
                      <a:pt x="308" y="910"/>
                    </a:cubicBezTo>
                    <a:cubicBezTo>
                      <a:pt x="307" y="909"/>
                      <a:pt x="308" y="908"/>
                      <a:pt x="308" y="907"/>
                    </a:cubicBezTo>
                    <a:cubicBezTo>
                      <a:pt x="312" y="907"/>
                      <a:pt x="314" y="910"/>
                      <a:pt x="316" y="913"/>
                    </a:cubicBezTo>
                    <a:cubicBezTo>
                      <a:pt x="315" y="914"/>
                      <a:pt x="313" y="912"/>
                      <a:pt x="312" y="915"/>
                    </a:cubicBezTo>
                    <a:cubicBezTo>
                      <a:pt x="312" y="912"/>
                      <a:pt x="309" y="912"/>
                      <a:pt x="309" y="908"/>
                    </a:cubicBezTo>
                    <a:close/>
                    <a:moveTo>
                      <a:pt x="317" y="967"/>
                    </a:moveTo>
                    <a:cubicBezTo>
                      <a:pt x="315" y="967"/>
                      <a:pt x="318" y="964"/>
                      <a:pt x="317" y="963"/>
                    </a:cubicBezTo>
                    <a:cubicBezTo>
                      <a:pt x="317" y="961"/>
                      <a:pt x="314" y="964"/>
                      <a:pt x="313" y="962"/>
                    </a:cubicBezTo>
                    <a:cubicBezTo>
                      <a:pt x="311" y="951"/>
                      <a:pt x="326" y="950"/>
                      <a:pt x="325" y="959"/>
                    </a:cubicBezTo>
                    <a:cubicBezTo>
                      <a:pt x="329" y="959"/>
                      <a:pt x="329" y="959"/>
                      <a:pt x="329" y="959"/>
                    </a:cubicBezTo>
                    <a:cubicBezTo>
                      <a:pt x="330" y="961"/>
                      <a:pt x="327" y="962"/>
                      <a:pt x="330" y="962"/>
                    </a:cubicBezTo>
                    <a:cubicBezTo>
                      <a:pt x="327" y="965"/>
                      <a:pt x="322" y="967"/>
                      <a:pt x="317" y="967"/>
                    </a:cubicBezTo>
                    <a:close/>
                    <a:moveTo>
                      <a:pt x="478" y="165"/>
                    </a:moveTo>
                    <a:cubicBezTo>
                      <a:pt x="476" y="165"/>
                      <a:pt x="474" y="165"/>
                      <a:pt x="473" y="164"/>
                    </a:cubicBezTo>
                    <a:cubicBezTo>
                      <a:pt x="473" y="159"/>
                      <a:pt x="479" y="159"/>
                      <a:pt x="478" y="165"/>
                    </a:cubicBezTo>
                    <a:close/>
                    <a:moveTo>
                      <a:pt x="470" y="1060"/>
                    </a:moveTo>
                    <a:cubicBezTo>
                      <a:pt x="482" y="1051"/>
                      <a:pt x="496" y="1045"/>
                      <a:pt x="508" y="1036"/>
                    </a:cubicBezTo>
                    <a:cubicBezTo>
                      <a:pt x="509" y="1036"/>
                      <a:pt x="510" y="1037"/>
                      <a:pt x="511" y="1037"/>
                    </a:cubicBezTo>
                    <a:cubicBezTo>
                      <a:pt x="500" y="1048"/>
                      <a:pt x="486" y="1053"/>
                      <a:pt x="470" y="1060"/>
                    </a:cubicBezTo>
                    <a:close/>
                    <a:moveTo>
                      <a:pt x="513" y="981"/>
                    </a:moveTo>
                    <a:cubicBezTo>
                      <a:pt x="513" y="978"/>
                      <a:pt x="513" y="978"/>
                      <a:pt x="513" y="978"/>
                    </a:cubicBezTo>
                    <a:cubicBezTo>
                      <a:pt x="515" y="977"/>
                      <a:pt x="518" y="978"/>
                      <a:pt x="519" y="979"/>
                    </a:cubicBezTo>
                    <a:cubicBezTo>
                      <a:pt x="519" y="984"/>
                      <a:pt x="516" y="981"/>
                      <a:pt x="513" y="981"/>
                    </a:cubicBezTo>
                    <a:close/>
                    <a:moveTo>
                      <a:pt x="539" y="208"/>
                    </a:moveTo>
                    <a:cubicBezTo>
                      <a:pt x="547" y="189"/>
                      <a:pt x="577" y="181"/>
                      <a:pt x="594" y="167"/>
                    </a:cubicBezTo>
                    <a:cubicBezTo>
                      <a:pt x="602" y="161"/>
                      <a:pt x="606" y="151"/>
                      <a:pt x="618" y="156"/>
                    </a:cubicBezTo>
                    <a:cubicBezTo>
                      <a:pt x="618" y="159"/>
                      <a:pt x="619" y="161"/>
                      <a:pt x="622" y="162"/>
                    </a:cubicBezTo>
                    <a:cubicBezTo>
                      <a:pt x="610" y="176"/>
                      <a:pt x="599" y="190"/>
                      <a:pt x="583" y="198"/>
                    </a:cubicBezTo>
                    <a:cubicBezTo>
                      <a:pt x="569" y="203"/>
                      <a:pt x="553" y="206"/>
                      <a:pt x="539" y="208"/>
                    </a:cubicBezTo>
                    <a:close/>
                    <a:moveTo>
                      <a:pt x="557" y="1047"/>
                    </a:moveTo>
                    <a:cubicBezTo>
                      <a:pt x="556" y="1044"/>
                      <a:pt x="563" y="1041"/>
                      <a:pt x="563" y="1046"/>
                    </a:cubicBezTo>
                    <a:cubicBezTo>
                      <a:pt x="561" y="1047"/>
                      <a:pt x="558" y="1049"/>
                      <a:pt x="557" y="1047"/>
                    </a:cubicBezTo>
                    <a:close/>
                    <a:moveTo>
                      <a:pt x="666" y="996"/>
                    </a:moveTo>
                    <a:cubicBezTo>
                      <a:pt x="667" y="998"/>
                      <a:pt x="668" y="999"/>
                      <a:pt x="666" y="1001"/>
                    </a:cubicBezTo>
                    <a:cubicBezTo>
                      <a:pt x="653" y="1002"/>
                      <a:pt x="645" y="1000"/>
                      <a:pt x="637" y="1009"/>
                    </a:cubicBezTo>
                    <a:cubicBezTo>
                      <a:pt x="638" y="1005"/>
                      <a:pt x="634" y="1007"/>
                      <a:pt x="634" y="1005"/>
                    </a:cubicBezTo>
                    <a:cubicBezTo>
                      <a:pt x="629" y="1007"/>
                      <a:pt x="624" y="1009"/>
                      <a:pt x="617" y="1010"/>
                    </a:cubicBezTo>
                    <a:cubicBezTo>
                      <a:pt x="620" y="1014"/>
                      <a:pt x="617" y="1012"/>
                      <a:pt x="615" y="1016"/>
                    </a:cubicBezTo>
                    <a:cubicBezTo>
                      <a:pt x="618" y="1016"/>
                      <a:pt x="618" y="1014"/>
                      <a:pt x="621" y="1015"/>
                    </a:cubicBezTo>
                    <a:cubicBezTo>
                      <a:pt x="621" y="1017"/>
                      <a:pt x="618" y="1016"/>
                      <a:pt x="618" y="1017"/>
                    </a:cubicBezTo>
                    <a:cubicBezTo>
                      <a:pt x="623" y="1020"/>
                      <a:pt x="634" y="1014"/>
                      <a:pt x="642" y="1013"/>
                    </a:cubicBezTo>
                    <a:cubicBezTo>
                      <a:pt x="642" y="1015"/>
                      <a:pt x="641" y="1015"/>
                      <a:pt x="641" y="1017"/>
                    </a:cubicBezTo>
                    <a:cubicBezTo>
                      <a:pt x="634" y="1014"/>
                      <a:pt x="625" y="1022"/>
                      <a:pt x="617" y="1025"/>
                    </a:cubicBezTo>
                    <a:cubicBezTo>
                      <a:pt x="605" y="1019"/>
                      <a:pt x="593" y="1032"/>
                      <a:pt x="582" y="1029"/>
                    </a:cubicBezTo>
                    <a:cubicBezTo>
                      <a:pt x="582" y="1030"/>
                      <a:pt x="584" y="1029"/>
                      <a:pt x="586" y="1030"/>
                    </a:cubicBezTo>
                    <a:cubicBezTo>
                      <a:pt x="583" y="1036"/>
                      <a:pt x="570" y="1033"/>
                      <a:pt x="568" y="1038"/>
                    </a:cubicBezTo>
                    <a:cubicBezTo>
                      <a:pt x="567" y="1033"/>
                      <a:pt x="570" y="1031"/>
                      <a:pt x="573" y="1029"/>
                    </a:cubicBezTo>
                    <a:cubicBezTo>
                      <a:pt x="572" y="1027"/>
                      <a:pt x="570" y="1027"/>
                      <a:pt x="568" y="1027"/>
                    </a:cubicBezTo>
                    <a:cubicBezTo>
                      <a:pt x="572" y="1022"/>
                      <a:pt x="579" y="1022"/>
                      <a:pt x="589" y="1023"/>
                    </a:cubicBezTo>
                    <a:cubicBezTo>
                      <a:pt x="593" y="1018"/>
                      <a:pt x="606" y="1018"/>
                      <a:pt x="611" y="1017"/>
                    </a:cubicBezTo>
                    <a:cubicBezTo>
                      <a:pt x="610" y="1016"/>
                      <a:pt x="609" y="1015"/>
                      <a:pt x="610" y="1013"/>
                    </a:cubicBezTo>
                    <a:cubicBezTo>
                      <a:pt x="599" y="1016"/>
                      <a:pt x="590" y="1019"/>
                      <a:pt x="580" y="1020"/>
                    </a:cubicBezTo>
                    <a:cubicBezTo>
                      <a:pt x="591" y="1013"/>
                      <a:pt x="603" y="1008"/>
                      <a:pt x="621" y="1007"/>
                    </a:cubicBezTo>
                    <a:cubicBezTo>
                      <a:pt x="620" y="1006"/>
                      <a:pt x="619" y="1006"/>
                      <a:pt x="619" y="1005"/>
                    </a:cubicBezTo>
                    <a:cubicBezTo>
                      <a:pt x="615" y="1004"/>
                      <a:pt x="614" y="1007"/>
                      <a:pt x="611" y="1007"/>
                    </a:cubicBezTo>
                    <a:cubicBezTo>
                      <a:pt x="627" y="999"/>
                      <a:pt x="642" y="992"/>
                      <a:pt x="657" y="984"/>
                    </a:cubicBezTo>
                    <a:cubicBezTo>
                      <a:pt x="667" y="989"/>
                      <a:pt x="678" y="977"/>
                      <a:pt x="687" y="978"/>
                    </a:cubicBezTo>
                    <a:cubicBezTo>
                      <a:pt x="688" y="973"/>
                      <a:pt x="691" y="970"/>
                      <a:pt x="698" y="970"/>
                    </a:cubicBezTo>
                    <a:cubicBezTo>
                      <a:pt x="696" y="975"/>
                      <a:pt x="698" y="978"/>
                      <a:pt x="694" y="979"/>
                    </a:cubicBezTo>
                    <a:cubicBezTo>
                      <a:pt x="698" y="983"/>
                      <a:pt x="706" y="976"/>
                      <a:pt x="713" y="977"/>
                    </a:cubicBezTo>
                    <a:cubicBezTo>
                      <a:pt x="698" y="988"/>
                      <a:pt x="679" y="991"/>
                      <a:pt x="666" y="996"/>
                    </a:cubicBezTo>
                    <a:close/>
                    <a:moveTo>
                      <a:pt x="683" y="1085"/>
                    </a:moveTo>
                    <a:cubicBezTo>
                      <a:pt x="682" y="1084"/>
                      <a:pt x="687" y="1080"/>
                      <a:pt x="691" y="1082"/>
                    </a:cubicBezTo>
                    <a:cubicBezTo>
                      <a:pt x="690" y="1087"/>
                      <a:pt x="685" y="1085"/>
                      <a:pt x="683" y="1085"/>
                    </a:cubicBezTo>
                    <a:close/>
                    <a:moveTo>
                      <a:pt x="725" y="940"/>
                    </a:moveTo>
                    <a:cubicBezTo>
                      <a:pt x="728" y="940"/>
                      <a:pt x="729" y="939"/>
                      <a:pt x="732" y="940"/>
                    </a:cubicBezTo>
                    <a:cubicBezTo>
                      <a:pt x="732" y="944"/>
                      <a:pt x="732" y="944"/>
                      <a:pt x="732" y="944"/>
                    </a:cubicBezTo>
                    <a:cubicBezTo>
                      <a:pt x="730" y="947"/>
                      <a:pt x="726" y="942"/>
                      <a:pt x="726" y="947"/>
                    </a:cubicBezTo>
                    <a:cubicBezTo>
                      <a:pt x="724" y="947"/>
                      <a:pt x="726" y="942"/>
                      <a:pt x="725" y="940"/>
                    </a:cubicBezTo>
                    <a:close/>
                    <a:moveTo>
                      <a:pt x="736" y="947"/>
                    </a:moveTo>
                    <a:cubicBezTo>
                      <a:pt x="737" y="952"/>
                      <a:pt x="730" y="950"/>
                      <a:pt x="727" y="952"/>
                    </a:cubicBezTo>
                    <a:cubicBezTo>
                      <a:pt x="728" y="949"/>
                      <a:pt x="731" y="947"/>
                      <a:pt x="736" y="947"/>
                    </a:cubicBezTo>
                    <a:close/>
                    <a:moveTo>
                      <a:pt x="727" y="1030"/>
                    </a:moveTo>
                    <a:cubicBezTo>
                      <a:pt x="724" y="1027"/>
                      <a:pt x="724" y="1032"/>
                      <a:pt x="720" y="1031"/>
                    </a:cubicBezTo>
                    <a:cubicBezTo>
                      <a:pt x="722" y="1029"/>
                      <a:pt x="724" y="1027"/>
                      <a:pt x="728" y="1027"/>
                    </a:cubicBezTo>
                    <a:cubicBezTo>
                      <a:pt x="727" y="1028"/>
                      <a:pt x="727" y="1028"/>
                      <a:pt x="727" y="1030"/>
                    </a:cubicBezTo>
                    <a:close/>
                    <a:moveTo>
                      <a:pt x="759" y="955"/>
                    </a:moveTo>
                    <a:cubicBezTo>
                      <a:pt x="756" y="955"/>
                      <a:pt x="756" y="957"/>
                      <a:pt x="754" y="955"/>
                    </a:cubicBezTo>
                    <a:cubicBezTo>
                      <a:pt x="753" y="957"/>
                      <a:pt x="755" y="957"/>
                      <a:pt x="754" y="960"/>
                    </a:cubicBezTo>
                    <a:cubicBezTo>
                      <a:pt x="747" y="960"/>
                      <a:pt x="739" y="965"/>
                      <a:pt x="737" y="960"/>
                    </a:cubicBezTo>
                    <a:cubicBezTo>
                      <a:pt x="734" y="961"/>
                      <a:pt x="737" y="962"/>
                      <a:pt x="736" y="965"/>
                    </a:cubicBezTo>
                    <a:cubicBezTo>
                      <a:pt x="730" y="971"/>
                      <a:pt x="724" y="967"/>
                      <a:pt x="719" y="965"/>
                    </a:cubicBezTo>
                    <a:cubicBezTo>
                      <a:pt x="720" y="961"/>
                      <a:pt x="727" y="962"/>
                      <a:pt x="726" y="956"/>
                    </a:cubicBezTo>
                    <a:cubicBezTo>
                      <a:pt x="729" y="956"/>
                      <a:pt x="731" y="954"/>
                      <a:pt x="734" y="953"/>
                    </a:cubicBezTo>
                    <a:cubicBezTo>
                      <a:pt x="732" y="957"/>
                      <a:pt x="736" y="955"/>
                      <a:pt x="736" y="958"/>
                    </a:cubicBezTo>
                    <a:cubicBezTo>
                      <a:pt x="743" y="954"/>
                      <a:pt x="749" y="950"/>
                      <a:pt x="761" y="951"/>
                    </a:cubicBezTo>
                    <a:cubicBezTo>
                      <a:pt x="760" y="952"/>
                      <a:pt x="758" y="952"/>
                      <a:pt x="759" y="955"/>
                    </a:cubicBezTo>
                    <a:close/>
                    <a:moveTo>
                      <a:pt x="764" y="952"/>
                    </a:moveTo>
                    <a:cubicBezTo>
                      <a:pt x="765" y="950"/>
                      <a:pt x="765" y="947"/>
                      <a:pt x="769" y="948"/>
                    </a:cubicBezTo>
                    <a:cubicBezTo>
                      <a:pt x="769" y="951"/>
                      <a:pt x="767" y="952"/>
                      <a:pt x="764" y="952"/>
                    </a:cubicBezTo>
                    <a:close/>
                    <a:moveTo>
                      <a:pt x="770" y="948"/>
                    </a:moveTo>
                    <a:cubicBezTo>
                      <a:pt x="770" y="942"/>
                      <a:pt x="779" y="947"/>
                      <a:pt x="778" y="943"/>
                    </a:cubicBezTo>
                    <a:cubicBezTo>
                      <a:pt x="782" y="945"/>
                      <a:pt x="774" y="948"/>
                      <a:pt x="770" y="948"/>
                    </a:cubicBezTo>
                    <a:close/>
                    <a:moveTo>
                      <a:pt x="792" y="158"/>
                    </a:moveTo>
                    <a:cubicBezTo>
                      <a:pt x="787" y="161"/>
                      <a:pt x="782" y="156"/>
                      <a:pt x="777" y="158"/>
                    </a:cubicBezTo>
                    <a:cubicBezTo>
                      <a:pt x="781" y="157"/>
                      <a:pt x="784" y="147"/>
                      <a:pt x="792" y="147"/>
                    </a:cubicBezTo>
                    <a:cubicBezTo>
                      <a:pt x="795" y="149"/>
                      <a:pt x="793" y="155"/>
                      <a:pt x="792" y="158"/>
                    </a:cubicBezTo>
                    <a:close/>
                    <a:moveTo>
                      <a:pt x="807" y="821"/>
                    </a:moveTo>
                    <a:cubicBezTo>
                      <a:pt x="803" y="821"/>
                      <a:pt x="802" y="820"/>
                      <a:pt x="800" y="819"/>
                    </a:cubicBezTo>
                    <a:cubicBezTo>
                      <a:pt x="800" y="818"/>
                      <a:pt x="801" y="818"/>
                      <a:pt x="801" y="819"/>
                    </a:cubicBezTo>
                    <a:cubicBezTo>
                      <a:pt x="804" y="819"/>
                      <a:pt x="803" y="816"/>
                      <a:pt x="806" y="816"/>
                    </a:cubicBezTo>
                    <a:cubicBezTo>
                      <a:pt x="806" y="813"/>
                      <a:pt x="805" y="813"/>
                      <a:pt x="805" y="810"/>
                    </a:cubicBezTo>
                    <a:cubicBezTo>
                      <a:pt x="808" y="809"/>
                      <a:pt x="811" y="808"/>
                      <a:pt x="809" y="804"/>
                    </a:cubicBezTo>
                    <a:cubicBezTo>
                      <a:pt x="812" y="802"/>
                      <a:pt x="815" y="802"/>
                      <a:pt x="817" y="800"/>
                    </a:cubicBezTo>
                    <a:cubicBezTo>
                      <a:pt x="816" y="799"/>
                      <a:pt x="815" y="798"/>
                      <a:pt x="816" y="795"/>
                    </a:cubicBezTo>
                    <a:cubicBezTo>
                      <a:pt x="818" y="795"/>
                      <a:pt x="819" y="796"/>
                      <a:pt x="819" y="798"/>
                    </a:cubicBezTo>
                    <a:cubicBezTo>
                      <a:pt x="820" y="798"/>
                      <a:pt x="820" y="796"/>
                      <a:pt x="822" y="796"/>
                    </a:cubicBezTo>
                    <a:cubicBezTo>
                      <a:pt x="821" y="794"/>
                      <a:pt x="820" y="792"/>
                      <a:pt x="821" y="789"/>
                    </a:cubicBezTo>
                    <a:cubicBezTo>
                      <a:pt x="827" y="789"/>
                      <a:pt x="828" y="788"/>
                      <a:pt x="831" y="791"/>
                    </a:cubicBezTo>
                    <a:cubicBezTo>
                      <a:pt x="830" y="795"/>
                      <a:pt x="827" y="797"/>
                      <a:pt x="825" y="800"/>
                    </a:cubicBezTo>
                    <a:cubicBezTo>
                      <a:pt x="825" y="802"/>
                      <a:pt x="828" y="801"/>
                      <a:pt x="827" y="804"/>
                    </a:cubicBezTo>
                    <a:cubicBezTo>
                      <a:pt x="830" y="803"/>
                      <a:pt x="830" y="798"/>
                      <a:pt x="834" y="798"/>
                    </a:cubicBezTo>
                    <a:cubicBezTo>
                      <a:pt x="828" y="809"/>
                      <a:pt x="815" y="812"/>
                      <a:pt x="807" y="821"/>
                    </a:cubicBezTo>
                    <a:close/>
                    <a:moveTo>
                      <a:pt x="833" y="931"/>
                    </a:moveTo>
                    <a:cubicBezTo>
                      <a:pt x="834" y="930"/>
                      <a:pt x="836" y="929"/>
                      <a:pt x="836" y="927"/>
                    </a:cubicBezTo>
                    <a:cubicBezTo>
                      <a:pt x="837" y="927"/>
                      <a:pt x="838" y="928"/>
                      <a:pt x="839" y="928"/>
                    </a:cubicBezTo>
                    <a:cubicBezTo>
                      <a:pt x="839" y="931"/>
                      <a:pt x="835" y="933"/>
                      <a:pt x="833" y="931"/>
                    </a:cubicBezTo>
                    <a:close/>
                    <a:moveTo>
                      <a:pt x="825" y="917"/>
                    </a:moveTo>
                    <a:cubicBezTo>
                      <a:pt x="827" y="913"/>
                      <a:pt x="831" y="911"/>
                      <a:pt x="839" y="912"/>
                    </a:cubicBezTo>
                    <a:cubicBezTo>
                      <a:pt x="837" y="918"/>
                      <a:pt x="830" y="918"/>
                      <a:pt x="825" y="917"/>
                    </a:cubicBezTo>
                    <a:close/>
                    <a:moveTo>
                      <a:pt x="842" y="927"/>
                    </a:moveTo>
                    <a:cubicBezTo>
                      <a:pt x="842" y="925"/>
                      <a:pt x="843" y="924"/>
                      <a:pt x="843" y="923"/>
                    </a:cubicBezTo>
                    <a:cubicBezTo>
                      <a:pt x="847" y="923"/>
                      <a:pt x="846" y="928"/>
                      <a:pt x="842" y="927"/>
                    </a:cubicBezTo>
                    <a:close/>
                    <a:moveTo>
                      <a:pt x="1212" y="837"/>
                    </a:moveTo>
                    <a:cubicBezTo>
                      <a:pt x="1209" y="840"/>
                      <a:pt x="1207" y="844"/>
                      <a:pt x="1202" y="844"/>
                    </a:cubicBezTo>
                    <a:cubicBezTo>
                      <a:pt x="1206" y="842"/>
                      <a:pt x="1207" y="838"/>
                      <a:pt x="1212" y="837"/>
                    </a:cubicBezTo>
                    <a:close/>
                    <a:moveTo>
                      <a:pt x="1168" y="859"/>
                    </a:moveTo>
                    <a:cubicBezTo>
                      <a:pt x="1168" y="863"/>
                      <a:pt x="1163" y="862"/>
                      <a:pt x="1160" y="863"/>
                    </a:cubicBezTo>
                    <a:cubicBezTo>
                      <a:pt x="1162" y="861"/>
                      <a:pt x="1164" y="859"/>
                      <a:pt x="1168" y="859"/>
                    </a:cubicBezTo>
                    <a:close/>
                    <a:moveTo>
                      <a:pt x="1156" y="828"/>
                    </a:moveTo>
                    <a:cubicBezTo>
                      <a:pt x="1158" y="828"/>
                      <a:pt x="1158" y="831"/>
                      <a:pt x="1157" y="833"/>
                    </a:cubicBezTo>
                    <a:cubicBezTo>
                      <a:pt x="1154" y="833"/>
                      <a:pt x="1154" y="829"/>
                      <a:pt x="1156" y="828"/>
                    </a:cubicBezTo>
                    <a:close/>
                    <a:moveTo>
                      <a:pt x="1189" y="759"/>
                    </a:moveTo>
                    <a:cubicBezTo>
                      <a:pt x="1192" y="759"/>
                      <a:pt x="1192" y="759"/>
                      <a:pt x="1192" y="759"/>
                    </a:cubicBezTo>
                    <a:cubicBezTo>
                      <a:pt x="1193" y="764"/>
                      <a:pt x="1187" y="764"/>
                      <a:pt x="1189" y="759"/>
                    </a:cubicBezTo>
                    <a:close/>
                    <a:moveTo>
                      <a:pt x="1193" y="775"/>
                    </a:moveTo>
                    <a:cubicBezTo>
                      <a:pt x="1193" y="776"/>
                      <a:pt x="1192" y="777"/>
                      <a:pt x="1192" y="779"/>
                    </a:cubicBezTo>
                    <a:cubicBezTo>
                      <a:pt x="1189" y="778"/>
                      <a:pt x="1189" y="781"/>
                      <a:pt x="1187" y="779"/>
                    </a:cubicBezTo>
                    <a:cubicBezTo>
                      <a:pt x="1186" y="775"/>
                      <a:pt x="1191" y="776"/>
                      <a:pt x="1193" y="775"/>
                    </a:cubicBezTo>
                    <a:close/>
                    <a:moveTo>
                      <a:pt x="1155" y="784"/>
                    </a:moveTo>
                    <a:cubicBezTo>
                      <a:pt x="1153" y="780"/>
                      <a:pt x="1156" y="773"/>
                      <a:pt x="1162" y="773"/>
                    </a:cubicBezTo>
                    <a:cubicBezTo>
                      <a:pt x="1159" y="777"/>
                      <a:pt x="1159" y="783"/>
                      <a:pt x="1155" y="784"/>
                    </a:cubicBezTo>
                    <a:close/>
                    <a:moveTo>
                      <a:pt x="1165" y="754"/>
                    </a:moveTo>
                    <a:cubicBezTo>
                      <a:pt x="1167" y="752"/>
                      <a:pt x="1171" y="750"/>
                      <a:pt x="1175" y="750"/>
                    </a:cubicBezTo>
                    <a:cubicBezTo>
                      <a:pt x="1175" y="751"/>
                      <a:pt x="1175" y="753"/>
                      <a:pt x="1176" y="753"/>
                    </a:cubicBezTo>
                    <a:cubicBezTo>
                      <a:pt x="1172" y="757"/>
                      <a:pt x="1167" y="760"/>
                      <a:pt x="1161" y="762"/>
                    </a:cubicBezTo>
                    <a:cubicBezTo>
                      <a:pt x="1161" y="764"/>
                      <a:pt x="1162" y="764"/>
                      <a:pt x="1162" y="766"/>
                    </a:cubicBezTo>
                    <a:cubicBezTo>
                      <a:pt x="1158" y="768"/>
                      <a:pt x="1154" y="772"/>
                      <a:pt x="1147" y="772"/>
                    </a:cubicBezTo>
                    <a:cubicBezTo>
                      <a:pt x="1146" y="767"/>
                      <a:pt x="1146" y="765"/>
                      <a:pt x="1145" y="761"/>
                    </a:cubicBezTo>
                    <a:cubicBezTo>
                      <a:pt x="1148" y="756"/>
                      <a:pt x="1160" y="741"/>
                      <a:pt x="1165" y="754"/>
                    </a:cubicBezTo>
                    <a:close/>
                    <a:moveTo>
                      <a:pt x="1145" y="668"/>
                    </a:moveTo>
                    <a:cubicBezTo>
                      <a:pt x="1145" y="669"/>
                      <a:pt x="1144" y="676"/>
                      <a:pt x="1140" y="677"/>
                    </a:cubicBezTo>
                    <a:cubicBezTo>
                      <a:pt x="1141" y="674"/>
                      <a:pt x="1139" y="672"/>
                      <a:pt x="1139" y="670"/>
                    </a:cubicBezTo>
                    <a:cubicBezTo>
                      <a:pt x="1141" y="668"/>
                      <a:pt x="1143" y="670"/>
                      <a:pt x="1145" y="668"/>
                    </a:cubicBezTo>
                    <a:close/>
                    <a:moveTo>
                      <a:pt x="1036" y="490"/>
                    </a:moveTo>
                    <a:cubicBezTo>
                      <a:pt x="1038" y="489"/>
                      <a:pt x="1037" y="493"/>
                      <a:pt x="1040" y="492"/>
                    </a:cubicBezTo>
                    <a:cubicBezTo>
                      <a:pt x="1040" y="495"/>
                      <a:pt x="1038" y="495"/>
                      <a:pt x="1035" y="495"/>
                    </a:cubicBezTo>
                    <a:cubicBezTo>
                      <a:pt x="1035" y="493"/>
                      <a:pt x="1035" y="491"/>
                      <a:pt x="1036" y="490"/>
                    </a:cubicBezTo>
                    <a:close/>
                    <a:moveTo>
                      <a:pt x="1022" y="489"/>
                    </a:moveTo>
                    <a:cubicBezTo>
                      <a:pt x="1026" y="489"/>
                      <a:pt x="1027" y="493"/>
                      <a:pt x="1031" y="493"/>
                    </a:cubicBezTo>
                    <a:cubicBezTo>
                      <a:pt x="1028" y="497"/>
                      <a:pt x="1032" y="497"/>
                      <a:pt x="1029" y="501"/>
                    </a:cubicBezTo>
                    <a:cubicBezTo>
                      <a:pt x="1026" y="501"/>
                      <a:pt x="1022" y="502"/>
                      <a:pt x="1022" y="499"/>
                    </a:cubicBezTo>
                    <a:cubicBezTo>
                      <a:pt x="1022" y="501"/>
                      <a:pt x="1018" y="504"/>
                      <a:pt x="1015" y="505"/>
                    </a:cubicBezTo>
                    <a:cubicBezTo>
                      <a:pt x="1015" y="503"/>
                      <a:pt x="1017" y="501"/>
                      <a:pt x="1014" y="500"/>
                    </a:cubicBezTo>
                    <a:cubicBezTo>
                      <a:pt x="1015" y="495"/>
                      <a:pt x="1021" y="495"/>
                      <a:pt x="1022" y="489"/>
                    </a:cubicBezTo>
                    <a:close/>
                    <a:moveTo>
                      <a:pt x="1019" y="562"/>
                    </a:moveTo>
                    <a:cubicBezTo>
                      <a:pt x="1020" y="566"/>
                      <a:pt x="1011" y="565"/>
                      <a:pt x="1014" y="567"/>
                    </a:cubicBezTo>
                    <a:cubicBezTo>
                      <a:pt x="1013" y="568"/>
                      <a:pt x="1010" y="568"/>
                      <a:pt x="1008" y="569"/>
                    </a:cubicBezTo>
                    <a:cubicBezTo>
                      <a:pt x="1010" y="564"/>
                      <a:pt x="1016" y="565"/>
                      <a:pt x="1019" y="562"/>
                    </a:cubicBezTo>
                    <a:close/>
                    <a:moveTo>
                      <a:pt x="1011" y="730"/>
                    </a:moveTo>
                    <a:cubicBezTo>
                      <a:pt x="1017" y="732"/>
                      <a:pt x="1019" y="728"/>
                      <a:pt x="1023" y="728"/>
                    </a:cubicBezTo>
                    <a:cubicBezTo>
                      <a:pt x="1023" y="733"/>
                      <a:pt x="1023" y="733"/>
                      <a:pt x="1023" y="733"/>
                    </a:cubicBezTo>
                    <a:cubicBezTo>
                      <a:pt x="1019" y="736"/>
                      <a:pt x="1016" y="738"/>
                      <a:pt x="1012" y="740"/>
                    </a:cubicBezTo>
                    <a:cubicBezTo>
                      <a:pt x="1010" y="739"/>
                      <a:pt x="1012" y="739"/>
                      <a:pt x="1014" y="739"/>
                    </a:cubicBezTo>
                    <a:cubicBezTo>
                      <a:pt x="1011" y="736"/>
                      <a:pt x="1011" y="735"/>
                      <a:pt x="1011" y="730"/>
                    </a:cubicBezTo>
                    <a:close/>
                    <a:moveTo>
                      <a:pt x="997" y="716"/>
                    </a:moveTo>
                    <a:cubicBezTo>
                      <a:pt x="1001" y="716"/>
                      <a:pt x="1002" y="713"/>
                      <a:pt x="1005" y="714"/>
                    </a:cubicBezTo>
                    <a:cubicBezTo>
                      <a:pt x="1005" y="719"/>
                      <a:pt x="1010" y="718"/>
                      <a:pt x="1013" y="720"/>
                    </a:cubicBezTo>
                    <a:cubicBezTo>
                      <a:pt x="1013" y="724"/>
                      <a:pt x="1010" y="723"/>
                      <a:pt x="1008" y="725"/>
                    </a:cubicBezTo>
                    <a:cubicBezTo>
                      <a:pt x="1007" y="725"/>
                      <a:pt x="1006" y="723"/>
                      <a:pt x="1006" y="721"/>
                    </a:cubicBezTo>
                    <a:cubicBezTo>
                      <a:pt x="1003" y="723"/>
                      <a:pt x="1002" y="726"/>
                      <a:pt x="998" y="727"/>
                    </a:cubicBezTo>
                    <a:cubicBezTo>
                      <a:pt x="998" y="724"/>
                      <a:pt x="1003" y="723"/>
                      <a:pt x="1001" y="720"/>
                    </a:cubicBezTo>
                    <a:cubicBezTo>
                      <a:pt x="1000" y="720"/>
                      <a:pt x="1000" y="722"/>
                      <a:pt x="1000" y="723"/>
                    </a:cubicBezTo>
                    <a:cubicBezTo>
                      <a:pt x="995" y="722"/>
                      <a:pt x="997" y="720"/>
                      <a:pt x="997" y="716"/>
                    </a:cubicBezTo>
                    <a:close/>
                    <a:moveTo>
                      <a:pt x="1000" y="751"/>
                    </a:moveTo>
                    <a:cubicBezTo>
                      <a:pt x="998" y="750"/>
                      <a:pt x="998" y="747"/>
                      <a:pt x="996" y="745"/>
                    </a:cubicBezTo>
                    <a:cubicBezTo>
                      <a:pt x="999" y="743"/>
                      <a:pt x="1003" y="748"/>
                      <a:pt x="1000" y="751"/>
                    </a:cubicBezTo>
                    <a:close/>
                    <a:moveTo>
                      <a:pt x="997" y="800"/>
                    </a:moveTo>
                    <a:cubicBezTo>
                      <a:pt x="997" y="802"/>
                      <a:pt x="997" y="802"/>
                      <a:pt x="997" y="802"/>
                    </a:cubicBezTo>
                    <a:cubicBezTo>
                      <a:pt x="995" y="802"/>
                      <a:pt x="995" y="804"/>
                      <a:pt x="994" y="802"/>
                    </a:cubicBezTo>
                    <a:cubicBezTo>
                      <a:pt x="994" y="800"/>
                      <a:pt x="994" y="800"/>
                      <a:pt x="994" y="800"/>
                    </a:cubicBezTo>
                    <a:cubicBezTo>
                      <a:pt x="995" y="799"/>
                      <a:pt x="995" y="800"/>
                      <a:pt x="997" y="800"/>
                    </a:cubicBezTo>
                    <a:close/>
                    <a:moveTo>
                      <a:pt x="994" y="743"/>
                    </a:moveTo>
                    <a:cubicBezTo>
                      <a:pt x="994" y="747"/>
                      <a:pt x="990" y="747"/>
                      <a:pt x="987" y="748"/>
                    </a:cubicBezTo>
                    <a:cubicBezTo>
                      <a:pt x="988" y="743"/>
                      <a:pt x="991" y="744"/>
                      <a:pt x="994" y="743"/>
                    </a:cubicBezTo>
                    <a:close/>
                    <a:moveTo>
                      <a:pt x="991" y="494"/>
                    </a:moveTo>
                    <a:cubicBezTo>
                      <a:pt x="989" y="496"/>
                      <a:pt x="989" y="499"/>
                      <a:pt x="985" y="498"/>
                    </a:cubicBezTo>
                    <a:cubicBezTo>
                      <a:pt x="987" y="496"/>
                      <a:pt x="987" y="494"/>
                      <a:pt x="991" y="494"/>
                    </a:cubicBezTo>
                    <a:close/>
                    <a:moveTo>
                      <a:pt x="990" y="534"/>
                    </a:moveTo>
                    <a:cubicBezTo>
                      <a:pt x="989" y="538"/>
                      <a:pt x="986" y="539"/>
                      <a:pt x="983" y="540"/>
                    </a:cubicBezTo>
                    <a:cubicBezTo>
                      <a:pt x="983" y="539"/>
                      <a:pt x="982" y="538"/>
                      <a:pt x="981" y="538"/>
                    </a:cubicBezTo>
                    <a:cubicBezTo>
                      <a:pt x="982" y="536"/>
                      <a:pt x="987" y="533"/>
                      <a:pt x="990" y="534"/>
                    </a:cubicBezTo>
                    <a:close/>
                    <a:moveTo>
                      <a:pt x="971" y="775"/>
                    </a:moveTo>
                    <a:cubicBezTo>
                      <a:pt x="970" y="778"/>
                      <a:pt x="968" y="777"/>
                      <a:pt x="966" y="777"/>
                    </a:cubicBezTo>
                    <a:cubicBezTo>
                      <a:pt x="966" y="775"/>
                      <a:pt x="968" y="775"/>
                      <a:pt x="971" y="775"/>
                    </a:cubicBezTo>
                    <a:close/>
                    <a:moveTo>
                      <a:pt x="969" y="724"/>
                    </a:moveTo>
                    <a:cubicBezTo>
                      <a:pt x="967" y="727"/>
                      <a:pt x="963" y="731"/>
                      <a:pt x="965" y="735"/>
                    </a:cubicBezTo>
                    <a:cubicBezTo>
                      <a:pt x="963" y="735"/>
                      <a:pt x="960" y="741"/>
                      <a:pt x="955" y="741"/>
                    </a:cubicBezTo>
                    <a:cubicBezTo>
                      <a:pt x="955" y="739"/>
                      <a:pt x="956" y="735"/>
                      <a:pt x="960" y="733"/>
                    </a:cubicBezTo>
                    <a:cubicBezTo>
                      <a:pt x="960" y="731"/>
                      <a:pt x="958" y="731"/>
                      <a:pt x="956" y="730"/>
                    </a:cubicBezTo>
                    <a:cubicBezTo>
                      <a:pt x="957" y="723"/>
                      <a:pt x="964" y="724"/>
                      <a:pt x="969" y="724"/>
                    </a:cubicBezTo>
                    <a:close/>
                    <a:moveTo>
                      <a:pt x="961" y="751"/>
                    </a:moveTo>
                    <a:cubicBezTo>
                      <a:pt x="959" y="751"/>
                      <a:pt x="959" y="749"/>
                      <a:pt x="956" y="750"/>
                    </a:cubicBezTo>
                    <a:cubicBezTo>
                      <a:pt x="957" y="747"/>
                      <a:pt x="961" y="746"/>
                      <a:pt x="964" y="745"/>
                    </a:cubicBezTo>
                    <a:cubicBezTo>
                      <a:pt x="965" y="749"/>
                      <a:pt x="962" y="749"/>
                      <a:pt x="961" y="751"/>
                    </a:cubicBezTo>
                    <a:close/>
                    <a:moveTo>
                      <a:pt x="932" y="784"/>
                    </a:moveTo>
                    <a:cubicBezTo>
                      <a:pt x="933" y="782"/>
                      <a:pt x="934" y="776"/>
                      <a:pt x="931" y="775"/>
                    </a:cubicBezTo>
                    <a:cubicBezTo>
                      <a:pt x="933" y="773"/>
                      <a:pt x="934" y="771"/>
                      <a:pt x="938" y="770"/>
                    </a:cubicBezTo>
                    <a:cubicBezTo>
                      <a:pt x="938" y="773"/>
                      <a:pt x="937" y="774"/>
                      <a:pt x="936" y="774"/>
                    </a:cubicBezTo>
                    <a:cubicBezTo>
                      <a:pt x="938" y="777"/>
                      <a:pt x="943" y="778"/>
                      <a:pt x="944" y="782"/>
                    </a:cubicBezTo>
                    <a:cubicBezTo>
                      <a:pt x="946" y="780"/>
                      <a:pt x="950" y="777"/>
                      <a:pt x="953" y="780"/>
                    </a:cubicBezTo>
                    <a:cubicBezTo>
                      <a:pt x="952" y="788"/>
                      <a:pt x="943" y="787"/>
                      <a:pt x="939" y="791"/>
                    </a:cubicBezTo>
                    <a:cubicBezTo>
                      <a:pt x="936" y="791"/>
                      <a:pt x="934" y="790"/>
                      <a:pt x="933" y="789"/>
                    </a:cubicBezTo>
                    <a:cubicBezTo>
                      <a:pt x="933" y="786"/>
                      <a:pt x="938" y="787"/>
                      <a:pt x="938" y="784"/>
                    </a:cubicBezTo>
                    <a:cubicBezTo>
                      <a:pt x="937" y="782"/>
                      <a:pt x="935" y="786"/>
                      <a:pt x="932" y="784"/>
                    </a:cubicBezTo>
                    <a:close/>
                    <a:moveTo>
                      <a:pt x="932" y="742"/>
                    </a:moveTo>
                    <a:cubicBezTo>
                      <a:pt x="936" y="741"/>
                      <a:pt x="934" y="747"/>
                      <a:pt x="933" y="747"/>
                    </a:cubicBezTo>
                    <a:cubicBezTo>
                      <a:pt x="931" y="747"/>
                      <a:pt x="933" y="743"/>
                      <a:pt x="932" y="742"/>
                    </a:cubicBezTo>
                    <a:close/>
                    <a:moveTo>
                      <a:pt x="950" y="519"/>
                    </a:moveTo>
                    <a:cubicBezTo>
                      <a:pt x="948" y="519"/>
                      <a:pt x="948" y="519"/>
                      <a:pt x="948" y="519"/>
                    </a:cubicBezTo>
                    <a:cubicBezTo>
                      <a:pt x="948" y="519"/>
                      <a:pt x="948" y="520"/>
                      <a:pt x="949" y="520"/>
                    </a:cubicBezTo>
                    <a:cubicBezTo>
                      <a:pt x="948" y="522"/>
                      <a:pt x="945" y="518"/>
                      <a:pt x="945" y="517"/>
                    </a:cubicBezTo>
                    <a:cubicBezTo>
                      <a:pt x="946" y="515"/>
                      <a:pt x="951" y="515"/>
                      <a:pt x="950" y="519"/>
                    </a:cubicBezTo>
                    <a:close/>
                    <a:moveTo>
                      <a:pt x="952" y="550"/>
                    </a:moveTo>
                    <a:cubicBezTo>
                      <a:pt x="954" y="553"/>
                      <a:pt x="946" y="553"/>
                      <a:pt x="948" y="550"/>
                    </a:cubicBezTo>
                    <a:cubicBezTo>
                      <a:pt x="948" y="550"/>
                      <a:pt x="952" y="548"/>
                      <a:pt x="952" y="550"/>
                    </a:cubicBezTo>
                    <a:close/>
                    <a:moveTo>
                      <a:pt x="949" y="732"/>
                    </a:moveTo>
                    <a:cubicBezTo>
                      <a:pt x="949" y="731"/>
                      <a:pt x="950" y="730"/>
                      <a:pt x="950" y="729"/>
                    </a:cubicBezTo>
                    <a:cubicBezTo>
                      <a:pt x="953" y="728"/>
                      <a:pt x="953" y="730"/>
                      <a:pt x="953" y="732"/>
                    </a:cubicBezTo>
                    <a:lnTo>
                      <a:pt x="949" y="732"/>
                    </a:lnTo>
                    <a:close/>
                    <a:moveTo>
                      <a:pt x="949" y="709"/>
                    </a:moveTo>
                    <a:cubicBezTo>
                      <a:pt x="949" y="707"/>
                      <a:pt x="948" y="706"/>
                      <a:pt x="948" y="707"/>
                    </a:cubicBezTo>
                    <a:cubicBezTo>
                      <a:pt x="946" y="703"/>
                      <a:pt x="957" y="702"/>
                      <a:pt x="960" y="704"/>
                    </a:cubicBezTo>
                    <a:cubicBezTo>
                      <a:pt x="957" y="707"/>
                      <a:pt x="954" y="709"/>
                      <a:pt x="949" y="709"/>
                    </a:cubicBezTo>
                    <a:close/>
                    <a:moveTo>
                      <a:pt x="946" y="472"/>
                    </a:moveTo>
                    <a:cubicBezTo>
                      <a:pt x="951" y="469"/>
                      <a:pt x="956" y="466"/>
                      <a:pt x="961" y="464"/>
                    </a:cubicBezTo>
                    <a:cubicBezTo>
                      <a:pt x="962" y="466"/>
                      <a:pt x="964" y="469"/>
                      <a:pt x="966" y="469"/>
                    </a:cubicBezTo>
                    <a:cubicBezTo>
                      <a:pt x="966" y="472"/>
                      <a:pt x="963" y="473"/>
                      <a:pt x="961" y="475"/>
                    </a:cubicBezTo>
                    <a:cubicBezTo>
                      <a:pt x="962" y="477"/>
                      <a:pt x="967" y="473"/>
                      <a:pt x="966" y="478"/>
                    </a:cubicBezTo>
                    <a:cubicBezTo>
                      <a:pt x="970" y="477"/>
                      <a:pt x="969" y="476"/>
                      <a:pt x="972" y="476"/>
                    </a:cubicBezTo>
                    <a:cubicBezTo>
                      <a:pt x="972" y="477"/>
                      <a:pt x="973" y="478"/>
                      <a:pt x="973" y="478"/>
                    </a:cubicBezTo>
                    <a:cubicBezTo>
                      <a:pt x="970" y="481"/>
                      <a:pt x="965" y="483"/>
                      <a:pt x="964" y="489"/>
                    </a:cubicBezTo>
                    <a:cubicBezTo>
                      <a:pt x="955" y="488"/>
                      <a:pt x="958" y="500"/>
                      <a:pt x="951" y="502"/>
                    </a:cubicBezTo>
                    <a:cubicBezTo>
                      <a:pt x="952" y="503"/>
                      <a:pt x="952" y="504"/>
                      <a:pt x="952" y="506"/>
                    </a:cubicBezTo>
                    <a:cubicBezTo>
                      <a:pt x="958" y="504"/>
                      <a:pt x="964" y="497"/>
                      <a:pt x="970" y="498"/>
                    </a:cubicBezTo>
                    <a:cubicBezTo>
                      <a:pt x="970" y="505"/>
                      <a:pt x="965" y="501"/>
                      <a:pt x="965" y="507"/>
                    </a:cubicBezTo>
                    <a:cubicBezTo>
                      <a:pt x="964" y="506"/>
                      <a:pt x="965" y="505"/>
                      <a:pt x="963" y="505"/>
                    </a:cubicBezTo>
                    <a:cubicBezTo>
                      <a:pt x="959" y="507"/>
                      <a:pt x="963" y="516"/>
                      <a:pt x="955" y="516"/>
                    </a:cubicBezTo>
                    <a:cubicBezTo>
                      <a:pt x="955" y="510"/>
                      <a:pt x="954" y="514"/>
                      <a:pt x="952" y="509"/>
                    </a:cubicBezTo>
                    <a:cubicBezTo>
                      <a:pt x="950" y="509"/>
                      <a:pt x="951" y="512"/>
                      <a:pt x="949" y="511"/>
                    </a:cubicBezTo>
                    <a:cubicBezTo>
                      <a:pt x="948" y="507"/>
                      <a:pt x="953" y="506"/>
                      <a:pt x="950" y="504"/>
                    </a:cubicBezTo>
                    <a:cubicBezTo>
                      <a:pt x="948" y="503"/>
                      <a:pt x="937" y="502"/>
                      <a:pt x="941" y="494"/>
                    </a:cubicBezTo>
                    <a:cubicBezTo>
                      <a:pt x="943" y="493"/>
                      <a:pt x="944" y="496"/>
                      <a:pt x="946" y="494"/>
                    </a:cubicBezTo>
                    <a:cubicBezTo>
                      <a:pt x="946" y="492"/>
                      <a:pt x="944" y="492"/>
                      <a:pt x="941" y="492"/>
                    </a:cubicBezTo>
                    <a:cubicBezTo>
                      <a:pt x="943" y="488"/>
                      <a:pt x="944" y="485"/>
                      <a:pt x="939" y="484"/>
                    </a:cubicBezTo>
                    <a:cubicBezTo>
                      <a:pt x="940" y="478"/>
                      <a:pt x="945" y="478"/>
                      <a:pt x="946" y="472"/>
                    </a:cubicBezTo>
                    <a:close/>
                    <a:moveTo>
                      <a:pt x="933" y="152"/>
                    </a:moveTo>
                    <a:cubicBezTo>
                      <a:pt x="941" y="148"/>
                      <a:pt x="947" y="142"/>
                      <a:pt x="959" y="145"/>
                    </a:cubicBezTo>
                    <a:cubicBezTo>
                      <a:pt x="958" y="148"/>
                      <a:pt x="960" y="149"/>
                      <a:pt x="960" y="151"/>
                    </a:cubicBezTo>
                    <a:cubicBezTo>
                      <a:pt x="951" y="156"/>
                      <a:pt x="940" y="153"/>
                      <a:pt x="932" y="159"/>
                    </a:cubicBezTo>
                    <a:cubicBezTo>
                      <a:pt x="933" y="155"/>
                      <a:pt x="936" y="156"/>
                      <a:pt x="933" y="152"/>
                    </a:cubicBezTo>
                    <a:close/>
                    <a:moveTo>
                      <a:pt x="938" y="189"/>
                    </a:moveTo>
                    <a:cubicBezTo>
                      <a:pt x="929" y="190"/>
                      <a:pt x="924" y="197"/>
                      <a:pt x="915" y="200"/>
                    </a:cubicBezTo>
                    <a:cubicBezTo>
                      <a:pt x="920" y="194"/>
                      <a:pt x="928" y="187"/>
                      <a:pt x="938" y="189"/>
                    </a:cubicBezTo>
                    <a:close/>
                    <a:moveTo>
                      <a:pt x="911" y="762"/>
                    </a:moveTo>
                    <a:cubicBezTo>
                      <a:pt x="911" y="755"/>
                      <a:pt x="917" y="760"/>
                      <a:pt x="917" y="753"/>
                    </a:cubicBezTo>
                    <a:cubicBezTo>
                      <a:pt x="920" y="756"/>
                      <a:pt x="922" y="749"/>
                      <a:pt x="927" y="753"/>
                    </a:cubicBezTo>
                    <a:cubicBezTo>
                      <a:pt x="926" y="759"/>
                      <a:pt x="920" y="763"/>
                      <a:pt x="914" y="761"/>
                    </a:cubicBezTo>
                    <a:cubicBezTo>
                      <a:pt x="917" y="763"/>
                      <a:pt x="913" y="765"/>
                      <a:pt x="911" y="762"/>
                    </a:cubicBezTo>
                    <a:close/>
                    <a:moveTo>
                      <a:pt x="928" y="765"/>
                    </a:moveTo>
                    <a:cubicBezTo>
                      <a:pt x="924" y="765"/>
                      <a:pt x="924" y="765"/>
                      <a:pt x="924" y="765"/>
                    </a:cubicBezTo>
                    <a:cubicBezTo>
                      <a:pt x="923" y="762"/>
                      <a:pt x="926" y="763"/>
                      <a:pt x="927" y="761"/>
                    </a:cubicBezTo>
                    <a:cubicBezTo>
                      <a:pt x="928" y="761"/>
                      <a:pt x="927" y="763"/>
                      <a:pt x="928" y="765"/>
                    </a:cubicBezTo>
                    <a:close/>
                    <a:moveTo>
                      <a:pt x="931" y="791"/>
                    </a:moveTo>
                    <a:cubicBezTo>
                      <a:pt x="930" y="795"/>
                      <a:pt x="926" y="796"/>
                      <a:pt x="921" y="796"/>
                    </a:cubicBezTo>
                    <a:cubicBezTo>
                      <a:pt x="922" y="792"/>
                      <a:pt x="927" y="792"/>
                      <a:pt x="931" y="791"/>
                    </a:cubicBezTo>
                    <a:close/>
                    <a:moveTo>
                      <a:pt x="915" y="730"/>
                    </a:moveTo>
                    <a:cubicBezTo>
                      <a:pt x="916" y="733"/>
                      <a:pt x="913" y="733"/>
                      <a:pt x="913" y="735"/>
                    </a:cubicBezTo>
                    <a:cubicBezTo>
                      <a:pt x="912" y="734"/>
                      <a:pt x="911" y="733"/>
                      <a:pt x="911" y="731"/>
                    </a:cubicBezTo>
                    <a:cubicBezTo>
                      <a:pt x="912" y="731"/>
                      <a:pt x="913" y="730"/>
                      <a:pt x="915" y="730"/>
                    </a:cubicBezTo>
                    <a:close/>
                    <a:moveTo>
                      <a:pt x="908" y="746"/>
                    </a:moveTo>
                    <a:cubicBezTo>
                      <a:pt x="909" y="743"/>
                      <a:pt x="912" y="743"/>
                      <a:pt x="912" y="740"/>
                    </a:cubicBezTo>
                    <a:cubicBezTo>
                      <a:pt x="913" y="740"/>
                      <a:pt x="915" y="740"/>
                      <a:pt x="915" y="739"/>
                    </a:cubicBezTo>
                    <a:cubicBezTo>
                      <a:pt x="917" y="741"/>
                      <a:pt x="912" y="743"/>
                      <a:pt x="911" y="744"/>
                    </a:cubicBezTo>
                    <a:cubicBezTo>
                      <a:pt x="913" y="748"/>
                      <a:pt x="913" y="749"/>
                      <a:pt x="911" y="753"/>
                    </a:cubicBezTo>
                    <a:cubicBezTo>
                      <a:pt x="908" y="753"/>
                      <a:pt x="906" y="753"/>
                      <a:pt x="906" y="755"/>
                    </a:cubicBezTo>
                    <a:cubicBezTo>
                      <a:pt x="904" y="753"/>
                      <a:pt x="902" y="750"/>
                      <a:pt x="899" y="749"/>
                    </a:cubicBezTo>
                    <a:cubicBezTo>
                      <a:pt x="899" y="745"/>
                      <a:pt x="905" y="744"/>
                      <a:pt x="908" y="746"/>
                    </a:cubicBezTo>
                    <a:close/>
                    <a:moveTo>
                      <a:pt x="898" y="860"/>
                    </a:moveTo>
                    <a:cubicBezTo>
                      <a:pt x="902" y="860"/>
                      <a:pt x="902" y="865"/>
                      <a:pt x="898" y="865"/>
                    </a:cubicBezTo>
                    <a:cubicBezTo>
                      <a:pt x="899" y="862"/>
                      <a:pt x="899" y="863"/>
                      <a:pt x="898" y="860"/>
                    </a:cubicBezTo>
                    <a:close/>
                    <a:moveTo>
                      <a:pt x="900" y="872"/>
                    </a:moveTo>
                    <a:cubicBezTo>
                      <a:pt x="901" y="872"/>
                      <a:pt x="901" y="875"/>
                      <a:pt x="902" y="876"/>
                    </a:cubicBezTo>
                    <a:cubicBezTo>
                      <a:pt x="899" y="879"/>
                      <a:pt x="896" y="883"/>
                      <a:pt x="892" y="884"/>
                    </a:cubicBezTo>
                    <a:cubicBezTo>
                      <a:pt x="892" y="883"/>
                      <a:pt x="891" y="883"/>
                      <a:pt x="890" y="883"/>
                    </a:cubicBezTo>
                    <a:cubicBezTo>
                      <a:pt x="892" y="879"/>
                      <a:pt x="894" y="877"/>
                      <a:pt x="895" y="874"/>
                    </a:cubicBezTo>
                    <a:cubicBezTo>
                      <a:pt x="898" y="874"/>
                      <a:pt x="900" y="874"/>
                      <a:pt x="900" y="872"/>
                    </a:cubicBezTo>
                    <a:close/>
                    <a:moveTo>
                      <a:pt x="901" y="841"/>
                    </a:moveTo>
                    <a:cubicBezTo>
                      <a:pt x="901" y="840"/>
                      <a:pt x="902" y="839"/>
                      <a:pt x="902" y="838"/>
                    </a:cubicBezTo>
                    <a:cubicBezTo>
                      <a:pt x="906" y="838"/>
                      <a:pt x="906" y="838"/>
                      <a:pt x="906" y="838"/>
                    </a:cubicBezTo>
                    <a:cubicBezTo>
                      <a:pt x="906" y="841"/>
                      <a:pt x="904" y="841"/>
                      <a:pt x="901" y="841"/>
                    </a:cubicBezTo>
                    <a:close/>
                    <a:moveTo>
                      <a:pt x="898" y="109"/>
                    </a:moveTo>
                    <a:cubicBezTo>
                      <a:pt x="894" y="111"/>
                      <a:pt x="889" y="112"/>
                      <a:pt x="885" y="114"/>
                    </a:cubicBezTo>
                    <a:cubicBezTo>
                      <a:pt x="886" y="109"/>
                      <a:pt x="893" y="107"/>
                      <a:pt x="898" y="109"/>
                    </a:cubicBezTo>
                    <a:close/>
                    <a:moveTo>
                      <a:pt x="895" y="782"/>
                    </a:moveTo>
                    <a:cubicBezTo>
                      <a:pt x="893" y="782"/>
                      <a:pt x="893" y="780"/>
                      <a:pt x="893" y="778"/>
                    </a:cubicBezTo>
                    <a:cubicBezTo>
                      <a:pt x="894" y="778"/>
                      <a:pt x="896" y="778"/>
                      <a:pt x="896" y="777"/>
                    </a:cubicBezTo>
                    <a:cubicBezTo>
                      <a:pt x="899" y="778"/>
                      <a:pt x="895" y="779"/>
                      <a:pt x="895" y="782"/>
                    </a:cubicBezTo>
                    <a:close/>
                    <a:moveTo>
                      <a:pt x="892" y="784"/>
                    </a:moveTo>
                    <a:cubicBezTo>
                      <a:pt x="892" y="787"/>
                      <a:pt x="891" y="788"/>
                      <a:pt x="889" y="788"/>
                    </a:cubicBezTo>
                    <a:cubicBezTo>
                      <a:pt x="887" y="786"/>
                      <a:pt x="889" y="784"/>
                      <a:pt x="892" y="784"/>
                    </a:cubicBezTo>
                    <a:close/>
                    <a:moveTo>
                      <a:pt x="885" y="784"/>
                    </a:moveTo>
                    <a:cubicBezTo>
                      <a:pt x="885" y="781"/>
                      <a:pt x="888" y="781"/>
                      <a:pt x="890" y="781"/>
                    </a:cubicBezTo>
                    <a:cubicBezTo>
                      <a:pt x="889" y="783"/>
                      <a:pt x="888" y="784"/>
                      <a:pt x="885" y="784"/>
                    </a:cubicBezTo>
                    <a:close/>
                    <a:moveTo>
                      <a:pt x="880" y="901"/>
                    </a:moveTo>
                    <a:cubicBezTo>
                      <a:pt x="878" y="902"/>
                      <a:pt x="877" y="900"/>
                      <a:pt x="875" y="900"/>
                    </a:cubicBezTo>
                    <a:cubicBezTo>
                      <a:pt x="876" y="902"/>
                      <a:pt x="878" y="903"/>
                      <a:pt x="877" y="907"/>
                    </a:cubicBezTo>
                    <a:cubicBezTo>
                      <a:pt x="872" y="910"/>
                      <a:pt x="867" y="917"/>
                      <a:pt x="861" y="915"/>
                    </a:cubicBezTo>
                    <a:cubicBezTo>
                      <a:pt x="861" y="913"/>
                      <a:pt x="863" y="912"/>
                      <a:pt x="865" y="912"/>
                    </a:cubicBezTo>
                    <a:cubicBezTo>
                      <a:pt x="865" y="911"/>
                      <a:pt x="864" y="909"/>
                      <a:pt x="864" y="908"/>
                    </a:cubicBezTo>
                    <a:cubicBezTo>
                      <a:pt x="863" y="908"/>
                      <a:pt x="861" y="908"/>
                      <a:pt x="861" y="910"/>
                    </a:cubicBezTo>
                    <a:cubicBezTo>
                      <a:pt x="858" y="910"/>
                      <a:pt x="861" y="904"/>
                      <a:pt x="859" y="904"/>
                    </a:cubicBezTo>
                    <a:cubicBezTo>
                      <a:pt x="861" y="903"/>
                      <a:pt x="863" y="902"/>
                      <a:pt x="864" y="900"/>
                    </a:cubicBezTo>
                    <a:cubicBezTo>
                      <a:pt x="864" y="899"/>
                      <a:pt x="862" y="899"/>
                      <a:pt x="861" y="898"/>
                    </a:cubicBezTo>
                    <a:cubicBezTo>
                      <a:pt x="861" y="895"/>
                      <a:pt x="864" y="895"/>
                      <a:pt x="868" y="895"/>
                    </a:cubicBezTo>
                    <a:cubicBezTo>
                      <a:pt x="868" y="897"/>
                      <a:pt x="868" y="899"/>
                      <a:pt x="870" y="900"/>
                    </a:cubicBezTo>
                    <a:cubicBezTo>
                      <a:pt x="873" y="895"/>
                      <a:pt x="877" y="898"/>
                      <a:pt x="880" y="893"/>
                    </a:cubicBezTo>
                    <a:cubicBezTo>
                      <a:pt x="884" y="894"/>
                      <a:pt x="879" y="898"/>
                      <a:pt x="880" y="901"/>
                    </a:cubicBezTo>
                    <a:close/>
                    <a:moveTo>
                      <a:pt x="865" y="868"/>
                    </a:moveTo>
                    <a:cubicBezTo>
                      <a:pt x="867" y="866"/>
                      <a:pt x="868" y="863"/>
                      <a:pt x="873" y="863"/>
                    </a:cubicBezTo>
                    <a:cubicBezTo>
                      <a:pt x="872" y="866"/>
                      <a:pt x="869" y="870"/>
                      <a:pt x="865" y="868"/>
                    </a:cubicBezTo>
                    <a:close/>
                    <a:moveTo>
                      <a:pt x="869" y="789"/>
                    </a:moveTo>
                    <a:cubicBezTo>
                      <a:pt x="867" y="787"/>
                      <a:pt x="869" y="785"/>
                      <a:pt x="870" y="782"/>
                    </a:cubicBezTo>
                    <a:cubicBezTo>
                      <a:pt x="867" y="782"/>
                      <a:pt x="867" y="785"/>
                      <a:pt x="864" y="784"/>
                    </a:cubicBezTo>
                    <a:cubicBezTo>
                      <a:pt x="863" y="782"/>
                      <a:pt x="859" y="780"/>
                      <a:pt x="862" y="776"/>
                    </a:cubicBezTo>
                    <a:cubicBezTo>
                      <a:pt x="865" y="776"/>
                      <a:pt x="865" y="780"/>
                      <a:pt x="868" y="781"/>
                    </a:cubicBezTo>
                    <a:cubicBezTo>
                      <a:pt x="872" y="779"/>
                      <a:pt x="866" y="776"/>
                      <a:pt x="867" y="771"/>
                    </a:cubicBezTo>
                    <a:cubicBezTo>
                      <a:pt x="870" y="763"/>
                      <a:pt x="885" y="754"/>
                      <a:pt x="890" y="767"/>
                    </a:cubicBezTo>
                    <a:cubicBezTo>
                      <a:pt x="890" y="769"/>
                      <a:pt x="884" y="770"/>
                      <a:pt x="888" y="771"/>
                    </a:cubicBezTo>
                    <a:cubicBezTo>
                      <a:pt x="882" y="777"/>
                      <a:pt x="877" y="784"/>
                      <a:pt x="869" y="789"/>
                    </a:cubicBezTo>
                    <a:close/>
                    <a:moveTo>
                      <a:pt x="885" y="860"/>
                    </a:moveTo>
                    <a:cubicBezTo>
                      <a:pt x="890" y="859"/>
                      <a:pt x="884" y="855"/>
                      <a:pt x="886" y="853"/>
                    </a:cubicBezTo>
                    <a:cubicBezTo>
                      <a:pt x="890" y="853"/>
                      <a:pt x="887" y="854"/>
                      <a:pt x="887" y="856"/>
                    </a:cubicBezTo>
                    <a:cubicBezTo>
                      <a:pt x="889" y="854"/>
                      <a:pt x="891" y="852"/>
                      <a:pt x="894" y="852"/>
                    </a:cubicBezTo>
                    <a:cubicBezTo>
                      <a:pt x="893" y="849"/>
                      <a:pt x="895" y="848"/>
                      <a:pt x="895" y="844"/>
                    </a:cubicBezTo>
                    <a:cubicBezTo>
                      <a:pt x="897" y="845"/>
                      <a:pt x="897" y="842"/>
                      <a:pt x="899" y="843"/>
                    </a:cubicBezTo>
                    <a:cubicBezTo>
                      <a:pt x="898" y="847"/>
                      <a:pt x="899" y="848"/>
                      <a:pt x="899" y="853"/>
                    </a:cubicBezTo>
                    <a:cubicBezTo>
                      <a:pt x="897" y="858"/>
                      <a:pt x="889" y="857"/>
                      <a:pt x="888" y="863"/>
                    </a:cubicBezTo>
                    <a:cubicBezTo>
                      <a:pt x="886" y="863"/>
                      <a:pt x="887" y="860"/>
                      <a:pt x="885" y="860"/>
                    </a:cubicBezTo>
                    <a:close/>
                    <a:moveTo>
                      <a:pt x="975" y="902"/>
                    </a:moveTo>
                    <a:cubicBezTo>
                      <a:pt x="975" y="894"/>
                      <a:pt x="985" y="896"/>
                      <a:pt x="986" y="888"/>
                    </a:cubicBezTo>
                    <a:cubicBezTo>
                      <a:pt x="989" y="888"/>
                      <a:pt x="989" y="890"/>
                      <a:pt x="991" y="890"/>
                    </a:cubicBezTo>
                    <a:cubicBezTo>
                      <a:pt x="988" y="897"/>
                      <a:pt x="983" y="901"/>
                      <a:pt x="975" y="902"/>
                    </a:cubicBezTo>
                    <a:close/>
                    <a:moveTo>
                      <a:pt x="1022" y="871"/>
                    </a:moveTo>
                    <a:cubicBezTo>
                      <a:pt x="1020" y="870"/>
                      <a:pt x="1019" y="868"/>
                      <a:pt x="1018" y="865"/>
                    </a:cubicBezTo>
                    <a:cubicBezTo>
                      <a:pt x="1022" y="866"/>
                      <a:pt x="1020" y="862"/>
                      <a:pt x="1024" y="863"/>
                    </a:cubicBezTo>
                    <a:cubicBezTo>
                      <a:pt x="1024" y="867"/>
                      <a:pt x="1023" y="869"/>
                      <a:pt x="1022" y="871"/>
                    </a:cubicBezTo>
                    <a:close/>
                    <a:moveTo>
                      <a:pt x="1038" y="828"/>
                    </a:moveTo>
                    <a:cubicBezTo>
                      <a:pt x="1039" y="828"/>
                      <a:pt x="1039" y="829"/>
                      <a:pt x="1040" y="829"/>
                    </a:cubicBezTo>
                    <a:cubicBezTo>
                      <a:pt x="1041" y="831"/>
                      <a:pt x="1038" y="831"/>
                      <a:pt x="1038" y="833"/>
                    </a:cubicBezTo>
                    <a:cubicBezTo>
                      <a:pt x="1036" y="833"/>
                      <a:pt x="1038" y="829"/>
                      <a:pt x="1038" y="828"/>
                    </a:cubicBezTo>
                    <a:close/>
                    <a:moveTo>
                      <a:pt x="1034" y="826"/>
                    </a:moveTo>
                    <a:cubicBezTo>
                      <a:pt x="1034" y="821"/>
                      <a:pt x="1040" y="818"/>
                      <a:pt x="1044" y="821"/>
                    </a:cubicBezTo>
                    <a:cubicBezTo>
                      <a:pt x="1042" y="824"/>
                      <a:pt x="1040" y="827"/>
                      <a:pt x="1034" y="826"/>
                    </a:cubicBezTo>
                    <a:close/>
                    <a:moveTo>
                      <a:pt x="1042" y="862"/>
                    </a:moveTo>
                    <a:cubicBezTo>
                      <a:pt x="1044" y="858"/>
                      <a:pt x="1044" y="857"/>
                      <a:pt x="1047" y="853"/>
                    </a:cubicBezTo>
                    <a:cubicBezTo>
                      <a:pt x="1048" y="855"/>
                      <a:pt x="1048" y="859"/>
                      <a:pt x="1049" y="864"/>
                    </a:cubicBezTo>
                    <a:cubicBezTo>
                      <a:pt x="1046" y="864"/>
                      <a:pt x="1046" y="862"/>
                      <a:pt x="1042" y="862"/>
                    </a:cubicBezTo>
                    <a:close/>
                    <a:moveTo>
                      <a:pt x="1057" y="850"/>
                    </a:moveTo>
                    <a:cubicBezTo>
                      <a:pt x="1053" y="848"/>
                      <a:pt x="1059" y="848"/>
                      <a:pt x="1059" y="846"/>
                    </a:cubicBezTo>
                    <a:cubicBezTo>
                      <a:pt x="1063" y="846"/>
                      <a:pt x="1058" y="850"/>
                      <a:pt x="1057" y="850"/>
                    </a:cubicBezTo>
                    <a:close/>
                    <a:moveTo>
                      <a:pt x="1041" y="795"/>
                    </a:moveTo>
                    <a:cubicBezTo>
                      <a:pt x="1040" y="797"/>
                      <a:pt x="1040" y="801"/>
                      <a:pt x="1038" y="803"/>
                    </a:cubicBezTo>
                    <a:cubicBezTo>
                      <a:pt x="1028" y="803"/>
                      <a:pt x="1024" y="810"/>
                      <a:pt x="1015" y="811"/>
                    </a:cubicBezTo>
                    <a:cubicBezTo>
                      <a:pt x="1017" y="808"/>
                      <a:pt x="1016" y="808"/>
                      <a:pt x="1016" y="804"/>
                    </a:cubicBezTo>
                    <a:cubicBezTo>
                      <a:pt x="1011" y="805"/>
                      <a:pt x="1015" y="809"/>
                      <a:pt x="1013" y="812"/>
                    </a:cubicBezTo>
                    <a:cubicBezTo>
                      <a:pt x="1010" y="812"/>
                      <a:pt x="1008" y="809"/>
                      <a:pt x="1010" y="808"/>
                    </a:cubicBezTo>
                    <a:cubicBezTo>
                      <a:pt x="1006" y="808"/>
                      <a:pt x="1006" y="811"/>
                      <a:pt x="1002" y="811"/>
                    </a:cubicBezTo>
                    <a:cubicBezTo>
                      <a:pt x="1004" y="817"/>
                      <a:pt x="997" y="818"/>
                      <a:pt x="995" y="822"/>
                    </a:cubicBezTo>
                    <a:cubicBezTo>
                      <a:pt x="997" y="823"/>
                      <a:pt x="998" y="825"/>
                      <a:pt x="996" y="827"/>
                    </a:cubicBezTo>
                    <a:cubicBezTo>
                      <a:pt x="1000" y="828"/>
                      <a:pt x="1001" y="829"/>
                      <a:pt x="1004" y="833"/>
                    </a:cubicBezTo>
                    <a:cubicBezTo>
                      <a:pt x="1009" y="828"/>
                      <a:pt x="1014" y="825"/>
                      <a:pt x="1016" y="818"/>
                    </a:cubicBezTo>
                    <a:cubicBezTo>
                      <a:pt x="1029" y="815"/>
                      <a:pt x="1036" y="806"/>
                      <a:pt x="1047" y="802"/>
                    </a:cubicBezTo>
                    <a:cubicBezTo>
                      <a:pt x="1052" y="803"/>
                      <a:pt x="1051" y="812"/>
                      <a:pt x="1058" y="812"/>
                    </a:cubicBezTo>
                    <a:cubicBezTo>
                      <a:pt x="1054" y="815"/>
                      <a:pt x="1054" y="821"/>
                      <a:pt x="1049" y="822"/>
                    </a:cubicBezTo>
                    <a:cubicBezTo>
                      <a:pt x="1050" y="819"/>
                      <a:pt x="1047" y="820"/>
                      <a:pt x="1047" y="821"/>
                    </a:cubicBezTo>
                    <a:cubicBezTo>
                      <a:pt x="1044" y="821"/>
                      <a:pt x="1045" y="818"/>
                      <a:pt x="1044" y="817"/>
                    </a:cubicBezTo>
                    <a:cubicBezTo>
                      <a:pt x="1037" y="818"/>
                      <a:pt x="1031" y="820"/>
                      <a:pt x="1027" y="824"/>
                    </a:cubicBezTo>
                    <a:cubicBezTo>
                      <a:pt x="1029" y="825"/>
                      <a:pt x="1031" y="827"/>
                      <a:pt x="1033" y="827"/>
                    </a:cubicBezTo>
                    <a:cubicBezTo>
                      <a:pt x="1031" y="830"/>
                      <a:pt x="1033" y="831"/>
                      <a:pt x="1033" y="834"/>
                    </a:cubicBezTo>
                    <a:cubicBezTo>
                      <a:pt x="1037" y="834"/>
                      <a:pt x="1037" y="834"/>
                      <a:pt x="1040" y="835"/>
                    </a:cubicBezTo>
                    <a:cubicBezTo>
                      <a:pt x="1041" y="836"/>
                      <a:pt x="1041" y="835"/>
                      <a:pt x="1041" y="835"/>
                    </a:cubicBezTo>
                    <a:cubicBezTo>
                      <a:pt x="1040" y="838"/>
                      <a:pt x="1035" y="842"/>
                      <a:pt x="1031" y="842"/>
                    </a:cubicBezTo>
                    <a:cubicBezTo>
                      <a:pt x="1029" y="839"/>
                      <a:pt x="1030" y="838"/>
                      <a:pt x="1028" y="834"/>
                    </a:cubicBezTo>
                    <a:cubicBezTo>
                      <a:pt x="1024" y="834"/>
                      <a:pt x="1027" y="839"/>
                      <a:pt x="1026" y="840"/>
                    </a:cubicBezTo>
                    <a:cubicBezTo>
                      <a:pt x="1026" y="842"/>
                      <a:pt x="1028" y="842"/>
                      <a:pt x="1030" y="842"/>
                    </a:cubicBezTo>
                    <a:cubicBezTo>
                      <a:pt x="1029" y="845"/>
                      <a:pt x="1026" y="847"/>
                      <a:pt x="1026" y="850"/>
                    </a:cubicBezTo>
                    <a:cubicBezTo>
                      <a:pt x="1023" y="849"/>
                      <a:pt x="1020" y="849"/>
                      <a:pt x="1019" y="847"/>
                    </a:cubicBezTo>
                    <a:cubicBezTo>
                      <a:pt x="1017" y="848"/>
                      <a:pt x="1019" y="853"/>
                      <a:pt x="1018" y="856"/>
                    </a:cubicBezTo>
                    <a:cubicBezTo>
                      <a:pt x="1021" y="855"/>
                      <a:pt x="1021" y="851"/>
                      <a:pt x="1027" y="852"/>
                    </a:cubicBezTo>
                    <a:cubicBezTo>
                      <a:pt x="1023" y="855"/>
                      <a:pt x="1022" y="860"/>
                      <a:pt x="1021" y="863"/>
                    </a:cubicBezTo>
                    <a:cubicBezTo>
                      <a:pt x="1010" y="862"/>
                      <a:pt x="1020" y="881"/>
                      <a:pt x="1008" y="884"/>
                    </a:cubicBezTo>
                    <a:cubicBezTo>
                      <a:pt x="1007" y="879"/>
                      <a:pt x="1004" y="872"/>
                      <a:pt x="1012" y="873"/>
                    </a:cubicBezTo>
                    <a:cubicBezTo>
                      <a:pt x="1012" y="870"/>
                      <a:pt x="1012" y="869"/>
                      <a:pt x="1013" y="868"/>
                    </a:cubicBezTo>
                    <a:cubicBezTo>
                      <a:pt x="1010" y="867"/>
                      <a:pt x="1011" y="871"/>
                      <a:pt x="1007" y="870"/>
                    </a:cubicBezTo>
                    <a:cubicBezTo>
                      <a:pt x="1006" y="868"/>
                      <a:pt x="1004" y="866"/>
                      <a:pt x="1005" y="862"/>
                    </a:cubicBezTo>
                    <a:cubicBezTo>
                      <a:pt x="1007" y="862"/>
                      <a:pt x="1008" y="864"/>
                      <a:pt x="1011" y="863"/>
                    </a:cubicBezTo>
                    <a:cubicBezTo>
                      <a:pt x="1013" y="862"/>
                      <a:pt x="1012" y="860"/>
                      <a:pt x="1015" y="860"/>
                    </a:cubicBezTo>
                    <a:cubicBezTo>
                      <a:pt x="1015" y="857"/>
                      <a:pt x="1011" y="857"/>
                      <a:pt x="1014" y="855"/>
                    </a:cubicBezTo>
                    <a:cubicBezTo>
                      <a:pt x="1005" y="851"/>
                      <a:pt x="999" y="865"/>
                      <a:pt x="990" y="867"/>
                    </a:cubicBezTo>
                    <a:cubicBezTo>
                      <a:pt x="989" y="866"/>
                      <a:pt x="989" y="865"/>
                      <a:pt x="989" y="862"/>
                    </a:cubicBezTo>
                    <a:cubicBezTo>
                      <a:pt x="986" y="863"/>
                      <a:pt x="986" y="867"/>
                      <a:pt x="982" y="866"/>
                    </a:cubicBezTo>
                    <a:cubicBezTo>
                      <a:pt x="982" y="863"/>
                      <a:pt x="980" y="864"/>
                      <a:pt x="981" y="861"/>
                    </a:cubicBezTo>
                    <a:cubicBezTo>
                      <a:pt x="980" y="858"/>
                      <a:pt x="983" y="860"/>
                      <a:pt x="983" y="858"/>
                    </a:cubicBezTo>
                    <a:cubicBezTo>
                      <a:pt x="979" y="858"/>
                      <a:pt x="974" y="864"/>
                      <a:pt x="968" y="866"/>
                    </a:cubicBezTo>
                    <a:cubicBezTo>
                      <a:pt x="968" y="862"/>
                      <a:pt x="968" y="862"/>
                      <a:pt x="968" y="862"/>
                    </a:cubicBezTo>
                    <a:cubicBezTo>
                      <a:pt x="964" y="861"/>
                      <a:pt x="965" y="866"/>
                      <a:pt x="961" y="865"/>
                    </a:cubicBezTo>
                    <a:cubicBezTo>
                      <a:pt x="961" y="864"/>
                      <a:pt x="961" y="863"/>
                      <a:pt x="960" y="862"/>
                    </a:cubicBezTo>
                    <a:cubicBezTo>
                      <a:pt x="958" y="863"/>
                      <a:pt x="958" y="864"/>
                      <a:pt x="958" y="866"/>
                    </a:cubicBezTo>
                    <a:cubicBezTo>
                      <a:pt x="957" y="862"/>
                      <a:pt x="951" y="866"/>
                      <a:pt x="953" y="861"/>
                    </a:cubicBezTo>
                    <a:cubicBezTo>
                      <a:pt x="950" y="861"/>
                      <a:pt x="952" y="867"/>
                      <a:pt x="948" y="865"/>
                    </a:cubicBezTo>
                    <a:cubicBezTo>
                      <a:pt x="950" y="867"/>
                      <a:pt x="951" y="870"/>
                      <a:pt x="950" y="875"/>
                    </a:cubicBezTo>
                    <a:cubicBezTo>
                      <a:pt x="949" y="878"/>
                      <a:pt x="943" y="877"/>
                      <a:pt x="944" y="882"/>
                    </a:cubicBezTo>
                    <a:cubicBezTo>
                      <a:pt x="940" y="882"/>
                      <a:pt x="939" y="883"/>
                      <a:pt x="935" y="882"/>
                    </a:cubicBezTo>
                    <a:cubicBezTo>
                      <a:pt x="936" y="878"/>
                      <a:pt x="938" y="874"/>
                      <a:pt x="940" y="871"/>
                    </a:cubicBezTo>
                    <a:cubicBezTo>
                      <a:pt x="943" y="871"/>
                      <a:pt x="942" y="869"/>
                      <a:pt x="944" y="871"/>
                    </a:cubicBezTo>
                    <a:cubicBezTo>
                      <a:pt x="946" y="870"/>
                      <a:pt x="947" y="866"/>
                      <a:pt x="946" y="865"/>
                    </a:cubicBezTo>
                    <a:cubicBezTo>
                      <a:pt x="936" y="864"/>
                      <a:pt x="934" y="872"/>
                      <a:pt x="929" y="879"/>
                    </a:cubicBezTo>
                    <a:cubicBezTo>
                      <a:pt x="927" y="878"/>
                      <a:pt x="927" y="876"/>
                      <a:pt x="927" y="874"/>
                    </a:cubicBezTo>
                    <a:cubicBezTo>
                      <a:pt x="917" y="877"/>
                      <a:pt x="924" y="885"/>
                      <a:pt x="919" y="891"/>
                    </a:cubicBezTo>
                    <a:cubicBezTo>
                      <a:pt x="915" y="892"/>
                      <a:pt x="916" y="891"/>
                      <a:pt x="912" y="890"/>
                    </a:cubicBezTo>
                    <a:cubicBezTo>
                      <a:pt x="909" y="896"/>
                      <a:pt x="908" y="903"/>
                      <a:pt x="902" y="905"/>
                    </a:cubicBezTo>
                    <a:cubicBezTo>
                      <a:pt x="896" y="903"/>
                      <a:pt x="890" y="905"/>
                      <a:pt x="887" y="899"/>
                    </a:cubicBezTo>
                    <a:cubicBezTo>
                      <a:pt x="889" y="884"/>
                      <a:pt x="908" y="887"/>
                      <a:pt x="914" y="876"/>
                    </a:cubicBezTo>
                    <a:cubicBezTo>
                      <a:pt x="917" y="876"/>
                      <a:pt x="914" y="878"/>
                      <a:pt x="916" y="879"/>
                    </a:cubicBezTo>
                    <a:cubicBezTo>
                      <a:pt x="923" y="869"/>
                      <a:pt x="939" y="868"/>
                      <a:pt x="942" y="854"/>
                    </a:cubicBezTo>
                    <a:cubicBezTo>
                      <a:pt x="952" y="854"/>
                      <a:pt x="952" y="854"/>
                      <a:pt x="952" y="854"/>
                    </a:cubicBezTo>
                    <a:cubicBezTo>
                      <a:pt x="954" y="851"/>
                      <a:pt x="955" y="848"/>
                      <a:pt x="957" y="846"/>
                    </a:cubicBezTo>
                    <a:cubicBezTo>
                      <a:pt x="959" y="845"/>
                      <a:pt x="958" y="847"/>
                      <a:pt x="960" y="848"/>
                    </a:cubicBezTo>
                    <a:cubicBezTo>
                      <a:pt x="962" y="847"/>
                      <a:pt x="960" y="843"/>
                      <a:pt x="961" y="843"/>
                    </a:cubicBezTo>
                    <a:cubicBezTo>
                      <a:pt x="966" y="845"/>
                      <a:pt x="969" y="839"/>
                      <a:pt x="971" y="835"/>
                    </a:cubicBezTo>
                    <a:cubicBezTo>
                      <a:pt x="970" y="832"/>
                      <a:pt x="970" y="838"/>
                      <a:pt x="968" y="836"/>
                    </a:cubicBezTo>
                    <a:cubicBezTo>
                      <a:pt x="969" y="834"/>
                      <a:pt x="968" y="833"/>
                      <a:pt x="968" y="832"/>
                    </a:cubicBezTo>
                    <a:cubicBezTo>
                      <a:pt x="966" y="835"/>
                      <a:pt x="956" y="846"/>
                      <a:pt x="950" y="844"/>
                    </a:cubicBezTo>
                    <a:cubicBezTo>
                      <a:pt x="950" y="843"/>
                      <a:pt x="952" y="841"/>
                      <a:pt x="951" y="841"/>
                    </a:cubicBezTo>
                    <a:cubicBezTo>
                      <a:pt x="948" y="842"/>
                      <a:pt x="948" y="846"/>
                      <a:pt x="945" y="848"/>
                    </a:cubicBezTo>
                    <a:cubicBezTo>
                      <a:pt x="942" y="848"/>
                      <a:pt x="941" y="847"/>
                      <a:pt x="940" y="845"/>
                    </a:cubicBezTo>
                    <a:cubicBezTo>
                      <a:pt x="937" y="846"/>
                      <a:pt x="938" y="852"/>
                      <a:pt x="932" y="852"/>
                    </a:cubicBezTo>
                    <a:cubicBezTo>
                      <a:pt x="937" y="850"/>
                      <a:pt x="933" y="844"/>
                      <a:pt x="932" y="840"/>
                    </a:cubicBezTo>
                    <a:cubicBezTo>
                      <a:pt x="929" y="842"/>
                      <a:pt x="928" y="846"/>
                      <a:pt x="923" y="846"/>
                    </a:cubicBezTo>
                    <a:cubicBezTo>
                      <a:pt x="922" y="844"/>
                      <a:pt x="922" y="842"/>
                      <a:pt x="922" y="839"/>
                    </a:cubicBezTo>
                    <a:cubicBezTo>
                      <a:pt x="917" y="839"/>
                      <a:pt x="917" y="844"/>
                      <a:pt x="916" y="848"/>
                    </a:cubicBezTo>
                    <a:cubicBezTo>
                      <a:pt x="914" y="848"/>
                      <a:pt x="913" y="847"/>
                      <a:pt x="912" y="847"/>
                    </a:cubicBezTo>
                    <a:cubicBezTo>
                      <a:pt x="910" y="847"/>
                      <a:pt x="911" y="850"/>
                      <a:pt x="909" y="849"/>
                    </a:cubicBezTo>
                    <a:cubicBezTo>
                      <a:pt x="910" y="851"/>
                      <a:pt x="913" y="848"/>
                      <a:pt x="916" y="850"/>
                    </a:cubicBezTo>
                    <a:cubicBezTo>
                      <a:pt x="915" y="853"/>
                      <a:pt x="914" y="856"/>
                      <a:pt x="910" y="856"/>
                    </a:cubicBezTo>
                    <a:cubicBezTo>
                      <a:pt x="912" y="860"/>
                      <a:pt x="912" y="861"/>
                      <a:pt x="909" y="863"/>
                    </a:cubicBezTo>
                    <a:cubicBezTo>
                      <a:pt x="906" y="863"/>
                      <a:pt x="908" y="858"/>
                      <a:pt x="907" y="855"/>
                    </a:cubicBezTo>
                    <a:cubicBezTo>
                      <a:pt x="906" y="855"/>
                      <a:pt x="905" y="856"/>
                      <a:pt x="905" y="857"/>
                    </a:cubicBezTo>
                    <a:cubicBezTo>
                      <a:pt x="903" y="853"/>
                      <a:pt x="908" y="852"/>
                      <a:pt x="906" y="847"/>
                    </a:cubicBezTo>
                    <a:cubicBezTo>
                      <a:pt x="911" y="845"/>
                      <a:pt x="912" y="840"/>
                      <a:pt x="917" y="838"/>
                    </a:cubicBezTo>
                    <a:cubicBezTo>
                      <a:pt x="919" y="839"/>
                      <a:pt x="915" y="840"/>
                      <a:pt x="916" y="841"/>
                    </a:cubicBezTo>
                    <a:cubicBezTo>
                      <a:pt x="917" y="842"/>
                      <a:pt x="921" y="837"/>
                      <a:pt x="922" y="834"/>
                    </a:cubicBezTo>
                    <a:cubicBezTo>
                      <a:pt x="922" y="833"/>
                      <a:pt x="920" y="834"/>
                      <a:pt x="919" y="834"/>
                    </a:cubicBezTo>
                    <a:cubicBezTo>
                      <a:pt x="926" y="827"/>
                      <a:pt x="934" y="822"/>
                      <a:pt x="943" y="819"/>
                    </a:cubicBezTo>
                    <a:cubicBezTo>
                      <a:pt x="942" y="822"/>
                      <a:pt x="946" y="820"/>
                      <a:pt x="945" y="823"/>
                    </a:cubicBezTo>
                    <a:cubicBezTo>
                      <a:pt x="948" y="822"/>
                      <a:pt x="945" y="817"/>
                      <a:pt x="949" y="815"/>
                    </a:cubicBezTo>
                    <a:cubicBezTo>
                      <a:pt x="960" y="820"/>
                      <a:pt x="946" y="829"/>
                      <a:pt x="942" y="834"/>
                    </a:cubicBezTo>
                    <a:cubicBezTo>
                      <a:pt x="946" y="836"/>
                      <a:pt x="947" y="837"/>
                      <a:pt x="947" y="842"/>
                    </a:cubicBezTo>
                    <a:cubicBezTo>
                      <a:pt x="949" y="840"/>
                      <a:pt x="948" y="839"/>
                      <a:pt x="948" y="835"/>
                    </a:cubicBezTo>
                    <a:cubicBezTo>
                      <a:pt x="953" y="833"/>
                      <a:pt x="954" y="826"/>
                      <a:pt x="959" y="823"/>
                    </a:cubicBezTo>
                    <a:cubicBezTo>
                      <a:pt x="957" y="822"/>
                      <a:pt x="955" y="820"/>
                      <a:pt x="955" y="817"/>
                    </a:cubicBezTo>
                    <a:cubicBezTo>
                      <a:pt x="960" y="817"/>
                      <a:pt x="969" y="816"/>
                      <a:pt x="967" y="808"/>
                    </a:cubicBezTo>
                    <a:cubicBezTo>
                      <a:pt x="969" y="807"/>
                      <a:pt x="971" y="807"/>
                      <a:pt x="972" y="805"/>
                    </a:cubicBezTo>
                    <a:cubicBezTo>
                      <a:pt x="974" y="806"/>
                      <a:pt x="970" y="807"/>
                      <a:pt x="971" y="808"/>
                    </a:cubicBezTo>
                    <a:cubicBezTo>
                      <a:pt x="973" y="807"/>
                      <a:pt x="975" y="810"/>
                      <a:pt x="974" y="806"/>
                    </a:cubicBezTo>
                    <a:cubicBezTo>
                      <a:pt x="977" y="808"/>
                      <a:pt x="978" y="805"/>
                      <a:pt x="981" y="805"/>
                    </a:cubicBezTo>
                    <a:cubicBezTo>
                      <a:pt x="982" y="807"/>
                      <a:pt x="978" y="811"/>
                      <a:pt x="977" y="814"/>
                    </a:cubicBezTo>
                    <a:cubicBezTo>
                      <a:pt x="976" y="814"/>
                      <a:pt x="976" y="812"/>
                      <a:pt x="975" y="812"/>
                    </a:cubicBezTo>
                    <a:cubicBezTo>
                      <a:pt x="976" y="815"/>
                      <a:pt x="969" y="822"/>
                      <a:pt x="975" y="823"/>
                    </a:cubicBezTo>
                    <a:cubicBezTo>
                      <a:pt x="975" y="826"/>
                      <a:pt x="974" y="827"/>
                      <a:pt x="973" y="830"/>
                    </a:cubicBezTo>
                    <a:cubicBezTo>
                      <a:pt x="974" y="831"/>
                      <a:pt x="978" y="829"/>
                      <a:pt x="980" y="829"/>
                    </a:cubicBezTo>
                    <a:cubicBezTo>
                      <a:pt x="979" y="826"/>
                      <a:pt x="979" y="825"/>
                      <a:pt x="976" y="826"/>
                    </a:cubicBezTo>
                    <a:cubicBezTo>
                      <a:pt x="976" y="823"/>
                      <a:pt x="978" y="821"/>
                      <a:pt x="977" y="818"/>
                    </a:cubicBezTo>
                    <a:cubicBezTo>
                      <a:pt x="980" y="817"/>
                      <a:pt x="980" y="818"/>
                      <a:pt x="983" y="819"/>
                    </a:cubicBezTo>
                    <a:cubicBezTo>
                      <a:pt x="986" y="818"/>
                      <a:pt x="988" y="809"/>
                      <a:pt x="993" y="814"/>
                    </a:cubicBezTo>
                    <a:cubicBezTo>
                      <a:pt x="998" y="810"/>
                      <a:pt x="997" y="801"/>
                      <a:pt x="1005" y="799"/>
                    </a:cubicBezTo>
                    <a:cubicBezTo>
                      <a:pt x="1004" y="797"/>
                      <a:pt x="1003" y="795"/>
                      <a:pt x="1004" y="792"/>
                    </a:cubicBezTo>
                    <a:cubicBezTo>
                      <a:pt x="1006" y="791"/>
                      <a:pt x="1007" y="789"/>
                      <a:pt x="1010" y="790"/>
                    </a:cubicBezTo>
                    <a:cubicBezTo>
                      <a:pt x="1010" y="793"/>
                      <a:pt x="1010" y="793"/>
                      <a:pt x="1010" y="793"/>
                    </a:cubicBezTo>
                    <a:cubicBezTo>
                      <a:pt x="1014" y="792"/>
                      <a:pt x="1015" y="788"/>
                      <a:pt x="1016" y="784"/>
                    </a:cubicBezTo>
                    <a:cubicBezTo>
                      <a:pt x="1022" y="786"/>
                      <a:pt x="1021" y="779"/>
                      <a:pt x="1025" y="777"/>
                    </a:cubicBezTo>
                    <a:cubicBezTo>
                      <a:pt x="1026" y="778"/>
                      <a:pt x="1028" y="778"/>
                      <a:pt x="1030" y="778"/>
                    </a:cubicBezTo>
                    <a:cubicBezTo>
                      <a:pt x="1030" y="782"/>
                      <a:pt x="1029" y="781"/>
                      <a:pt x="1030" y="785"/>
                    </a:cubicBezTo>
                    <a:cubicBezTo>
                      <a:pt x="1028" y="786"/>
                      <a:pt x="1028" y="784"/>
                      <a:pt x="1026" y="784"/>
                    </a:cubicBezTo>
                    <a:cubicBezTo>
                      <a:pt x="1032" y="792"/>
                      <a:pt x="1025" y="800"/>
                      <a:pt x="1017" y="802"/>
                    </a:cubicBezTo>
                    <a:cubicBezTo>
                      <a:pt x="1018" y="803"/>
                      <a:pt x="1020" y="804"/>
                      <a:pt x="1019" y="807"/>
                    </a:cubicBezTo>
                    <a:cubicBezTo>
                      <a:pt x="1023" y="807"/>
                      <a:pt x="1023" y="807"/>
                      <a:pt x="1023" y="807"/>
                    </a:cubicBezTo>
                    <a:cubicBezTo>
                      <a:pt x="1026" y="806"/>
                      <a:pt x="1021" y="805"/>
                      <a:pt x="1022" y="803"/>
                    </a:cubicBezTo>
                    <a:cubicBezTo>
                      <a:pt x="1025" y="801"/>
                      <a:pt x="1029" y="802"/>
                      <a:pt x="1032" y="800"/>
                    </a:cubicBezTo>
                    <a:cubicBezTo>
                      <a:pt x="1032" y="798"/>
                      <a:pt x="1030" y="796"/>
                      <a:pt x="1034" y="796"/>
                    </a:cubicBezTo>
                    <a:cubicBezTo>
                      <a:pt x="1031" y="794"/>
                      <a:pt x="1032" y="789"/>
                      <a:pt x="1031" y="785"/>
                    </a:cubicBezTo>
                    <a:cubicBezTo>
                      <a:pt x="1040" y="778"/>
                      <a:pt x="1050" y="771"/>
                      <a:pt x="1060" y="766"/>
                    </a:cubicBezTo>
                    <a:cubicBezTo>
                      <a:pt x="1060" y="768"/>
                      <a:pt x="1062" y="768"/>
                      <a:pt x="1061" y="770"/>
                    </a:cubicBezTo>
                    <a:cubicBezTo>
                      <a:pt x="1056" y="771"/>
                      <a:pt x="1055" y="778"/>
                      <a:pt x="1051" y="781"/>
                    </a:cubicBezTo>
                    <a:cubicBezTo>
                      <a:pt x="1053" y="785"/>
                      <a:pt x="1060" y="777"/>
                      <a:pt x="1063" y="780"/>
                    </a:cubicBezTo>
                    <a:cubicBezTo>
                      <a:pt x="1063" y="781"/>
                      <a:pt x="1062" y="781"/>
                      <a:pt x="1063" y="782"/>
                    </a:cubicBezTo>
                    <a:cubicBezTo>
                      <a:pt x="1054" y="786"/>
                      <a:pt x="1053" y="801"/>
                      <a:pt x="1041" y="795"/>
                    </a:cubicBezTo>
                    <a:close/>
                    <a:moveTo>
                      <a:pt x="929" y="862"/>
                    </a:moveTo>
                    <a:cubicBezTo>
                      <a:pt x="930" y="866"/>
                      <a:pt x="928" y="867"/>
                      <a:pt x="924" y="867"/>
                    </a:cubicBezTo>
                    <a:cubicBezTo>
                      <a:pt x="921" y="863"/>
                      <a:pt x="923" y="859"/>
                      <a:pt x="928" y="858"/>
                    </a:cubicBezTo>
                    <a:cubicBezTo>
                      <a:pt x="930" y="861"/>
                      <a:pt x="924" y="863"/>
                      <a:pt x="929" y="862"/>
                    </a:cubicBezTo>
                    <a:close/>
                    <a:moveTo>
                      <a:pt x="1047" y="751"/>
                    </a:moveTo>
                    <a:cubicBezTo>
                      <a:pt x="1044" y="757"/>
                      <a:pt x="1034" y="753"/>
                      <a:pt x="1038" y="744"/>
                    </a:cubicBezTo>
                    <a:cubicBezTo>
                      <a:pt x="1039" y="743"/>
                      <a:pt x="1042" y="746"/>
                      <a:pt x="1043" y="743"/>
                    </a:cubicBezTo>
                    <a:cubicBezTo>
                      <a:pt x="1045" y="743"/>
                      <a:pt x="1043" y="746"/>
                      <a:pt x="1042" y="746"/>
                    </a:cubicBezTo>
                    <a:cubicBezTo>
                      <a:pt x="1045" y="745"/>
                      <a:pt x="1044" y="749"/>
                      <a:pt x="1047" y="751"/>
                    </a:cubicBezTo>
                    <a:close/>
                    <a:moveTo>
                      <a:pt x="1038" y="768"/>
                    </a:moveTo>
                    <a:cubicBezTo>
                      <a:pt x="1038" y="767"/>
                      <a:pt x="1041" y="762"/>
                      <a:pt x="1045" y="763"/>
                    </a:cubicBezTo>
                    <a:cubicBezTo>
                      <a:pt x="1045" y="766"/>
                      <a:pt x="1043" y="769"/>
                      <a:pt x="1038" y="769"/>
                    </a:cubicBezTo>
                    <a:cubicBezTo>
                      <a:pt x="1037" y="769"/>
                      <a:pt x="1038" y="768"/>
                      <a:pt x="1039" y="769"/>
                    </a:cubicBezTo>
                    <a:cubicBezTo>
                      <a:pt x="1040" y="767"/>
                      <a:pt x="1038" y="767"/>
                      <a:pt x="1038" y="768"/>
                    </a:cubicBezTo>
                    <a:close/>
                    <a:moveTo>
                      <a:pt x="1040" y="718"/>
                    </a:moveTo>
                    <a:cubicBezTo>
                      <a:pt x="1037" y="718"/>
                      <a:pt x="1037" y="716"/>
                      <a:pt x="1034" y="717"/>
                    </a:cubicBezTo>
                    <a:cubicBezTo>
                      <a:pt x="1037" y="713"/>
                      <a:pt x="1043" y="711"/>
                      <a:pt x="1045" y="704"/>
                    </a:cubicBezTo>
                    <a:cubicBezTo>
                      <a:pt x="1048" y="704"/>
                      <a:pt x="1046" y="709"/>
                      <a:pt x="1050" y="707"/>
                    </a:cubicBezTo>
                    <a:cubicBezTo>
                      <a:pt x="1049" y="713"/>
                      <a:pt x="1042" y="713"/>
                      <a:pt x="1040" y="718"/>
                    </a:cubicBezTo>
                    <a:close/>
                    <a:moveTo>
                      <a:pt x="1042" y="720"/>
                    </a:moveTo>
                    <a:cubicBezTo>
                      <a:pt x="1041" y="724"/>
                      <a:pt x="1042" y="723"/>
                      <a:pt x="1041" y="726"/>
                    </a:cubicBezTo>
                    <a:cubicBezTo>
                      <a:pt x="1037" y="725"/>
                      <a:pt x="1036" y="730"/>
                      <a:pt x="1033" y="728"/>
                    </a:cubicBezTo>
                    <a:cubicBezTo>
                      <a:pt x="1036" y="725"/>
                      <a:pt x="1036" y="720"/>
                      <a:pt x="1042" y="720"/>
                    </a:cubicBezTo>
                    <a:close/>
                    <a:moveTo>
                      <a:pt x="1051" y="760"/>
                    </a:moveTo>
                    <a:cubicBezTo>
                      <a:pt x="1050" y="757"/>
                      <a:pt x="1053" y="757"/>
                      <a:pt x="1054" y="755"/>
                    </a:cubicBezTo>
                    <a:cubicBezTo>
                      <a:pt x="1058" y="758"/>
                      <a:pt x="1062" y="748"/>
                      <a:pt x="1070" y="750"/>
                    </a:cubicBezTo>
                    <a:cubicBezTo>
                      <a:pt x="1064" y="756"/>
                      <a:pt x="1059" y="759"/>
                      <a:pt x="1051" y="760"/>
                    </a:cubicBezTo>
                    <a:close/>
                    <a:moveTo>
                      <a:pt x="1065" y="765"/>
                    </a:moveTo>
                    <a:cubicBezTo>
                      <a:pt x="1065" y="766"/>
                      <a:pt x="1064" y="767"/>
                      <a:pt x="1064" y="769"/>
                    </a:cubicBezTo>
                    <a:cubicBezTo>
                      <a:pt x="1061" y="769"/>
                      <a:pt x="1061" y="765"/>
                      <a:pt x="1062" y="764"/>
                    </a:cubicBezTo>
                    <a:cubicBezTo>
                      <a:pt x="1064" y="764"/>
                      <a:pt x="1064" y="765"/>
                      <a:pt x="1065" y="765"/>
                    </a:cubicBezTo>
                    <a:close/>
                    <a:moveTo>
                      <a:pt x="1066" y="831"/>
                    </a:moveTo>
                    <a:cubicBezTo>
                      <a:pt x="1065" y="830"/>
                      <a:pt x="1064" y="830"/>
                      <a:pt x="1063" y="830"/>
                    </a:cubicBezTo>
                    <a:cubicBezTo>
                      <a:pt x="1064" y="828"/>
                      <a:pt x="1065" y="827"/>
                      <a:pt x="1067" y="827"/>
                    </a:cubicBezTo>
                    <a:cubicBezTo>
                      <a:pt x="1067" y="829"/>
                      <a:pt x="1066" y="830"/>
                      <a:pt x="1066" y="831"/>
                    </a:cubicBezTo>
                    <a:close/>
                    <a:moveTo>
                      <a:pt x="1064" y="777"/>
                    </a:moveTo>
                    <a:cubicBezTo>
                      <a:pt x="1064" y="773"/>
                      <a:pt x="1064" y="773"/>
                      <a:pt x="1064" y="773"/>
                    </a:cubicBezTo>
                    <a:cubicBezTo>
                      <a:pt x="1066" y="773"/>
                      <a:pt x="1068" y="774"/>
                      <a:pt x="1068" y="776"/>
                    </a:cubicBezTo>
                    <a:cubicBezTo>
                      <a:pt x="1067" y="777"/>
                      <a:pt x="1066" y="777"/>
                      <a:pt x="1064" y="777"/>
                    </a:cubicBezTo>
                    <a:close/>
                    <a:moveTo>
                      <a:pt x="1111" y="821"/>
                    </a:moveTo>
                    <a:cubicBezTo>
                      <a:pt x="1111" y="824"/>
                      <a:pt x="1107" y="823"/>
                      <a:pt x="1107" y="827"/>
                    </a:cubicBezTo>
                    <a:cubicBezTo>
                      <a:pt x="1105" y="827"/>
                      <a:pt x="1105" y="824"/>
                      <a:pt x="1102" y="825"/>
                    </a:cubicBezTo>
                    <a:cubicBezTo>
                      <a:pt x="1105" y="824"/>
                      <a:pt x="1106" y="821"/>
                      <a:pt x="1111" y="821"/>
                    </a:cubicBezTo>
                    <a:close/>
                    <a:moveTo>
                      <a:pt x="1120" y="787"/>
                    </a:moveTo>
                    <a:cubicBezTo>
                      <a:pt x="1120" y="784"/>
                      <a:pt x="1123" y="784"/>
                      <a:pt x="1125" y="784"/>
                    </a:cubicBezTo>
                    <a:cubicBezTo>
                      <a:pt x="1125" y="786"/>
                      <a:pt x="1123" y="787"/>
                      <a:pt x="1120" y="787"/>
                    </a:cubicBezTo>
                    <a:close/>
                    <a:moveTo>
                      <a:pt x="1125" y="761"/>
                    </a:moveTo>
                    <a:cubicBezTo>
                      <a:pt x="1124" y="764"/>
                      <a:pt x="1125" y="767"/>
                      <a:pt x="1121" y="767"/>
                    </a:cubicBezTo>
                    <a:cubicBezTo>
                      <a:pt x="1119" y="764"/>
                      <a:pt x="1122" y="761"/>
                      <a:pt x="1125" y="761"/>
                    </a:cubicBezTo>
                    <a:close/>
                    <a:moveTo>
                      <a:pt x="1122" y="773"/>
                    </a:moveTo>
                    <a:cubicBezTo>
                      <a:pt x="1123" y="771"/>
                      <a:pt x="1120" y="771"/>
                      <a:pt x="1121" y="769"/>
                    </a:cubicBezTo>
                    <a:cubicBezTo>
                      <a:pt x="1126" y="769"/>
                      <a:pt x="1131" y="763"/>
                      <a:pt x="1131" y="771"/>
                    </a:cubicBezTo>
                    <a:cubicBezTo>
                      <a:pt x="1128" y="771"/>
                      <a:pt x="1127" y="772"/>
                      <a:pt x="1122" y="773"/>
                    </a:cubicBezTo>
                    <a:close/>
                    <a:moveTo>
                      <a:pt x="1135" y="808"/>
                    </a:moveTo>
                    <a:cubicBezTo>
                      <a:pt x="1135" y="810"/>
                      <a:pt x="1134" y="811"/>
                      <a:pt x="1132" y="810"/>
                    </a:cubicBezTo>
                    <a:cubicBezTo>
                      <a:pt x="1132" y="811"/>
                      <a:pt x="1133" y="812"/>
                      <a:pt x="1133" y="813"/>
                    </a:cubicBezTo>
                    <a:cubicBezTo>
                      <a:pt x="1130" y="813"/>
                      <a:pt x="1130" y="813"/>
                      <a:pt x="1130" y="813"/>
                    </a:cubicBezTo>
                    <a:cubicBezTo>
                      <a:pt x="1130" y="812"/>
                      <a:pt x="1130" y="810"/>
                      <a:pt x="1129" y="810"/>
                    </a:cubicBezTo>
                    <a:cubicBezTo>
                      <a:pt x="1129" y="809"/>
                      <a:pt x="1130" y="810"/>
                      <a:pt x="1130" y="810"/>
                    </a:cubicBezTo>
                    <a:cubicBezTo>
                      <a:pt x="1131" y="810"/>
                      <a:pt x="1131" y="809"/>
                      <a:pt x="1131" y="808"/>
                    </a:cubicBezTo>
                    <a:lnTo>
                      <a:pt x="1135" y="808"/>
                    </a:lnTo>
                    <a:close/>
                    <a:moveTo>
                      <a:pt x="1128" y="750"/>
                    </a:moveTo>
                    <a:cubicBezTo>
                      <a:pt x="1131" y="749"/>
                      <a:pt x="1131" y="754"/>
                      <a:pt x="1131" y="750"/>
                    </a:cubicBezTo>
                    <a:cubicBezTo>
                      <a:pt x="1132" y="750"/>
                      <a:pt x="1132" y="752"/>
                      <a:pt x="1132" y="753"/>
                    </a:cubicBezTo>
                    <a:cubicBezTo>
                      <a:pt x="1131" y="753"/>
                      <a:pt x="1130" y="753"/>
                      <a:pt x="1130" y="754"/>
                    </a:cubicBezTo>
                    <a:cubicBezTo>
                      <a:pt x="1129" y="754"/>
                      <a:pt x="1129" y="753"/>
                      <a:pt x="1129" y="752"/>
                    </a:cubicBezTo>
                    <a:cubicBezTo>
                      <a:pt x="1128" y="752"/>
                      <a:pt x="1128" y="752"/>
                      <a:pt x="1128" y="753"/>
                    </a:cubicBezTo>
                    <a:cubicBezTo>
                      <a:pt x="1127" y="753"/>
                      <a:pt x="1127" y="752"/>
                      <a:pt x="1127" y="751"/>
                    </a:cubicBezTo>
                    <a:cubicBezTo>
                      <a:pt x="1128" y="751"/>
                      <a:pt x="1128" y="751"/>
                      <a:pt x="1128" y="750"/>
                    </a:cubicBezTo>
                    <a:close/>
                    <a:moveTo>
                      <a:pt x="1126" y="756"/>
                    </a:moveTo>
                    <a:cubicBezTo>
                      <a:pt x="1125" y="759"/>
                      <a:pt x="1122" y="761"/>
                      <a:pt x="1118" y="762"/>
                    </a:cubicBezTo>
                    <a:cubicBezTo>
                      <a:pt x="1120" y="758"/>
                      <a:pt x="1115" y="759"/>
                      <a:pt x="1115" y="755"/>
                    </a:cubicBezTo>
                    <a:cubicBezTo>
                      <a:pt x="1117" y="755"/>
                      <a:pt x="1119" y="755"/>
                      <a:pt x="1119" y="754"/>
                    </a:cubicBezTo>
                    <a:cubicBezTo>
                      <a:pt x="1122" y="754"/>
                      <a:pt x="1121" y="758"/>
                      <a:pt x="1126" y="756"/>
                    </a:cubicBezTo>
                    <a:close/>
                    <a:moveTo>
                      <a:pt x="1121" y="731"/>
                    </a:moveTo>
                    <a:cubicBezTo>
                      <a:pt x="1120" y="733"/>
                      <a:pt x="1120" y="734"/>
                      <a:pt x="1119" y="735"/>
                    </a:cubicBezTo>
                    <a:cubicBezTo>
                      <a:pt x="1116" y="735"/>
                      <a:pt x="1117" y="730"/>
                      <a:pt x="1121" y="731"/>
                    </a:cubicBezTo>
                    <a:close/>
                    <a:moveTo>
                      <a:pt x="1103" y="692"/>
                    </a:moveTo>
                    <a:cubicBezTo>
                      <a:pt x="1104" y="693"/>
                      <a:pt x="1104" y="694"/>
                      <a:pt x="1105" y="694"/>
                    </a:cubicBezTo>
                    <a:cubicBezTo>
                      <a:pt x="1105" y="697"/>
                      <a:pt x="1103" y="699"/>
                      <a:pt x="1100" y="700"/>
                    </a:cubicBezTo>
                    <a:cubicBezTo>
                      <a:pt x="1098" y="698"/>
                      <a:pt x="1101" y="694"/>
                      <a:pt x="1103" y="692"/>
                    </a:cubicBezTo>
                    <a:close/>
                    <a:moveTo>
                      <a:pt x="1091" y="752"/>
                    </a:moveTo>
                    <a:cubicBezTo>
                      <a:pt x="1093" y="751"/>
                      <a:pt x="1093" y="752"/>
                      <a:pt x="1094" y="753"/>
                    </a:cubicBezTo>
                    <a:cubicBezTo>
                      <a:pt x="1100" y="744"/>
                      <a:pt x="1113" y="742"/>
                      <a:pt x="1122" y="736"/>
                    </a:cubicBezTo>
                    <a:cubicBezTo>
                      <a:pt x="1121" y="739"/>
                      <a:pt x="1120" y="741"/>
                      <a:pt x="1119" y="743"/>
                    </a:cubicBezTo>
                    <a:cubicBezTo>
                      <a:pt x="1116" y="744"/>
                      <a:pt x="1117" y="742"/>
                      <a:pt x="1114" y="743"/>
                    </a:cubicBezTo>
                    <a:cubicBezTo>
                      <a:pt x="1114" y="745"/>
                      <a:pt x="1115" y="746"/>
                      <a:pt x="1116" y="746"/>
                    </a:cubicBezTo>
                    <a:cubicBezTo>
                      <a:pt x="1120" y="747"/>
                      <a:pt x="1119" y="742"/>
                      <a:pt x="1123" y="743"/>
                    </a:cubicBezTo>
                    <a:cubicBezTo>
                      <a:pt x="1122" y="750"/>
                      <a:pt x="1119" y="753"/>
                      <a:pt x="1113" y="754"/>
                    </a:cubicBezTo>
                    <a:cubicBezTo>
                      <a:pt x="1112" y="755"/>
                      <a:pt x="1111" y="756"/>
                      <a:pt x="1110" y="757"/>
                    </a:cubicBezTo>
                    <a:cubicBezTo>
                      <a:pt x="1110" y="759"/>
                      <a:pt x="1111" y="757"/>
                      <a:pt x="1113" y="757"/>
                    </a:cubicBezTo>
                    <a:cubicBezTo>
                      <a:pt x="1111" y="761"/>
                      <a:pt x="1112" y="765"/>
                      <a:pt x="1115" y="766"/>
                    </a:cubicBezTo>
                    <a:cubicBezTo>
                      <a:pt x="1116" y="769"/>
                      <a:pt x="1114" y="770"/>
                      <a:pt x="1113" y="772"/>
                    </a:cubicBezTo>
                    <a:cubicBezTo>
                      <a:pt x="1110" y="771"/>
                      <a:pt x="1108" y="767"/>
                      <a:pt x="1111" y="765"/>
                    </a:cubicBezTo>
                    <a:cubicBezTo>
                      <a:pt x="1105" y="767"/>
                      <a:pt x="1102" y="772"/>
                      <a:pt x="1096" y="773"/>
                    </a:cubicBezTo>
                    <a:cubicBezTo>
                      <a:pt x="1095" y="773"/>
                      <a:pt x="1096" y="772"/>
                      <a:pt x="1096" y="771"/>
                    </a:cubicBezTo>
                    <a:cubicBezTo>
                      <a:pt x="1091" y="773"/>
                      <a:pt x="1088" y="775"/>
                      <a:pt x="1084" y="778"/>
                    </a:cubicBezTo>
                    <a:cubicBezTo>
                      <a:pt x="1081" y="776"/>
                      <a:pt x="1086" y="774"/>
                      <a:pt x="1087" y="773"/>
                    </a:cubicBezTo>
                    <a:cubicBezTo>
                      <a:pt x="1083" y="769"/>
                      <a:pt x="1090" y="765"/>
                      <a:pt x="1086" y="759"/>
                    </a:cubicBezTo>
                    <a:cubicBezTo>
                      <a:pt x="1086" y="758"/>
                      <a:pt x="1082" y="761"/>
                      <a:pt x="1082" y="756"/>
                    </a:cubicBezTo>
                    <a:cubicBezTo>
                      <a:pt x="1086" y="758"/>
                      <a:pt x="1091" y="757"/>
                      <a:pt x="1091" y="752"/>
                    </a:cubicBezTo>
                    <a:close/>
                    <a:moveTo>
                      <a:pt x="1083" y="748"/>
                    </a:moveTo>
                    <a:cubicBezTo>
                      <a:pt x="1081" y="750"/>
                      <a:pt x="1078" y="748"/>
                      <a:pt x="1076" y="749"/>
                    </a:cubicBezTo>
                    <a:cubicBezTo>
                      <a:pt x="1076" y="747"/>
                      <a:pt x="1083" y="743"/>
                      <a:pt x="1083" y="748"/>
                    </a:cubicBezTo>
                    <a:close/>
                    <a:moveTo>
                      <a:pt x="1076" y="807"/>
                    </a:moveTo>
                    <a:cubicBezTo>
                      <a:pt x="1076" y="803"/>
                      <a:pt x="1072" y="803"/>
                      <a:pt x="1073" y="798"/>
                    </a:cubicBezTo>
                    <a:cubicBezTo>
                      <a:pt x="1074" y="796"/>
                      <a:pt x="1079" y="795"/>
                      <a:pt x="1081" y="797"/>
                    </a:cubicBezTo>
                    <a:cubicBezTo>
                      <a:pt x="1084" y="797"/>
                      <a:pt x="1080" y="795"/>
                      <a:pt x="1081" y="793"/>
                    </a:cubicBezTo>
                    <a:cubicBezTo>
                      <a:pt x="1086" y="793"/>
                      <a:pt x="1087" y="790"/>
                      <a:pt x="1091" y="789"/>
                    </a:cubicBezTo>
                    <a:cubicBezTo>
                      <a:pt x="1092" y="786"/>
                      <a:pt x="1088" y="788"/>
                      <a:pt x="1089" y="785"/>
                    </a:cubicBezTo>
                    <a:cubicBezTo>
                      <a:pt x="1090" y="783"/>
                      <a:pt x="1093" y="782"/>
                      <a:pt x="1096" y="782"/>
                    </a:cubicBezTo>
                    <a:cubicBezTo>
                      <a:pt x="1095" y="779"/>
                      <a:pt x="1095" y="777"/>
                      <a:pt x="1096" y="774"/>
                    </a:cubicBezTo>
                    <a:cubicBezTo>
                      <a:pt x="1099" y="774"/>
                      <a:pt x="1099" y="774"/>
                      <a:pt x="1099" y="774"/>
                    </a:cubicBezTo>
                    <a:cubicBezTo>
                      <a:pt x="1099" y="777"/>
                      <a:pt x="1101" y="779"/>
                      <a:pt x="1099" y="781"/>
                    </a:cubicBezTo>
                    <a:cubicBezTo>
                      <a:pt x="1103" y="781"/>
                      <a:pt x="1103" y="777"/>
                      <a:pt x="1103" y="774"/>
                    </a:cubicBezTo>
                    <a:cubicBezTo>
                      <a:pt x="1108" y="776"/>
                      <a:pt x="1106" y="775"/>
                      <a:pt x="1112" y="774"/>
                    </a:cubicBezTo>
                    <a:cubicBezTo>
                      <a:pt x="1112" y="777"/>
                      <a:pt x="1114" y="779"/>
                      <a:pt x="1113" y="782"/>
                    </a:cubicBezTo>
                    <a:cubicBezTo>
                      <a:pt x="1103" y="786"/>
                      <a:pt x="1102" y="797"/>
                      <a:pt x="1092" y="800"/>
                    </a:cubicBezTo>
                    <a:cubicBezTo>
                      <a:pt x="1090" y="800"/>
                      <a:pt x="1090" y="798"/>
                      <a:pt x="1088" y="797"/>
                    </a:cubicBezTo>
                    <a:cubicBezTo>
                      <a:pt x="1084" y="805"/>
                      <a:pt x="1081" y="815"/>
                      <a:pt x="1070" y="816"/>
                    </a:cubicBezTo>
                    <a:cubicBezTo>
                      <a:pt x="1071" y="812"/>
                      <a:pt x="1076" y="812"/>
                      <a:pt x="1076" y="807"/>
                    </a:cubicBezTo>
                    <a:close/>
                    <a:moveTo>
                      <a:pt x="1066" y="712"/>
                    </a:moveTo>
                    <a:cubicBezTo>
                      <a:pt x="1069" y="714"/>
                      <a:pt x="1066" y="717"/>
                      <a:pt x="1069" y="719"/>
                    </a:cubicBezTo>
                    <a:cubicBezTo>
                      <a:pt x="1067" y="723"/>
                      <a:pt x="1063" y="724"/>
                      <a:pt x="1059" y="724"/>
                    </a:cubicBezTo>
                    <a:cubicBezTo>
                      <a:pt x="1060" y="720"/>
                      <a:pt x="1057" y="720"/>
                      <a:pt x="1055" y="719"/>
                    </a:cubicBezTo>
                    <a:cubicBezTo>
                      <a:pt x="1056" y="715"/>
                      <a:pt x="1060" y="712"/>
                      <a:pt x="1066" y="712"/>
                    </a:cubicBezTo>
                    <a:close/>
                    <a:moveTo>
                      <a:pt x="1054" y="736"/>
                    </a:moveTo>
                    <a:cubicBezTo>
                      <a:pt x="1054" y="737"/>
                      <a:pt x="1056" y="740"/>
                      <a:pt x="1054" y="740"/>
                    </a:cubicBezTo>
                    <a:cubicBezTo>
                      <a:pt x="1054" y="742"/>
                      <a:pt x="1056" y="739"/>
                      <a:pt x="1059" y="740"/>
                    </a:cubicBezTo>
                    <a:cubicBezTo>
                      <a:pt x="1059" y="737"/>
                      <a:pt x="1057" y="737"/>
                      <a:pt x="1057" y="734"/>
                    </a:cubicBezTo>
                    <a:cubicBezTo>
                      <a:pt x="1059" y="732"/>
                      <a:pt x="1063" y="731"/>
                      <a:pt x="1063" y="726"/>
                    </a:cubicBezTo>
                    <a:cubicBezTo>
                      <a:pt x="1067" y="726"/>
                      <a:pt x="1067" y="725"/>
                      <a:pt x="1070" y="726"/>
                    </a:cubicBezTo>
                    <a:cubicBezTo>
                      <a:pt x="1070" y="731"/>
                      <a:pt x="1068" y="731"/>
                      <a:pt x="1068" y="734"/>
                    </a:cubicBezTo>
                    <a:cubicBezTo>
                      <a:pt x="1066" y="734"/>
                      <a:pt x="1065" y="733"/>
                      <a:pt x="1062" y="733"/>
                    </a:cubicBezTo>
                    <a:cubicBezTo>
                      <a:pt x="1062" y="736"/>
                      <a:pt x="1063" y="737"/>
                      <a:pt x="1065" y="737"/>
                    </a:cubicBezTo>
                    <a:cubicBezTo>
                      <a:pt x="1065" y="740"/>
                      <a:pt x="1063" y="740"/>
                      <a:pt x="1062" y="742"/>
                    </a:cubicBezTo>
                    <a:cubicBezTo>
                      <a:pt x="1061" y="741"/>
                      <a:pt x="1061" y="740"/>
                      <a:pt x="1061" y="739"/>
                    </a:cubicBezTo>
                    <a:cubicBezTo>
                      <a:pt x="1058" y="740"/>
                      <a:pt x="1059" y="742"/>
                      <a:pt x="1059" y="745"/>
                    </a:cubicBezTo>
                    <a:cubicBezTo>
                      <a:pt x="1056" y="747"/>
                      <a:pt x="1056" y="753"/>
                      <a:pt x="1050" y="750"/>
                    </a:cubicBezTo>
                    <a:cubicBezTo>
                      <a:pt x="1051" y="749"/>
                      <a:pt x="1052" y="748"/>
                      <a:pt x="1052" y="746"/>
                    </a:cubicBezTo>
                    <a:cubicBezTo>
                      <a:pt x="1050" y="744"/>
                      <a:pt x="1049" y="747"/>
                      <a:pt x="1047" y="747"/>
                    </a:cubicBezTo>
                    <a:cubicBezTo>
                      <a:pt x="1042" y="742"/>
                      <a:pt x="1049" y="737"/>
                      <a:pt x="1054" y="736"/>
                    </a:cubicBezTo>
                    <a:close/>
                    <a:moveTo>
                      <a:pt x="1050" y="704"/>
                    </a:moveTo>
                    <a:cubicBezTo>
                      <a:pt x="1047" y="705"/>
                      <a:pt x="1047" y="703"/>
                      <a:pt x="1044" y="704"/>
                    </a:cubicBezTo>
                    <a:cubicBezTo>
                      <a:pt x="1043" y="700"/>
                      <a:pt x="1047" y="701"/>
                      <a:pt x="1047" y="698"/>
                    </a:cubicBezTo>
                    <a:cubicBezTo>
                      <a:pt x="1039" y="702"/>
                      <a:pt x="1040" y="714"/>
                      <a:pt x="1031" y="716"/>
                    </a:cubicBezTo>
                    <a:cubicBezTo>
                      <a:pt x="1028" y="714"/>
                      <a:pt x="1033" y="711"/>
                      <a:pt x="1030" y="710"/>
                    </a:cubicBezTo>
                    <a:cubicBezTo>
                      <a:pt x="1022" y="710"/>
                      <a:pt x="1024" y="721"/>
                      <a:pt x="1016" y="721"/>
                    </a:cubicBezTo>
                    <a:cubicBezTo>
                      <a:pt x="1015" y="717"/>
                      <a:pt x="1020" y="715"/>
                      <a:pt x="1015" y="717"/>
                    </a:cubicBezTo>
                    <a:cubicBezTo>
                      <a:pt x="1014" y="711"/>
                      <a:pt x="1018" y="712"/>
                      <a:pt x="1020" y="710"/>
                    </a:cubicBezTo>
                    <a:cubicBezTo>
                      <a:pt x="1019" y="707"/>
                      <a:pt x="1018" y="711"/>
                      <a:pt x="1016" y="710"/>
                    </a:cubicBezTo>
                    <a:cubicBezTo>
                      <a:pt x="1017" y="705"/>
                      <a:pt x="1024" y="704"/>
                      <a:pt x="1019" y="697"/>
                    </a:cubicBezTo>
                    <a:cubicBezTo>
                      <a:pt x="1021" y="697"/>
                      <a:pt x="1023" y="697"/>
                      <a:pt x="1023" y="696"/>
                    </a:cubicBezTo>
                    <a:cubicBezTo>
                      <a:pt x="1026" y="697"/>
                      <a:pt x="1023" y="699"/>
                      <a:pt x="1023" y="701"/>
                    </a:cubicBezTo>
                    <a:cubicBezTo>
                      <a:pt x="1026" y="703"/>
                      <a:pt x="1026" y="700"/>
                      <a:pt x="1030" y="700"/>
                    </a:cubicBezTo>
                    <a:cubicBezTo>
                      <a:pt x="1038" y="705"/>
                      <a:pt x="1043" y="693"/>
                      <a:pt x="1051" y="692"/>
                    </a:cubicBezTo>
                    <a:cubicBezTo>
                      <a:pt x="1048" y="697"/>
                      <a:pt x="1053" y="699"/>
                      <a:pt x="1050" y="704"/>
                    </a:cubicBezTo>
                    <a:close/>
                    <a:moveTo>
                      <a:pt x="1067" y="678"/>
                    </a:moveTo>
                    <a:cubicBezTo>
                      <a:pt x="1065" y="679"/>
                      <a:pt x="1065" y="678"/>
                      <a:pt x="1064" y="678"/>
                    </a:cubicBezTo>
                    <a:cubicBezTo>
                      <a:pt x="1064" y="675"/>
                      <a:pt x="1065" y="674"/>
                      <a:pt x="1068" y="675"/>
                    </a:cubicBezTo>
                    <a:cubicBezTo>
                      <a:pt x="1068" y="677"/>
                      <a:pt x="1067" y="677"/>
                      <a:pt x="1067" y="678"/>
                    </a:cubicBezTo>
                    <a:close/>
                    <a:moveTo>
                      <a:pt x="1067" y="520"/>
                    </a:moveTo>
                    <a:cubicBezTo>
                      <a:pt x="1068" y="518"/>
                      <a:pt x="1069" y="516"/>
                      <a:pt x="1072" y="517"/>
                    </a:cubicBezTo>
                    <a:cubicBezTo>
                      <a:pt x="1072" y="519"/>
                      <a:pt x="1068" y="521"/>
                      <a:pt x="1067" y="520"/>
                    </a:cubicBezTo>
                    <a:close/>
                    <a:moveTo>
                      <a:pt x="1100" y="574"/>
                    </a:moveTo>
                    <a:cubicBezTo>
                      <a:pt x="1100" y="577"/>
                      <a:pt x="1098" y="578"/>
                      <a:pt x="1095" y="578"/>
                    </a:cubicBezTo>
                    <a:cubicBezTo>
                      <a:pt x="1096" y="577"/>
                      <a:pt x="1097" y="574"/>
                      <a:pt x="1100" y="574"/>
                    </a:cubicBezTo>
                    <a:close/>
                    <a:moveTo>
                      <a:pt x="1098" y="659"/>
                    </a:moveTo>
                    <a:cubicBezTo>
                      <a:pt x="1098" y="656"/>
                      <a:pt x="1098" y="654"/>
                      <a:pt x="1099" y="652"/>
                    </a:cubicBezTo>
                    <a:cubicBezTo>
                      <a:pt x="1102" y="652"/>
                      <a:pt x="1102" y="654"/>
                      <a:pt x="1104" y="653"/>
                    </a:cubicBezTo>
                    <a:cubicBezTo>
                      <a:pt x="1104" y="657"/>
                      <a:pt x="1101" y="658"/>
                      <a:pt x="1098" y="659"/>
                    </a:cubicBezTo>
                    <a:close/>
                    <a:moveTo>
                      <a:pt x="1090" y="597"/>
                    </a:moveTo>
                    <a:cubicBezTo>
                      <a:pt x="1090" y="588"/>
                      <a:pt x="1099" y="584"/>
                      <a:pt x="1106" y="585"/>
                    </a:cubicBezTo>
                    <a:cubicBezTo>
                      <a:pt x="1103" y="591"/>
                      <a:pt x="1097" y="595"/>
                      <a:pt x="1090" y="597"/>
                    </a:cubicBezTo>
                    <a:close/>
                    <a:moveTo>
                      <a:pt x="1125" y="506"/>
                    </a:moveTo>
                    <a:cubicBezTo>
                      <a:pt x="1125" y="509"/>
                      <a:pt x="1124" y="513"/>
                      <a:pt x="1120" y="513"/>
                    </a:cubicBezTo>
                    <a:cubicBezTo>
                      <a:pt x="1119" y="508"/>
                      <a:pt x="1121" y="505"/>
                      <a:pt x="1125" y="506"/>
                    </a:cubicBezTo>
                    <a:close/>
                    <a:moveTo>
                      <a:pt x="1127" y="527"/>
                    </a:moveTo>
                    <a:cubicBezTo>
                      <a:pt x="1127" y="534"/>
                      <a:pt x="1121" y="535"/>
                      <a:pt x="1117" y="538"/>
                    </a:cubicBezTo>
                    <a:cubicBezTo>
                      <a:pt x="1116" y="536"/>
                      <a:pt x="1115" y="534"/>
                      <a:pt x="1115" y="531"/>
                    </a:cubicBezTo>
                    <a:cubicBezTo>
                      <a:pt x="1122" y="532"/>
                      <a:pt x="1122" y="524"/>
                      <a:pt x="1127" y="527"/>
                    </a:cubicBezTo>
                    <a:close/>
                    <a:moveTo>
                      <a:pt x="1151" y="586"/>
                    </a:moveTo>
                    <a:cubicBezTo>
                      <a:pt x="1148" y="585"/>
                      <a:pt x="1151" y="579"/>
                      <a:pt x="1155" y="580"/>
                    </a:cubicBezTo>
                    <a:cubicBezTo>
                      <a:pt x="1155" y="583"/>
                      <a:pt x="1152" y="584"/>
                      <a:pt x="1151" y="586"/>
                    </a:cubicBezTo>
                    <a:close/>
                    <a:moveTo>
                      <a:pt x="1151" y="561"/>
                    </a:moveTo>
                    <a:cubicBezTo>
                      <a:pt x="1151" y="579"/>
                      <a:pt x="1132" y="583"/>
                      <a:pt x="1119" y="585"/>
                    </a:cubicBezTo>
                    <a:cubicBezTo>
                      <a:pt x="1119" y="582"/>
                      <a:pt x="1117" y="580"/>
                      <a:pt x="1119" y="578"/>
                    </a:cubicBezTo>
                    <a:cubicBezTo>
                      <a:pt x="1116" y="578"/>
                      <a:pt x="1114" y="583"/>
                      <a:pt x="1111" y="580"/>
                    </a:cubicBezTo>
                    <a:cubicBezTo>
                      <a:pt x="1115" y="576"/>
                      <a:pt x="1120" y="574"/>
                      <a:pt x="1121" y="567"/>
                    </a:cubicBezTo>
                    <a:cubicBezTo>
                      <a:pt x="1126" y="568"/>
                      <a:pt x="1125" y="563"/>
                      <a:pt x="1129" y="562"/>
                    </a:cubicBezTo>
                    <a:cubicBezTo>
                      <a:pt x="1132" y="561"/>
                      <a:pt x="1130" y="565"/>
                      <a:pt x="1133" y="565"/>
                    </a:cubicBezTo>
                    <a:cubicBezTo>
                      <a:pt x="1139" y="558"/>
                      <a:pt x="1149" y="551"/>
                      <a:pt x="1157" y="556"/>
                    </a:cubicBezTo>
                    <a:cubicBezTo>
                      <a:pt x="1155" y="557"/>
                      <a:pt x="1154" y="561"/>
                      <a:pt x="1151" y="561"/>
                    </a:cubicBezTo>
                    <a:close/>
                    <a:moveTo>
                      <a:pt x="1158" y="556"/>
                    </a:moveTo>
                    <a:cubicBezTo>
                      <a:pt x="1157" y="551"/>
                      <a:pt x="1163" y="553"/>
                      <a:pt x="1161" y="547"/>
                    </a:cubicBezTo>
                    <a:cubicBezTo>
                      <a:pt x="1165" y="547"/>
                      <a:pt x="1165" y="547"/>
                      <a:pt x="1165" y="547"/>
                    </a:cubicBezTo>
                    <a:cubicBezTo>
                      <a:pt x="1165" y="552"/>
                      <a:pt x="1161" y="554"/>
                      <a:pt x="1158" y="556"/>
                    </a:cubicBezTo>
                    <a:close/>
                    <a:moveTo>
                      <a:pt x="1179" y="548"/>
                    </a:moveTo>
                    <a:cubicBezTo>
                      <a:pt x="1178" y="551"/>
                      <a:pt x="1177" y="552"/>
                      <a:pt x="1175" y="552"/>
                    </a:cubicBezTo>
                    <a:cubicBezTo>
                      <a:pt x="1175" y="550"/>
                      <a:pt x="1176" y="548"/>
                      <a:pt x="1179" y="548"/>
                    </a:cubicBezTo>
                    <a:close/>
                    <a:moveTo>
                      <a:pt x="1177" y="514"/>
                    </a:moveTo>
                    <a:cubicBezTo>
                      <a:pt x="1176" y="512"/>
                      <a:pt x="1177" y="510"/>
                      <a:pt x="1178" y="509"/>
                    </a:cubicBezTo>
                    <a:cubicBezTo>
                      <a:pt x="1180" y="509"/>
                      <a:pt x="1180" y="511"/>
                      <a:pt x="1182" y="510"/>
                    </a:cubicBezTo>
                    <a:cubicBezTo>
                      <a:pt x="1182" y="513"/>
                      <a:pt x="1180" y="514"/>
                      <a:pt x="1177" y="514"/>
                    </a:cubicBezTo>
                    <a:close/>
                    <a:moveTo>
                      <a:pt x="1112" y="747"/>
                    </a:moveTo>
                    <a:cubicBezTo>
                      <a:pt x="1108" y="748"/>
                      <a:pt x="1111" y="752"/>
                      <a:pt x="1113" y="754"/>
                    </a:cubicBezTo>
                    <a:cubicBezTo>
                      <a:pt x="1113" y="752"/>
                      <a:pt x="1114" y="752"/>
                      <a:pt x="1114" y="750"/>
                    </a:cubicBezTo>
                    <a:cubicBezTo>
                      <a:pt x="1113" y="749"/>
                      <a:pt x="1112" y="749"/>
                      <a:pt x="1112" y="747"/>
                    </a:cubicBezTo>
                    <a:close/>
                    <a:moveTo>
                      <a:pt x="700" y="1082"/>
                    </a:moveTo>
                    <a:cubicBezTo>
                      <a:pt x="699" y="1085"/>
                      <a:pt x="702" y="1084"/>
                      <a:pt x="702" y="1085"/>
                    </a:cubicBezTo>
                    <a:cubicBezTo>
                      <a:pt x="704" y="1082"/>
                      <a:pt x="712" y="1083"/>
                      <a:pt x="715" y="1081"/>
                    </a:cubicBezTo>
                    <a:cubicBezTo>
                      <a:pt x="710" y="1075"/>
                      <a:pt x="707" y="1081"/>
                      <a:pt x="700" y="1082"/>
                    </a:cubicBezTo>
                    <a:close/>
                    <a:moveTo>
                      <a:pt x="927" y="95"/>
                    </a:moveTo>
                    <a:cubicBezTo>
                      <a:pt x="937" y="94"/>
                      <a:pt x="932" y="90"/>
                      <a:pt x="927" y="95"/>
                    </a:cubicBezTo>
                    <a:close/>
                    <a:moveTo>
                      <a:pt x="1147" y="166"/>
                    </a:moveTo>
                    <a:cubicBezTo>
                      <a:pt x="1143" y="165"/>
                      <a:pt x="1136" y="171"/>
                      <a:pt x="1141" y="174"/>
                    </a:cubicBezTo>
                    <a:cubicBezTo>
                      <a:pt x="1143" y="172"/>
                      <a:pt x="1142" y="167"/>
                      <a:pt x="1147" y="167"/>
                    </a:cubicBezTo>
                    <a:cubicBezTo>
                      <a:pt x="1147" y="167"/>
                      <a:pt x="1148" y="166"/>
                      <a:pt x="1147" y="166"/>
                    </a:cubicBezTo>
                    <a:close/>
                    <a:moveTo>
                      <a:pt x="959" y="188"/>
                    </a:moveTo>
                    <a:cubicBezTo>
                      <a:pt x="961" y="182"/>
                      <a:pt x="971" y="177"/>
                      <a:pt x="976" y="181"/>
                    </a:cubicBezTo>
                    <a:cubicBezTo>
                      <a:pt x="981" y="176"/>
                      <a:pt x="993" y="173"/>
                      <a:pt x="994" y="167"/>
                    </a:cubicBezTo>
                    <a:cubicBezTo>
                      <a:pt x="979" y="168"/>
                      <a:pt x="971" y="179"/>
                      <a:pt x="957" y="183"/>
                    </a:cubicBezTo>
                    <a:cubicBezTo>
                      <a:pt x="957" y="185"/>
                      <a:pt x="957" y="187"/>
                      <a:pt x="959" y="188"/>
                    </a:cubicBezTo>
                    <a:close/>
                    <a:moveTo>
                      <a:pt x="1152" y="259"/>
                    </a:moveTo>
                    <a:cubicBezTo>
                      <a:pt x="1152" y="256"/>
                      <a:pt x="1155" y="255"/>
                      <a:pt x="1157" y="253"/>
                    </a:cubicBezTo>
                    <a:cubicBezTo>
                      <a:pt x="1154" y="251"/>
                      <a:pt x="1151" y="249"/>
                      <a:pt x="1147" y="249"/>
                    </a:cubicBezTo>
                    <a:cubicBezTo>
                      <a:pt x="1148" y="254"/>
                      <a:pt x="1151" y="256"/>
                      <a:pt x="1153" y="255"/>
                    </a:cubicBezTo>
                    <a:cubicBezTo>
                      <a:pt x="1152" y="257"/>
                      <a:pt x="1148" y="258"/>
                      <a:pt x="1152" y="259"/>
                    </a:cubicBezTo>
                    <a:close/>
                    <a:moveTo>
                      <a:pt x="1192" y="338"/>
                    </a:moveTo>
                    <a:cubicBezTo>
                      <a:pt x="1197" y="336"/>
                      <a:pt x="1200" y="334"/>
                      <a:pt x="1203" y="331"/>
                    </a:cubicBezTo>
                    <a:cubicBezTo>
                      <a:pt x="1200" y="333"/>
                      <a:pt x="1191" y="334"/>
                      <a:pt x="1192" y="338"/>
                    </a:cubicBezTo>
                    <a:close/>
                    <a:moveTo>
                      <a:pt x="1219" y="382"/>
                    </a:moveTo>
                    <a:cubicBezTo>
                      <a:pt x="1223" y="382"/>
                      <a:pt x="1228" y="384"/>
                      <a:pt x="1231" y="378"/>
                    </a:cubicBezTo>
                    <a:cubicBezTo>
                      <a:pt x="1228" y="377"/>
                      <a:pt x="1226" y="381"/>
                      <a:pt x="1225" y="378"/>
                    </a:cubicBezTo>
                    <a:cubicBezTo>
                      <a:pt x="1228" y="377"/>
                      <a:pt x="1230" y="375"/>
                      <a:pt x="1232" y="374"/>
                    </a:cubicBezTo>
                    <a:cubicBezTo>
                      <a:pt x="1229" y="375"/>
                      <a:pt x="1226" y="375"/>
                      <a:pt x="1223" y="373"/>
                    </a:cubicBezTo>
                    <a:cubicBezTo>
                      <a:pt x="1223" y="377"/>
                      <a:pt x="1219" y="378"/>
                      <a:pt x="1219" y="382"/>
                    </a:cubicBezTo>
                    <a:close/>
                    <a:moveTo>
                      <a:pt x="1162" y="385"/>
                    </a:moveTo>
                    <a:cubicBezTo>
                      <a:pt x="1170" y="385"/>
                      <a:pt x="1172" y="376"/>
                      <a:pt x="1179" y="378"/>
                    </a:cubicBezTo>
                    <a:cubicBezTo>
                      <a:pt x="1175" y="373"/>
                      <a:pt x="1166" y="382"/>
                      <a:pt x="1162" y="385"/>
                    </a:cubicBezTo>
                    <a:close/>
                    <a:moveTo>
                      <a:pt x="1215" y="381"/>
                    </a:moveTo>
                    <a:cubicBezTo>
                      <a:pt x="1213" y="381"/>
                      <a:pt x="1202" y="379"/>
                      <a:pt x="1201" y="387"/>
                    </a:cubicBezTo>
                    <a:cubicBezTo>
                      <a:pt x="1204" y="387"/>
                      <a:pt x="1207" y="387"/>
                      <a:pt x="1208" y="390"/>
                    </a:cubicBezTo>
                    <a:cubicBezTo>
                      <a:pt x="1204" y="391"/>
                      <a:pt x="1203" y="394"/>
                      <a:pt x="1199" y="394"/>
                    </a:cubicBezTo>
                    <a:cubicBezTo>
                      <a:pt x="1201" y="396"/>
                      <a:pt x="1205" y="392"/>
                      <a:pt x="1208" y="390"/>
                    </a:cubicBezTo>
                    <a:cubicBezTo>
                      <a:pt x="1211" y="390"/>
                      <a:pt x="1213" y="390"/>
                      <a:pt x="1213" y="388"/>
                    </a:cubicBezTo>
                    <a:cubicBezTo>
                      <a:pt x="1212" y="387"/>
                      <a:pt x="1209" y="389"/>
                      <a:pt x="1209" y="387"/>
                    </a:cubicBezTo>
                    <a:cubicBezTo>
                      <a:pt x="1209" y="383"/>
                      <a:pt x="1214" y="384"/>
                      <a:pt x="1215" y="381"/>
                    </a:cubicBezTo>
                    <a:close/>
                    <a:moveTo>
                      <a:pt x="1267" y="409"/>
                    </a:moveTo>
                    <a:cubicBezTo>
                      <a:pt x="1269" y="403"/>
                      <a:pt x="1274" y="398"/>
                      <a:pt x="1282" y="398"/>
                    </a:cubicBezTo>
                    <a:cubicBezTo>
                      <a:pt x="1285" y="394"/>
                      <a:pt x="1291" y="392"/>
                      <a:pt x="1287" y="393"/>
                    </a:cubicBezTo>
                    <a:cubicBezTo>
                      <a:pt x="1282" y="394"/>
                      <a:pt x="1262" y="406"/>
                      <a:pt x="1255" y="404"/>
                    </a:cubicBezTo>
                    <a:cubicBezTo>
                      <a:pt x="1255" y="405"/>
                      <a:pt x="1258" y="405"/>
                      <a:pt x="1257" y="407"/>
                    </a:cubicBezTo>
                    <a:cubicBezTo>
                      <a:pt x="1253" y="407"/>
                      <a:pt x="1253" y="410"/>
                      <a:pt x="1251" y="412"/>
                    </a:cubicBezTo>
                    <a:cubicBezTo>
                      <a:pt x="1256" y="414"/>
                      <a:pt x="1259" y="407"/>
                      <a:pt x="1267" y="409"/>
                    </a:cubicBezTo>
                    <a:close/>
                    <a:moveTo>
                      <a:pt x="1230" y="407"/>
                    </a:moveTo>
                    <a:cubicBezTo>
                      <a:pt x="1229" y="408"/>
                      <a:pt x="1226" y="408"/>
                      <a:pt x="1226" y="406"/>
                    </a:cubicBezTo>
                    <a:cubicBezTo>
                      <a:pt x="1226" y="404"/>
                      <a:pt x="1230" y="405"/>
                      <a:pt x="1230" y="403"/>
                    </a:cubicBezTo>
                    <a:cubicBezTo>
                      <a:pt x="1229" y="403"/>
                      <a:pt x="1229" y="401"/>
                      <a:pt x="1229" y="400"/>
                    </a:cubicBezTo>
                    <a:cubicBezTo>
                      <a:pt x="1226" y="401"/>
                      <a:pt x="1224" y="401"/>
                      <a:pt x="1223" y="399"/>
                    </a:cubicBezTo>
                    <a:cubicBezTo>
                      <a:pt x="1220" y="402"/>
                      <a:pt x="1210" y="404"/>
                      <a:pt x="1218" y="404"/>
                    </a:cubicBezTo>
                    <a:cubicBezTo>
                      <a:pt x="1216" y="405"/>
                      <a:pt x="1214" y="405"/>
                      <a:pt x="1214" y="408"/>
                    </a:cubicBezTo>
                    <a:cubicBezTo>
                      <a:pt x="1216" y="408"/>
                      <a:pt x="1217" y="407"/>
                      <a:pt x="1217" y="408"/>
                    </a:cubicBezTo>
                    <a:cubicBezTo>
                      <a:pt x="1217" y="411"/>
                      <a:pt x="1214" y="412"/>
                      <a:pt x="1214" y="415"/>
                    </a:cubicBezTo>
                    <a:cubicBezTo>
                      <a:pt x="1219" y="416"/>
                      <a:pt x="1229" y="415"/>
                      <a:pt x="1230" y="407"/>
                    </a:cubicBezTo>
                    <a:close/>
                    <a:moveTo>
                      <a:pt x="1230" y="406"/>
                    </a:moveTo>
                    <a:cubicBezTo>
                      <a:pt x="1230" y="406"/>
                      <a:pt x="1230" y="407"/>
                      <a:pt x="1230" y="407"/>
                    </a:cubicBezTo>
                    <a:cubicBezTo>
                      <a:pt x="1230" y="407"/>
                      <a:pt x="1230" y="406"/>
                      <a:pt x="1230" y="406"/>
                    </a:cubicBezTo>
                    <a:close/>
                    <a:moveTo>
                      <a:pt x="1245" y="418"/>
                    </a:moveTo>
                    <a:cubicBezTo>
                      <a:pt x="1244" y="416"/>
                      <a:pt x="1245" y="414"/>
                      <a:pt x="1246" y="414"/>
                    </a:cubicBezTo>
                    <a:cubicBezTo>
                      <a:pt x="1249" y="415"/>
                      <a:pt x="1250" y="410"/>
                      <a:pt x="1248" y="413"/>
                    </a:cubicBezTo>
                    <a:cubicBezTo>
                      <a:pt x="1243" y="414"/>
                      <a:pt x="1239" y="417"/>
                      <a:pt x="1234" y="419"/>
                    </a:cubicBezTo>
                    <a:cubicBezTo>
                      <a:pt x="1238" y="422"/>
                      <a:pt x="1241" y="415"/>
                      <a:pt x="1245" y="418"/>
                    </a:cubicBezTo>
                    <a:close/>
                    <a:moveTo>
                      <a:pt x="1167" y="425"/>
                    </a:moveTo>
                    <a:cubicBezTo>
                      <a:pt x="1171" y="423"/>
                      <a:pt x="1175" y="421"/>
                      <a:pt x="1178" y="418"/>
                    </a:cubicBezTo>
                    <a:cubicBezTo>
                      <a:pt x="1174" y="420"/>
                      <a:pt x="1169" y="421"/>
                      <a:pt x="1167" y="425"/>
                    </a:cubicBezTo>
                    <a:close/>
                    <a:moveTo>
                      <a:pt x="1136" y="429"/>
                    </a:moveTo>
                    <a:cubicBezTo>
                      <a:pt x="1130" y="428"/>
                      <a:pt x="1127" y="435"/>
                      <a:pt x="1123" y="432"/>
                    </a:cubicBezTo>
                    <a:cubicBezTo>
                      <a:pt x="1123" y="429"/>
                      <a:pt x="1128" y="430"/>
                      <a:pt x="1128" y="427"/>
                    </a:cubicBezTo>
                    <a:cubicBezTo>
                      <a:pt x="1123" y="425"/>
                      <a:pt x="1110" y="427"/>
                      <a:pt x="1108" y="434"/>
                    </a:cubicBezTo>
                    <a:cubicBezTo>
                      <a:pt x="1111" y="435"/>
                      <a:pt x="1116" y="438"/>
                      <a:pt x="1114" y="441"/>
                    </a:cubicBezTo>
                    <a:cubicBezTo>
                      <a:pt x="1117" y="442"/>
                      <a:pt x="1120" y="438"/>
                      <a:pt x="1121" y="440"/>
                    </a:cubicBezTo>
                    <a:cubicBezTo>
                      <a:pt x="1120" y="441"/>
                      <a:pt x="1119" y="442"/>
                      <a:pt x="1118" y="443"/>
                    </a:cubicBezTo>
                    <a:cubicBezTo>
                      <a:pt x="1114" y="440"/>
                      <a:pt x="1108" y="449"/>
                      <a:pt x="1104" y="452"/>
                    </a:cubicBezTo>
                    <a:cubicBezTo>
                      <a:pt x="1107" y="452"/>
                      <a:pt x="1110" y="451"/>
                      <a:pt x="1109" y="455"/>
                    </a:cubicBezTo>
                    <a:cubicBezTo>
                      <a:pt x="1106" y="455"/>
                      <a:pt x="1105" y="452"/>
                      <a:pt x="1103" y="455"/>
                    </a:cubicBezTo>
                    <a:cubicBezTo>
                      <a:pt x="1103" y="458"/>
                      <a:pt x="1103" y="460"/>
                      <a:pt x="1105" y="462"/>
                    </a:cubicBezTo>
                    <a:cubicBezTo>
                      <a:pt x="1110" y="457"/>
                      <a:pt x="1118" y="457"/>
                      <a:pt x="1120" y="450"/>
                    </a:cubicBezTo>
                    <a:cubicBezTo>
                      <a:pt x="1123" y="450"/>
                      <a:pt x="1127" y="446"/>
                      <a:pt x="1124" y="445"/>
                    </a:cubicBezTo>
                    <a:cubicBezTo>
                      <a:pt x="1122" y="447"/>
                      <a:pt x="1120" y="449"/>
                      <a:pt x="1117" y="450"/>
                    </a:cubicBezTo>
                    <a:cubicBezTo>
                      <a:pt x="1117" y="449"/>
                      <a:pt x="1116" y="449"/>
                      <a:pt x="1116" y="448"/>
                    </a:cubicBezTo>
                    <a:cubicBezTo>
                      <a:pt x="1117" y="447"/>
                      <a:pt x="1117" y="446"/>
                      <a:pt x="1118" y="445"/>
                    </a:cubicBezTo>
                    <a:cubicBezTo>
                      <a:pt x="1119" y="448"/>
                      <a:pt x="1121" y="444"/>
                      <a:pt x="1124" y="445"/>
                    </a:cubicBezTo>
                    <a:cubicBezTo>
                      <a:pt x="1124" y="442"/>
                      <a:pt x="1124" y="442"/>
                      <a:pt x="1126" y="439"/>
                    </a:cubicBezTo>
                    <a:cubicBezTo>
                      <a:pt x="1124" y="437"/>
                      <a:pt x="1122" y="439"/>
                      <a:pt x="1122" y="438"/>
                    </a:cubicBezTo>
                    <a:cubicBezTo>
                      <a:pt x="1125" y="433"/>
                      <a:pt x="1132" y="433"/>
                      <a:pt x="1136" y="429"/>
                    </a:cubicBezTo>
                    <a:close/>
                    <a:moveTo>
                      <a:pt x="1094" y="442"/>
                    </a:moveTo>
                    <a:cubicBezTo>
                      <a:pt x="1090" y="444"/>
                      <a:pt x="1079" y="444"/>
                      <a:pt x="1080" y="448"/>
                    </a:cubicBezTo>
                    <a:cubicBezTo>
                      <a:pt x="1085" y="447"/>
                      <a:pt x="1095" y="442"/>
                      <a:pt x="1094" y="442"/>
                    </a:cubicBezTo>
                    <a:close/>
                    <a:moveTo>
                      <a:pt x="1002" y="455"/>
                    </a:moveTo>
                    <a:cubicBezTo>
                      <a:pt x="999" y="456"/>
                      <a:pt x="995" y="456"/>
                      <a:pt x="995" y="460"/>
                    </a:cubicBezTo>
                    <a:cubicBezTo>
                      <a:pt x="999" y="460"/>
                      <a:pt x="999" y="456"/>
                      <a:pt x="1002" y="455"/>
                    </a:cubicBezTo>
                    <a:close/>
                    <a:moveTo>
                      <a:pt x="1126" y="464"/>
                    </a:moveTo>
                    <a:cubicBezTo>
                      <a:pt x="1127" y="462"/>
                      <a:pt x="1129" y="462"/>
                      <a:pt x="1131" y="462"/>
                    </a:cubicBezTo>
                    <a:cubicBezTo>
                      <a:pt x="1131" y="457"/>
                      <a:pt x="1126" y="460"/>
                      <a:pt x="1125" y="462"/>
                    </a:cubicBezTo>
                    <a:cubicBezTo>
                      <a:pt x="1127" y="462"/>
                      <a:pt x="1125" y="464"/>
                      <a:pt x="1126" y="464"/>
                    </a:cubicBezTo>
                    <a:close/>
                    <a:moveTo>
                      <a:pt x="1234" y="521"/>
                    </a:moveTo>
                    <a:cubicBezTo>
                      <a:pt x="1230" y="525"/>
                      <a:pt x="1219" y="527"/>
                      <a:pt x="1218" y="531"/>
                    </a:cubicBezTo>
                    <a:cubicBezTo>
                      <a:pt x="1216" y="534"/>
                      <a:pt x="1197" y="535"/>
                      <a:pt x="1192" y="546"/>
                    </a:cubicBezTo>
                    <a:cubicBezTo>
                      <a:pt x="1199" y="545"/>
                      <a:pt x="1205" y="540"/>
                      <a:pt x="1212" y="536"/>
                    </a:cubicBezTo>
                    <a:cubicBezTo>
                      <a:pt x="1220" y="532"/>
                      <a:pt x="1232" y="529"/>
                      <a:pt x="1234" y="521"/>
                    </a:cubicBezTo>
                    <a:close/>
                    <a:moveTo>
                      <a:pt x="162" y="592"/>
                    </a:moveTo>
                    <a:cubicBezTo>
                      <a:pt x="153" y="594"/>
                      <a:pt x="146" y="599"/>
                      <a:pt x="141" y="605"/>
                    </a:cubicBezTo>
                    <a:cubicBezTo>
                      <a:pt x="144" y="605"/>
                      <a:pt x="145" y="604"/>
                      <a:pt x="147" y="607"/>
                    </a:cubicBezTo>
                    <a:cubicBezTo>
                      <a:pt x="147" y="609"/>
                      <a:pt x="143" y="611"/>
                      <a:pt x="145" y="612"/>
                    </a:cubicBezTo>
                    <a:cubicBezTo>
                      <a:pt x="146" y="609"/>
                      <a:pt x="150" y="609"/>
                      <a:pt x="152" y="608"/>
                    </a:cubicBezTo>
                    <a:cubicBezTo>
                      <a:pt x="152" y="605"/>
                      <a:pt x="150" y="603"/>
                      <a:pt x="151" y="599"/>
                    </a:cubicBezTo>
                    <a:cubicBezTo>
                      <a:pt x="152" y="599"/>
                      <a:pt x="152" y="598"/>
                      <a:pt x="153" y="598"/>
                    </a:cubicBezTo>
                    <a:cubicBezTo>
                      <a:pt x="157" y="600"/>
                      <a:pt x="162" y="596"/>
                      <a:pt x="162" y="592"/>
                    </a:cubicBezTo>
                    <a:close/>
                    <a:moveTo>
                      <a:pt x="202" y="660"/>
                    </a:moveTo>
                    <a:cubicBezTo>
                      <a:pt x="200" y="659"/>
                      <a:pt x="200" y="657"/>
                      <a:pt x="197" y="658"/>
                    </a:cubicBezTo>
                    <a:cubicBezTo>
                      <a:pt x="197" y="659"/>
                      <a:pt x="195" y="663"/>
                      <a:pt x="196" y="663"/>
                    </a:cubicBezTo>
                    <a:cubicBezTo>
                      <a:pt x="196" y="659"/>
                      <a:pt x="201" y="662"/>
                      <a:pt x="202" y="660"/>
                    </a:cubicBezTo>
                    <a:close/>
                    <a:moveTo>
                      <a:pt x="1186" y="672"/>
                    </a:moveTo>
                    <a:cubicBezTo>
                      <a:pt x="1184" y="675"/>
                      <a:pt x="1182" y="676"/>
                      <a:pt x="1178" y="677"/>
                    </a:cubicBezTo>
                    <a:cubicBezTo>
                      <a:pt x="1178" y="676"/>
                      <a:pt x="1177" y="675"/>
                      <a:pt x="1177" y="675"/>
                    </a:cubicBezTo>
                    <a:cubicBezTo>
                      <a:pt x="1178" y="672"/>
                      <a:pt x="1178" y="670"/>
                      <a:pt x="1178" y="666"/>
                    </a:cubicBezTo>
                    <a:cubicBezTo>
                      <a:pt x="1172" y="668"/>
                      <a:pt x="1168" y="672"/>
                      <a:pt x="1164" y="676"/>
                    </a:cubicBezTo>
                    <a:cubicBezTo>
                      <a:pt x="1165" y="679"/>
                      <a:pt x="1171" y="677"/>
                      <a:pt x="1173" y="678"/>
                    </a:cubicBezTo>
                    <a:cubicBezTo>
                      <a:pt x="1173" y="683"/>
                      <a:pt x="1173" y="683"/>
                      <a:pt x="1173" y="683"/>
                    </a:cubicBezTo>
                    <a:cubicBezTo>
                      <a:pt x="1179" y="681"/>
                      <a:pt x="1186" y="676"/>
                      <a:pt x="1186" y="672"/>
                    </a:cubicBezTo>
                    <a:close/>
                    <a:moveTo>
                      <a:pt x="1169" y="675"/>
                    </a:moveTo>
                    <a:cubicBezTo>
                      <a:pt x="1169" y="671"/>
                      <a:pt x="1173" y="671"/>
                      <a:pt x="1176" y="670"/>
                    </a:cubicBezTo>
                    <a:cubicBezTo>
                      <a:pt x="1176" y="673"/>
                      <a:pt x="1175" y="673"/>
                      <a:pt x="1175" y="676"/>
                    </a:cubicBezTo>
                    <a:cubicBezTo>
                      <a:pt x="1173" y="676"/>
                      <a:pt x="1171" y="676"/>
                      <a:pt x="1169" y="675"/>
                    </a:cubicBezTo>
                    <a:close/>
                    <a:moveTo>
                      <a:pt x="1045" y="783"/>
                    </a:moveTo>
                    <a:cubicBezTo>
                      <a:pt x="1045" y="786"/>
                      <a:pt x="1040" y="792"/>
                      <a:pt x="1038" y="787"/>
                    </a:cubicBezTo>
                    <a:cubicBezTo>
                      <a:pt x="1035" y="787"/>
                      <a:pt x="1035" y="790"/>
                      <a:pt x="1034" y="792"/>
                    </a:cubicBezTo>
                    <a:cubicBezTo>
                      <a:pt x="1037" y="790"/>
                      <a:pt x="1034" y="795"/>
                      <a:pt x="1037" y="795"/>
                    </a:cubicBezTo>
                    <a:cubicBezTo>
                      <a:pt x="1037" y="792"/>
                      <a:pt x="1040" y="793"/>
                      <a:pt x="1042" y="793"/>
                    </a:cubicBezTo>
                    <a:cubicBezTo>
                      <a:pt x="1040" y="788"/>
                      <a:pt x="1043" y="786"/>
                      <a:pt x="1048" y="786"/>
                    </a:cubicBezTo>
                    <a:cubicBezTo>
                      <a:pt x="1048" y="785"/>
                      <a:pt x="1049" y="784"/>
                      <a:pt x="1049" y="783"/>
                    </a:cubicBezTo>
                    <a:cubicBezTo>
                      <a:pt x="1047" y="784"/>
                      <a:pt x="1048" y="784"/>
                      <a:pt x="1045" y="783"/>
                    </a:cubicBezTo>
                    <a:close/>
                    <a:moveTo>
                      <a:pt x="1192" y="801"/>
                    </a:moveTo>
                    <a:cubicBezTo>
                      <a:pt x="1193" y="799"/>
                      <a:pt x="1191" y="795"/>
                      <a:pt x="1196" y="794"/>
                    </a:cubicBezTo>
                    <a:cubicBezTo>
                      <a:pt x="1194" y="792"/>
                      <a:pt x="1191" y="795"/>
                      <a:pt x="1190" y="796"/>
                    </a:cubicBezTo>
                    <a:cubicBezTo>
                      <a:pt x="1191" y="797"/>
                      <a:pt x="1189" y="798"/>
                      <a:pt x="1190" y="799"/>
                    </a:cubicBezTo>
                    <a:cubicBezTo>
                      <a:pt x="1191" y="800"/>
                      <a:pt x="1192" y="800"/>
                      <a:pt x="1192" y="801"/>
                    </a:cubicBezTo>
                    <a:close/>
                    <a:moveTo>
                      <a:pt x="1191" y="802"/>
                    </a:moveTo>
                    <a:cubicBezTo>
                      <a:pt x="1192" y="802"/>
                      <a:pt x="1192" y="801"/>
                      <a:pt x="1192" y="801"/>
                    </a:cubicBezTo>
                    <a:cubicBezTo>
                      <a:pt x="1192" y="801"/>
                      <a:pt x="1191" y="801"/>
                      <a:pt x="1191" y="802"/>
                    </a:cubicBezTo>
                    <a:close/>
                    <a:moveTo>
                      <a:pt x="1192" y="801"/>
                    </a:moveTo>
                    <a:cubicBezTo>
                      <a:pt x="1192" y="801"/>
                      <a:pt x="1192" y="801"/>
                      <a:pt x="1192" y="801"/>
                    </a:cubicBezTo>
                    <a:cubicBezTo>
                      <a:pt x="1192" y="801"/>
                      <a:pt x="1192" y="801"/>
                      <a:pt x="1192" y="801"/>
                    </a:cubicBezTo>
                    <a:cubicBezTo>
                      <a:pt x="1192" y="801"/>
                      <a:pt x="1192" y="801"/>
                      <a:pt x="1192" y="801"/>
                    </a:cubicBezTo>
                    <a:close/>
                    <a:moveTo>
                      <a:pt x="1117" y="848"/>
                    </a:moveTo>
                    <a:cubicBezTo>
                      <a:pt x="1117" y="847"/>
                      <a:pt x="1117" y="846"/>
                      <a:pt x="1118" y="846"/>
                    </a:cubicBezTo>
                    <a:cubicBezTo>
                      <a:pt x="1117" y="846"/>
                      <a:pt x="1117" y="846"/>
                      <a:pt x="1117" y="846"/>
                    </a:cubicBezTo>
                    <a:lnTo>
                      <a:pt x="1117" y="848"/>
                    </a:lnTo>
                    <a:close/>
                    <a:moveTo>
                      <a:pt x="1138" y="833"/>
                    </a:moveTo>
                    <a:cubicBezTo>
                      <a:pt x="1136" y="833"/>
                      <a:pt x="1136" y="831"/>
                      <a:pt x="1136" y="831"/>
                    </a:cubicBezTo>
                    <a:cubicBezTo>
                      <a:pt x="1133" y="838"/>
                      <a:pt x="1121" y="840"/>
                      <a:pt x="1118" y="846"/>
                    </a:cubicBezTo>
                    <a:cubicBezTo>
                      <a:pt x="1124" y="846"/>
                      <a:pt x="1124" y="846"/>
                      <a:pt x="1124" y="846"/>
                    </a:cubicBezTo>
                    <a:cubicBezTo>
                      <a:pt x="1127" y="843"/>
                      <a:pt x="1131" y="834"/>
                      <a:pt x="1136" y="838"/>
                    </a:cubicBezTo>
                    <a:cubicBezTo>
                      <a:pt x="1135" y="835"/>
                      <a:pt x="1139" y="836"/>
                      <a:pt x="1138" y="833"/>
                    </a:cubicBezTo>
                    <a:close/>
                    <a:moveTo>
                      <a:pt x="117" y="847"/>
                    </a:moveTo>
                    <a:cubicBezTo>
                      <a:pt x="113" y="845"/>
                      <a:pt x="109" y="848"/>
                      <a:pt x="108" y="851"/>
                    </a:cubicBezTo>
                    <a:cubicBezTo>
                      <a:pt x="113" y="849"/>
                      <a:pt x="117" y="847"/>
                      <a:pt x="121" y="846"/>
                    </a:cubicBezTo>
                    <a:cubicBezTo>
                      <a:pt x="130" y="844"/>
                      <a:pt x="129" y="845"/>
                      <a:pt x="134" y="836"/>
                    </a:cubicBezTo>
                    <a:cubicBezTo>
                      <a:pt x="134" y="836"/>
                      <a:pt x="136" y="837"/>
                      <a:pt x="136" y="835"/>
                    </a:cubicBezTo>
                    <a:cubicBezTo>
                      <a:pt x="133" y="837"/>
                      <a:pt x="134" y="833"/>
                      <a:pt x="131" y="834"/>
                    </a:cubicBezTo>
                    <a:cubicBezTo>
                      <a:pt x="126" y="837"/>
                      <a:pt x="121" y="841"/>
                      <a:pt x="117" y="847"/>
                    </a:cubicBezTo>
                    <a:close/>
                    <a:moveTo>
                      <a:pt x="167" y="840"/>
                    </a:moveTo>
                    <a:cubicBezTo>
                      <a:pt x="167" y="844"/>
                      <a:pt x="160" y="841"/>
                      <a:pt x="160" y="845"/>
                    </a:cubicBezTo>
                    <a:cubicBezTo>
                      <a:pt x="163" y="845"/>
                      <a:pt x="163" y="843"/>
                      <a:pt x="165" y="845"/>
                    </a:cubicBezTo>
                    <a:cubicBezTo>
                      <a:pt x="164" y="842"/>
                      <a:pt x="170" y="842"/>
                      <a:pt x="167" y="840"/>
                    </a:cubicBezTo>
                    <a:close/>
                    <a:moveTo>
                      <a:pt x="149" y="845"/>
                    </a:moveTo>
                    <a:cubicBezTo>
                      <a:pt x="142" y="845"/>
                      <a:pt x="132" y="851"/>
                      <a:pt x="129" y="858"/>
                    </a:cubicBezTo>
                    <a:cubicBezTo>
                      <a:pt x="126" y="858"/>
                      <a:pt x="125" y="857"/>
                      <a:pt x="123" y="857"/>
                    </a:cubicBezTo>
                    <a:cubicBezTo>
                      <a:pt x="114" y="866"/>
                      <a:pt x="103" y="873"/>
                      <a:pt x="93" y="882"/>
                    </a:cubicBezTo>
                    <a:cubicBezTo>
                      <a:pt x="105" y="872"/>
                      <a:pt x="122" y="871"/>
                      <a:pt x="133" y="860"/>
                    </a:cubicBezTo>
                    <a:cubicBezTo>
                      <a:pt x="132" y="860"/>
                      <a:pt x="130" y="860"/>
                      <a:pt x="130" y="858"/>
                    </a:cubicBezTo>
                    <a:cubicBezTo>
                      <a:pt x="135" y="852"/>
                      <a:pt x="145" y="851"/>
                      <a:pt x="149" y="845"/>
                    </a:cubicBezTo>
                    <a:close/>
                    <a:moveTo>
                      <a:pt x="1051" y="939"/>
                    </a:moveTo>
                    <a:cubicBezTo>
                      <a:pt x="1054" y="938"/>
                      <a:pt x="1056" y="936"/>
                      <a:pt x="1058" y="934"/>
                    </a:cubicBezTo>
                    <a:cubicBezTo>
                      <a:pt x="1062" y="934"/>
                      <a:pt x="1062" y="937"/>
                      <a:pt x="1062" y="939"/>
                    </a:cubicBezTo>
                    <a:cubicBezTo>
                      <a:pt x="1063" y="936"/>
                      <a:pt x="1066" y="938"/>
                      <a:pt x="1068" y="939"/>
                    </a:cubicBezTo>
                    <a:cubicBezTo>
                      <a:pt x="1068" y="936"/>
                      <a:pt x="1070" y="935"/>
                      <a:pt x="1070" y="932"/>
                    </a:cubicBezTo>
                    <a:cubicBezTo>
                      <a:pt x="1066" y="927"/>
                      <a:pt x="1075" y="910"/>
                      <a:pt x="1082" y="916"/>
                    </a:cubicBezTo>
                    <a:cubicBezTo>
                      <a:pt x="1082" y="922"/>
                      <a:pt x="1072" y="926"/>
                      <a:pt x="1076" y="930"/>
                    </a:cubicBezTo>
                    <a:cubicBezTo>
                      <a:pt x="1081" y="925"/>
                      <a:pt x="1097" y="922"/>
                      <a:pt x="1097" y="913"/>
                    </a:cubicBezTo>
                    <a:cubicBezTo>
                      <a:pt x="1095" y="914"/>
                      <a:pt x="1097" y="910"/>
                      <a:pt x="1094" y="910"/>
                    </a:cubicBezTo>
                    <a:cubicBezTo>
                      <a:pt x="1096" y="907"/>
                      <a:pt x="1093" y="906"/>
                      <a:pt x="1097" y="905"/>
                    </a:cubicBezTo>
                    <a:cubicBezTo>
                      <a:pt x="1097" y="903"/>
                      <a:pt x="1095" y="902"/>
                      <a:pt x="1096" y="900"/>
                    </a:cubicBezTo>
                    <a:cubicBezTo>
                      <a:pt x="1093" y="901"/>
                      <a:pt x="1094" y="897"/>
                      <a:pt x="1092" y="897"/>
                    </a:cubicBezTo>
                    <a:cubicBezTo>
                      <a:pt x="1091" y="902"/>
                      <a:pt x="1088" y="905"/>
                      <a:pt x="1084" y="910"/>
                    </a:cubicBezTo>
                    <a:cubicBezTo>
                      <a:pt x="1082" y="907"/>
                      <a:pt x="1081" y="912"/>
                      <a:pt x="1078" y="912"/>
                    </a:cubicBezTo>
                    <a:cubicBezTo>
                      <a:pt x="1078" y="909"/>
                      <a:pt x="1078" y="908"/>
                      <a:pt x="1077" y="907"/>
                    </a:cubicBezTo>
                    <a:cubicBezTo>
                      <a:pt x="1094" y="892"/>
                      <a:pt x="1113" y="879"/>
                      <a:pt x="1135" y="870"/>
                    </a:cubicBezTo>
                    <a:cubicBezTo>
                      <a:pt x="1133" y="867"/>
                      <a:pt x="1137" y="866"/>
                      <a:pt x="1135" y="865"/>
                    </a:cubicBezTo>
                    <a:cubicBezTo>
                      <a:pt x="1135" y="867"/>
                      <a:pt x="1130" y="867"/>
                      <a:pt x="1132" y="864"/>
                    </a:cubicBezTo>
                    <a:cubicBezTo>
                      <a:pt x="1129" y="865"/>
                      <a:pt x="1125" y="870"/>
                      <a:pt x="1121" y="867"/>
                    </a:cubicBezTo>
                    <a:cubicBezTo>
                      <a:pt x="1120" y="864"/>
                      <a:pt x="1122" y="865"/>
                      <a:pt x="1123" y="863"/>
                    </a:cubicBezTo>
                    <a:cubicBezTo>
                      <a:pt x="1119" y="863"/>
                      <a:pt x="1115" y="868"/>
                      <a:pt x="1114" y="861"/>
                    </a:cubicBezTo>
                    <a:cubicBezTo>
                      <a:pt x="1116" y="862"/>
                      <a:pt x="1115" y="864"/>
                      <a:pt x="1118" y="863"/>
                    </a:cubicBezTo>
                    <a:cubicBezTo>
                      <a:pt x="1118" y="862"/>
                      <a:pt x="1117" y="861"/>
                      <a:pt x="1117" y="860"/>
                    </a:cubicBezTo>
                    <a:cubicBezTo>
                      <a:pt x="1115" y="859"/>
                      <a:pt x="1113" y="859"/>
                      <a:pt x="1112" y="860"/>
                    </a:cubicBezTo>
                    <a:cubicBezTo>
                      <a:pt x="1111" y="858"/>
                      <a:pt x="1109" y="857"/>
                      <a:pt x="1109" y="855"/>
                    </a:cubicBezTo>
                    <a:cubicBezTo>
                      <a:pt x="1111" y="853"/>
                      <a:pt x="1111" y="849"/>
                      <a:pt x="1114" y="848"/>
                    </a:cubicBezTo>
                    <a:cubicBezTo>
                      <a:pt x="1107" y="845"/>
                      <a:pt x="1101" y="858"/>
                      <a:pt x="1096" y="851"/>
                    </a:cubicBezTo>
                    <a:cubicBezTo>
                      <a:pt x="1095" y="854"/>
                      <a:pt x="1098" y="854"/>
                      <a:pt x="1097" y="857"/>
                    </a:cubicBezTo>
                    <a:cubicBezTo>
                      <a:pt x="1093" y="860"/>
                      <a:pt x="1086" y="858"/>
                      <a:pt x="1084" y="866"/>
                    </a:cubicBezTo>
                    <a:cubicBezTo>
                      <a:pt x="1088" y="864"/>
                      <a:pt x="1087" y="868"/>
                      <a:pt x="1087" y="872"/>
                    </a:cubicBezTo>
                    <a:cubicBezTo>
                      <a:pt x="1092" y="870"/>
                      <a:pt x="1091" y="872"/>
                      <a:pt x="1092" y="874"/>
                    </a:cubicBezTo>
                    <a:cubicBezTo>
                      <a:pt x="1093" y="871"/>
                      <a:pt x="1095" y="874"/>
                      <a:pt x="1095" y="876"/>
                    </a:cubicBezTo>
                    <a:cubicBezTo>
                      <a:pt x="1092" y="880"/>
                      <a:pt x="1089" y="883"/>
                      <a:pt x="1084" y="883"/>
                    </a:cubicBezTo>
                    <a:cubicBezTo>
                      <a:pt x="1085" y="879"/>
                      <a:pt x="1084" y="876"/>
                      <a:pt x="1081" y="874"/>
                    </a:cubicBezTo>
                    <a:cubicBezTo>
                      <a:pt x="1081" y="876"/>
                      <a:pt x="1079" y="875"/>
                      <a:pt x="1079" y="876"/>
                    </a:cubicBezTo>
                    <a:cubicBezTo>
                      <a:pt x="1082" y="882"/>
                      <a:pt x="1075" y="894"/>
                      <a:pt x="1067" y="894"/>
                    </a:cubicBezTo>
                    <a:cubicBezTo>
                      <a:pt x="1067" y="891"/>
                      <a:pt x="1066" y="889"/>
                      <a:pt x="1065" y="887"/>
                    </a:cubicBezTo>
                    <a:cubicBezTo>
                      <a:pt x="1063" y="891"/>
                      <a:pt x="1067" y="891"/>
                      <a:pt x="1066" y="896"/>
                    </a:cubicBezTo>
                    <a:cubicBezTo>
                      <a:pt x="1063" y="898"/>
                      <a:pt x="1058" y="898"/>
                      <a:pt x="1058" y="902"/>
                    </a:cubicBezTo>
                    <a:cubicBezTo>
                      <a:pt x="1058" y="904"/>
                      <a:pt x="1061" y="902"/>
                      <a:pt x="1061" y="904"/>
                    </a:cubicBezTo>
                    <a:cubicBezTo>
                      <a:pt x="1058" y="906"/>
                      <a:pt x="1058" y="910"/>
                      <a:pt x="1056" y="913"/>
                    </a:cubicBezTo>
                    <a:cubicBezTo>
                      <a:pt x="1061" y="913"/>
                      <a:pt x="1063" y="917"/>
                      <a:pt x="1064" y="921"/>
                    </a:cubicBezTo>
                    <a:cubicBezTo>
                      <a:pt x="1059" y="928"/>
                      <a:pt x="1049" y="929"/>
                      <a:pt x="1051" y="939"/>
                    </a:cubicBezTo>
                    <a:close/>
                    <a:moveTo>
                      <a:pt x="1103" y="880"/>
                    </a:moveTo>
                    <a:cubicBezTo>
                      <a:pt x="1103" y="876"/>
                      <a:pt x="1106" y="876"/>
                      <a:pt x="1108" y="874"/>
                    </a:cubicBezTo>
                    <a:cubicBezTo>
                      <a:pt x="1111" y="877"/>
                      <a:pt x="1106" y="880"/>
                      <a:pt x="1103" y="880"/>
                    </a:cubicBezTo>
                    <a:close/>
                    <a:moveTo>
                      <a:pt x="1092" y="868"/>
                    </a:moveTo>
                    <a:cubicBezTo>
                      <a:pt x="1092" y="865"/>
                      <a:pt x="1090" y="866"/>
                      <a:pt x="1091" y="863"/>
                    </a:cubicBezTo>
                    <a:cubicBezTo>
                      <a:pt x="1093" y="866"/>
                      <a:pt x="1096" y="861"/>
                      <a:pt x="1096" y="865"/>
                    </a:cubicBezTo>
                    <a:cubicBezTo>
                      <a:pt x="1099" y="865"/>
                      <a:pt x="1100" y="863"/>
                      <a:pt x="1101" y="860"/>
                    </a:cubicBezTo>
                    <a:cubicBezTo>
                      <a:pt x="1100" y="861"/>
                      <a:pt x="1099" y="862"/>
                      <a:pt x="1098" y="863"/>
                    </a:cubicBezTo>
                    <a:cubicBezTo>
                      <a:pt x="1095" y="862"/>
                      <a:pt x="1102" y="856"/>
                      <a:pt x="1102" y="860"/>
                    </a:cubicBezTo>
                    <a:cubicBezTo>
                      <a:pt x="1104" y="858"/>
                      <a:pt x="1103" y="856"/>
                      <a:pt x="1107" y="854"/>
                    </a:cubicBezTo>
                    <a:cubicBezTo>
                      <a:pt x="1110" y="857"/>
                      <a:pt x="1105" y="858"/>
                      <a:pt x="1103" y="860"/>
                    </a:cubicBezTo>
                    <a:cubicBezTo>
                      <a:pt x="1104" y="863"/>
                      <a:pt x="1108" y="860"/>
                      <a:pt x="1111" y="860"/>
                    </a:cubicBezTo>
                    <a:cubicBezTo>
                      <a:pt x="1110" y="863"/>
                      <a:pt x="1112" y="864"/>
                      <a:pt x="1112" y="867"/>
                    </a:cubicBezTo>
                    <a:cubicBezTo>
                      <a:pt x="1105" y="872"/>
                      <a:pt x="1103" y="871"/>
                      <a:pt x="1098" y="874"/>
                    </a:cubicBezTo>
                    <a:cubicBezTo>
                      <a:pt x="1100" y="869"/>
                      <a:pt x="1096" y="869"/>
                      <a:pt x="1092" y="868"/>
                    </a:cubicBezTo>
                    <a:close/>
                    <a:moveTo>
                      <a:pt x="1102" y="878"/>
                    </a:moveTo>
                    <a:cubicBezTo>
                      <a:pt x="1102" y="881"/>
                      <a:pt x="1100" y="882"/>
                      <a:pt x="1099" y="884"/>
                    </a:cubicBezTo>
                    <a:cubicBezTo>
                      <a:pt x="1095" y="883"/>
                      <a:pt x="1096" y="883"/>
                      <a:pt x="1092" y="884"/>
                    </a:cubicBezTo>
                    <a:cubicBezTo>
                      <a:pt x="1094" y="889"/>
                      <a:pt x="1088" y="892"/>
                      <a:pt x="1083" y="893"/>
                    </a:cubicBezTo>
                    <a:cubicBezTo>
                      <a:pt x="1084" y="883"/>
                      <a:pt x="1093" y="880"/>
                      <a:pt x="1102" y="878"/>
                    </a:cubicBezTo>
                    <a:close/>
                    <a:moveTo>
                      <a:pt x="1070" y="897"/>
                    </a:moveTo>
                    <a:cubicBezTo>
                      <a:pt x="1070" y="900"/>
                      <a:pt x="1069" y="902"/>
                      <a:pt x="1066" y="902"/>
                    </a:cubicBezTo>
                    <a:cubicBezTo>
                      <a:pt x="1065" y="898"/>
                      <a:pt x="1068" y="897"/>
                      <a:pt x="1070" y="897"/>
                    </a:cubicBezTo>
                    <a:close/>
                    <a:moveTo>
                      <a:pt x="178" y="865"/>
                    </a:moveTo>
                    <a:cubicBezTo>
                      <a:pt x="183" y="865"/>
                      <a:pt x="185" y="864"/>
                      <a:pt x="190" y="862"/>
                    </a:cubicBezTo>
                    <a:cubicBezTo>
                      <a:pt x="188" y="859"/>
                      <a:pt x="184" y="855"/>
                      <a:pt x="179" y="858"/>
                    </a:cubicBezTo>
                    <a:cubicBezTo>
                      <a:pt x="180" y="861"/>
                      <a:pt x="177" y="867"/>
                      <a:pt x="178" y="865"/>
                    </a:cubicBezTo>
                    <a:close/>
                    <a:moveTo>
                      <a:pt x="1114" y="952"/>
                    </a:moveTo>
                    <a:cubicBezTo>
                      <a:pt x="1115" y="948"/>
                      <a:pt x="1119" y="947"/>
                      <a:pt x="1118" y="941"/>
                    </a:cubicBezTo>
                    <a:cubicBezTo>
                      <a:pt x="1121" y="942"/>
                      <a:pt x="1120" y="940"/>
                      <a:pt x="1122" y="939"/>
                    </a:cubicBezTo>
                    <a:cubicBezTo>
                      <a:pt x="1127" y="942"/>
                      <a:pt x="1129" y="936"/>
                      <a:pt x="1133" y="934"/>
                    </a:cubicBezTo>
                    <a:cubicBezTo>
                      <a:pt x="1130" y="928"/>
                      <a:pt x="1146" y="928"/>
                      <a:pt x="1142" y="921"/>
                    </a:cubicBezTo>
                    <a:cubicBezTo>
                      <a:pt x="1136" y="923"/>
                      <a:pt x="1134" y="928"/>
                      <a:pt x="1129" y="926"/>
                    </a:cubicBezTo>
                    <a:cubicBezTo>
                      <a:pt x="1127" y="933"/>
                      <a:pt x="1121" y="935"/>
                      <a:pt x="1115" y="938"/>
                    </a:cubicBezTo>
                    <a:cubicBezTo>
                      <a:pt x="1115" y="937"/>
                      <a:pt x="1115" y="937"/>
                      <a:pt x="1114" y="936"/>
                    </a:cubicBezTo>
                    <a:cubicBezTo>
                      <a:pt x="1117" y="933"/>
                      <a:pt x="1116" y="929"/>
                      <a:pt x="1115" y="925"/>
                    </a:cubicBezTo>
                    <a:cubicBezTo>
                      <a:pt x="1114" y="924"/>
                      <a:pt x="1111" y="926"/>
                      <a:pt x="1111" y="924"/>
                    </a:cubicBezTo>
                    <a:cubicBezTo>
                      <a:pt x="1114" y="919"/>
                      <a:pt x="1107" y="921"/>
                      <a:pt x="1108" y="916"/>
                    </a:cubicBezTo>
                    <a:cubicBezTo>
                      <a:pt x="1110" y="919"/>
                      <a:pt x="1113" y="916"/>
                      <a:pt x="1114" y="913"/>
                    </a:cubicBezTo>
                    <a:cubicBezTo>
                      <a:pt x="1109" y="914"/>
                      <a:pt x="1104" y="917"/>
                      <a:pt x="1104" y="922"/>
                    </a:cubicBezTo>
                    <a:cubicBezTo>
                      <a:pt x="1110" y="919"/>
                      <a:pt x="1106" y="927"/>
                      <a:pt x="1110" y="926"/>
                    </a:cubicBezTo>
                    <a:cubicBezTo>
                      <a:pt x="1107" y="930"/>
                      <a:pt x="1107" y="933"/>
                      <a:pt x="1105" y="939"/>
                    </a:cubicBezTo>
                    <a:cubicBezTo>
                      <a:pt x="1107" y="940"/>
                      <a:pt x="1108" y="938"/>
                      <a:pt x="1108" y="939"/>
                    </a:cubicBezTo>
                    <a:cubicBezTo>
                      <a:pt x="1105" y="942"/>
                      <a:pt x="1109" y="950"/>
                      <a:pt x="1111" y="950"/>
                    </a:cubicBezTo>
                    <a:cubicBezTo>
                      <a:pt x="1111" y="952"/>
                      <a:pt x="1111" y="952"/>
                      <a:pt x="1111" y="952"/>
                    </a:cubicBezTo>
                    <a:cubicBezTo>
                      <a:pt x="1105" y="949"/>
                      <a:pt x="1107" y="954"/>
                      <a:pt x="1103" y="955"/>
                    </a:cubicBezTo>
                    <a:cubicBezTo>
                      <a:pt x="1103" y="953"/>
                      <a:pt x="1104" y="950"/>
                      <a:pt x="1102" y="950"/>
                    </a:cubicBezTo>
                    <a:cubicBezTo>
                      <a:pt x="1100" y="952"/>
                      <a:pt x="1096" y="952"/>
                      <a:pt x="1095" y="956"/>
                    </a:cubicBezTo>
                    <a:cubicBezTo>
                      <a:pt x="1099" y="956"/>
                      <a:pt x="1099" y="953"/>
                      <a:pt x="1103" y="953"/>
                    </a:cubicBezTo>
                    <a:cubicBezTo>
                      <a:pt x="1103" y="956"/>
                      <a:pt x="1101" y="956"/>
                      <a:pt x="1102" y="958"/>
                    </a:cubicBezTo>
                    <a:cubicBezTo>
                      <a:pt x="1103" y="960"/>
                      <a:pt x="1103" y="958"/>
                      <a:pt x="1106" y="958"/>
                    </a:cubicBezTo>
                    <a:cubicBezTo>
                      <a:pt x="1106" y="953"/>
                      <a:pt x="1111" y="952"/>
                      <a:pt x="1114" y="952"/>
                    </a:cubicBezTo>
                    <a:close/>
                    <a:moveTo>
                      <a:pt x="1019" y="927"/>
                    </a:moveTo>
                    <a:cubicBezTo>
                      <a:pt x="1022" y="924"/>
                      <a:pt x="1025" y="921"/>
                      <a:pt x="1031" y="921"/>
                    </a:cubicBezTo>
                    <a:cubicBezTo>
                      <a:pt x="1032" y="917"/>
                      <a:pt x="1029" y="919"/>
                      <a:pt x="1029" y="916"/>
                    </a:cubicBezTo>
                    <a:cubicBezTo>
                      <a:pt x="1025" y="918"/>
                      <a:pt x="1019" y="924"/>
                      <a:pt x="1019" y="927"/>
                    </a:cubicBezTo>
                    <a:close/>
                    <a:moveTo>
                      <a:pt x="157" y="919"/>
                    </a:moveTo>
                    <a:cubicBezTo>
                      <a:pt x="149" y="918"/>
                      <a:pt x="147" y="925"/>
                      <a:pt x="143" y="928"/>
                    </a:cubicBezTo>
                    <a:cubicBezTo>
                      <a:pt x="149" y="926"/>
                      <a:pt x="154" y="924"/>
                      <a:pt x="157" y="919"/>
                    </a:cubicBezTo>
                    <a:close/>
                    <a:moveTo>
                      <a:pt x="986" y="921"/>
                    </a:moveTo>
                    <a:cubicBezTo>
                      <a:pt x="985" y="923"/>
                      <a:pt x="982" y="919"/>
                      <a:pt x="982" y="923"/>
                    </a:cubicBezTo>
                    <a:cubicBezTo>
                      <a:pt x="984" y="922"/>
                      <a:pt x="984" y="924"/>
                      <a:pt x="986" y="924"/>
                    </a:cubicBezTo>
                    <a:cubicBezTo>
                      <a:pt x="986" y="922"/>
                      <a:pt x="988" y="921"/>
                      <a:pt x="986" y="921"/>
                    </a:cubicBezTo>
                    <a:close/>
                    <a:moveTo>
                      <a:pt x="786" y="1120"/>
                    </a:moveTo>
                    <a:cubicBezTo>
                      <a:pt x="787" y="1118"/>
                      <a:pt x="785" y="1117"/>
                      <a:pt x="786" y="1117"/>
                    </a:cubicBezTo>
                    <a:cubicBezTo>
                      <a:pt x="796" y="1115"/>
                      <a:pt x="807" y="1109"/>
                      <a:pt x="817" y="1109"/>
                    </a:cubicBezTo>
                    <a:cubicBezTo>
                      <a:pt x="821" y="1103"/>
                      <a:pt x="831" y="1106"/>
                      <a:pt x="834" y="1098"/>
                    </a:cubicBezTo>
                    <a:cubicBezTo>
                      <a:pt x="835" y="1096"/>
                      <a:pt x="831" y="1094"/>
                      <a:pt x="833" y="1090"/>
                    </a:cubicBezTo>
                    <a:cubicBezTo>
                      <a:pt x="839" y="1086"/>
                      <a:pt x="848" y="1084"/>
                      <a:pt x="853" y="1083"/>
                    </a:cubicBezTo>
                    <a:cubicBezTo>
                      <a:pt x="852" y="1085"/>
                      <a:pt x="852" y="1087"/>
                      <a:pt x="852" y="1089"/>
                    </a:cubicBezTo>
                    <a:cubicBezTo>
                      <a:pt x="856" y="1089"/>
                      <a:pt x="858" y="1090"/>
                      <a:pt x="859" y="1092"/>
                    </a:cubicBezTo>
                    <a:cubicBezTo>
                      <a:pt x="854" y="1096"/>
                      <a:pt x="847" y="1099"/>
                      <a:pt x="842" y="1104"/>
                    </a:cubicBezTo>
                    <a:cubicBezTo>
                      <a:pt x="836" y="1100"/>
                      <a:pt x="826" y="1109"/>
                      <a:pt x="822" y="1114"/>
                    </a:cubicBezTo>
                    <a:cubicBezTo>
                      <a:pt x="835" y="1111"/>
                      <a:pt x="846" y="1106"/>
                      <a:pt x="858" y="1102"/>
                    </a:cubicBezTo>
                    <a:cubicBezTo>
                      <a:pt x="857" y="1094"/>
                      <a:pt x="862" y="1089"/>
                      <a:pt x="867" y="1084"/>
                    </a:cubicBezTo>
                    <a:cubicBezTo>
                      <a:pt x="865" y="1084"/>
                      <a:pt x="862" y="1087"/>
                      <a:pt x="861" y="1084"/>
                    </a:cubicBezTo>
                    <a:cubicBezTo>
                      <a:pt x="870" y="1074"/>
                      <a:pt x="889" y="1072"/>
                      <a:pt x="900" y="1063"/>
                    </a:cubicBezTo>
                    <a:cubicBezTo>
                      <a:pt x="898" y="1061"/>
                      <a:pt x="893" y="1064"/>
                      <a:pt x="891" y="1061"/>
                    </a:cubicBezTo>
                    <a:cubicBezTo>
                      <a:pt x="895" y="1052"/>
                      <a:pt x="908" y="1051"/>
                      <a:pt x="917" y="1046"/>
                    </a:cubicBezTo>
                    <a:cubicBezTo>
                      <a:pt x="915" y="1044"/>
                      <a:pt x="916" y="1042"/>
                      <a:pt x="917" y="1040"/>
                    </a:cubicBezTo>
                    <a:cubicBezTo>
                      <a:pt x="912" y="1041"/>
                      <a:pt x="908" y="1044"/>
                      <a:pt x="903" y="1045"/>
                    </a:cubicBezTo>
                    <a:cubicBezTo>
                      <a:pt x="906" y="1038"/>
                      <a:pt x="917" y="1038"/>
                      <a:pt x="922" y="1032"/>
                    </a:cubicBezTo>
                    <a:cubicBezTo>
                      <a:pt x="919" y="1032"/>
                      <a:pt x="923" y="1029"/>
                      <a:pt x="922" y="1028"/>
                    </a:cubicBezTo>
                    <a:cubicBezTo>
                      <a:pt x="916" y="1028"/>
                      <a:pt x="918" y="1036"/>
                      <a:pt x="911" y="1036"/>
                    </a:cubicBezTo>
                    <a:cubicBezTo>
                      <a:pt x="911" y="1032"/>
                      <a:pt x="911" y="1032"/>
                      <a:pt x="911" y="1032"/>
                    </a:cubicBezTo>
                    <a:cubicBezTo>
                      <a:pt x="904" y="1034"/>
                      <a:pt x="903" y="1042"/>
                      <a:pt x="895" y="1044"/>
                    </a:cubicBezTo>
                    <a:cubicBezTo>
                      <a:pt x="896" y="1041"/>
                      <a:pt x="897" y="1040"/>
                      <a:pt x="895" y="1038"/>
                    </a:cubicBezTo>
                    <a:cubicBezTo>
                      <a:pt x="891" y="1039"/>
                      <a:pt x="888" y="1042"/>
                      <a:pt x="885" y="1045"/>
                    </a:cubicBezTo>
                    <a:cubicBezTo>
                      <a:pt x="882" y="1041"/>
                      <a:pt x="878" y="1047"/>
                      <a:pt x="875" y="1044"/>
                    </a:cubicBezTo>
                    <a:cubicBezTo>
                      <a:pt x="888" y="1031"/>
                      <a:pt x="913" y="1030"/>
                      <a:pt x="924" y="1015"/>
                    </a:cubicBezTo>
                    <a:cubicBezTo>
                      <a:pt x="915" y="1018"/>
                      <a:pt x="909" y="1024"/>
                      <a:pt x="900" y="1028"/>
                    </a:cubicBezTo>
                    <a:cubicBezTo>
                      <a:pt x="900" y="1026"/>
                      <a:pt x="897" y="1027"/>
                      <a:pt x="897" y="1025"/>
                    </a:cubicBezTo>
                    <a:cubicBezTo>
                      <a:pt x="917" y="1012"/>
                      <a:pt x="940" y="1004"/>
                      <a:pt x="958" y="990"/>
                    </a:cubicBezTo>
                    <a:cubicBezTo>
                      <a:pt x="956" y="989"/>
                      <a:pt x="954" y="990"/>
                      <a:pt x="954" y="989"/>
                    </a:cubicBezTo>
                    <a:cubicBezTo>
                      <a:pt x="954" y="982"/>
                      <a:pt x="958" y="980"/>
                      <a:pt x="963" y="979"/>
                    </a:cubicBezTo>
                    <a:cubicBezTo>
                      <a:pt x="962" y="981"/>
                      <a:pt x="962" y="982"/>
                      <a:pt x="963" y="983"/>
                    </a:cubicBezTo>
                    <a:cubicBezTo>
                      <a:pt x="976" y="982"/>
                      <a:pt x="994" y="976"/>
                      <a:pt x="995" y="969"/>
                    </a:cubicBezTo>
                    <a:cubicBezTo>
                      <a:pt x="1005" y="970"/>
                      <a:pt x="1010" y="961"/>
                      <a:pt x="1017" y="960"/>
                    </a:cubicBezTo>
                    <a:cubicBezTo>
                      <a:pt x="1017" y="963"/>
                      <a:pt x="1019" y="963"/>
                      <a:pt x="1020" y="964"/>
                    </a:cubicBezTo>
                    <a:cubicBezTo>
                      <a:pt x="1021" y="963"/>
                      <a:pt x="1021" y="962"/>
                      <a:pt x="1022" y="961"/>
                    </a:cubicBezTo>
                    <a:cubicBezTo>
                      <a:pt x="1028" y="962"/>
                      <a:pt x="1039" y="953"/>
                      <a:pt x="1043" y="946"/>
                    </a:cubicBezTo>
                    <a:cubicBezTo>
                      <a:pt x="1041" y="946"/>
                      <a:pt x="1040" y="945"/>
                      <a:pt x="1040" y="943"/>
                    </a:cubicBezTo>
                    <a:cubicBezTo>
                      <a:pt x="1043" y="942"/>
                      <a:pt x="1044" y="944"/>
                      <a:pt x="1048" y="942"/>
                    </a:cubicBezTo>
                    <a:cubicBezTo>
                      <a:pt x="1048" y="940"/>
                      <a:pt x="1050" y="938"/>
                      <a:pt x="1047" y="938"/>
                    </a:cubicBezTo>
                    <a:cubicBezTo>
                      <a:pt x="1048" y="940"/>
                      <a:pt x="1043" y="942"/>
                      <a:pt x="1042" y="939"/>
                    </a:cubicBezTo>
                    <a:cubicBezTo>
                      <a:pt x="1041" y="936"/>
                      <a:pt x="1047" y="939"/>
                      <a:pt x="1047" y="935"/>
                    </a:cubicBezTo>
                    <a:cubicBezTo>
                      <a:pt x="1041" y="932"/>
                      <a:pt x="1035" y="943"/>
                      <a:pt x="1028" y="944"/>
                    </a:cubicBezTo>
                    <a:cubicBezTo>
                      <a:pt x="1026" y="935"/>
                      <a:pt x="1036" y="930"/>
                      <a:pt x="1040" y="923"/>
                    </a:cubicBezTo>
                    <a:cubicBezTo>
                      <a:pt x="1031" y="925"/>
                      <a:pt x="1016" y="930"/>
                      <a:pt x="1021" y="940"/>
                    </a:cubicBezTo>
                    <a:cubicBezTo>
                      <a:pt x="1015" y="941"/>
                      <a:pt x="1013" y="946"/>
                      <a:pt x="1008" y="948"/>
                    </a:cubicBezTo>
                    <a:cubicBezTo>
                      <a:pt x="1007" y="946"/>
                      <a:pt x="1010" y="943"/>
                      <a:pt x="1005" y="943"/>
                    </a:cubicBezTo>
                    <a:cubicBezTo>
                      <a:pt x="1006" y="950"/>
                      <a:pt x="1003" y="951"/>
                      <a:pt x="999" y="952"/>
                    </a:cubicBezTo>
                    <a:cubicBezTo>
                      <a:pt x="998" y="949"/>
                      <a:pt x="1000" y="949"/>
                      <a:pt x="1001" y="947"/>
                    </a:cubicBezTo>
                    <a:cubicBezTo>
                      <a:pt x="993" y="949"/>
                      <a:pt x="994" y="956"/>
                      <a:pt x="985" y="954"/>
                    </a:cubicBezTo>
                    <a:cubicBezTo>
                      <a:pt x="979" y="959"/>
                      <a:pt x="974" y="965"/>
                      <a:pt x="968" y="969"/>
                    </a:cubicBezTo>
                    <a:cubicBezTo>
                      <a:pt x="967" y="968"/>
                      <a:pt x="967" y="967"/>
                      <a:pt x="967" y="965"/>
                    </a:cubicBezTo>
                    <a:cubicBezTo>
                      <a:pt x="962" y="967"/>
                      <a:pt x="955" y="973"/>
                      <a:pt x="949" y="971"/>
                    </a:cubicBezTo>
                    <a:cubicBezTo>
                      <a:pt x="952" y="967"/>
                      <a:pt x="956" y="963"/>
                      <a:pt x="961" y="960"/>
                    </a:cubicBezTo>
                    <a:cubicBezTo>
                      <a:pt x="959" y="957"/>
                      <a:pt x="958" y="955"/>
                      <a:pt x="956" y="953"/>
                    </a:cubicBezTo>
                    <a:cubicBezTo>
                      <a:pt x="959" y="954"/>
                      <a:pt x="958" y="951"/>
                      <a:pt x="961" y="952"/>
                    </a:cubicBezTo>
                    <a:cubicBezTo>
                      <a:pt x="960" y="953"/>
                      <a:pt x="959" y="953"/>
                      <a:pt x="960" y="955"/>
                    </a:cubicBezTo>
                    <a:cubicBezTo>
                      <a:pt x="977" y="960"/>
                      <a:pt x="979" y="944"/>
                      <a:pt x="991" y="940"/>
                    </a:cubicBezTo>
                    <a:cubicBezTo>
                      <a:pt x="991" y="937"/>
                      <a:pt x="988" y="936"/>
                      <a:pt x="989" y="931"/>
                    </a:cubicBezTo>
                    <a:cubicBezTo>
                      <a:pt x="986" y="932"/>
                      <a:pt x="985" y="934"/>
                      <a:pt x="985" y="938"/>
                    </a:cubicBezTo>
                    <a:cubicBezTo>
                      <a:pt x="990" y="941"/>
                      <a:pt x="980" y="946"/>
                      <a:pt x="977" y="944"/>
                    </a:cubicBezTo>
                    <a:cubicBezTo>
                      <a:pt x="977" y="942"/>
                      <a:pt x="980" y="943"/>
                      <a:pt x="980" y="941"/>
                    </a:cubicBezTo>
                    <a:cubicBezTo>
                      <a:pt x="978" y="941"/>
                      <a:pt x="975" y="942"/>
                      <a:pt x="975" y="940"/>
                    </a:cubicBezTo>
                    <a:cubicBezTo>
                      <a:pt x="976" y="939"/>
                      <a:pt x="977" y="938"/>
                      <a:pt x="980" y="939"/>
                    </a:cubicBezTo>
                    <a:cubicBezTo>
                      <a:pt x="979" y="935"/>
                      <a:pt x="978" y="934"/>
                      <a:pt x="979" y="930"/>
                    </a:cubicBezTo>
                    <a:cubicBezTo>
                      <a:pt x="975" y="931"/>
                      <a:pt x="973" y="933"/>
                      <a:pt x="971" y="930"/>
                    </a:cubicBezTo>
                    <a:cubicBezTo>
                      <a:pt x="962" y="942"/>
                      <a:pt x="947" y="948"/>
                      <a:pt x="935" y="956"/>
                    </a:cubicBezTo>
                    <a:cubicBezTo>
                      <a:pt x="933" y="956"/>
                      <a:pt x="931" y="955"/>
                      <a:pt x="928" y="955"/>
                    </a:cubicBezTo>
                    <a:cubicBezTo>
                      <a:pt x="926" y="957"/>
                      <a:pt x="924" y="958"/>
                      <a:pt x="924" y="962"/>
                    </a:cubicBezTo>
                    <a:cubicBezTo>
                      <a:pt x="926" y="962"/>
                      <a:pt x="928" y="962"/>
                      <a:pt x="928" y="964"/>
                    </a:cubicBezTo>
                    <a:cubicBezTo>
                      <a:pt x="921" y="972"/>
                      <a:pt x="911" y="979"/>
                      <a:pt x="897" y="972"/>
                    </a:cubicBezTo>
                    <a:cubicBezTo>
                      <a:pt x="896" y="975"/>
                      <a:pt x="891" y="976"/>
                      <a:pt x="889" y="978"/>
                    </a:cubicBezTo>
                    <a:cubicBezTo>
                      <a:pt x="893" y="979"/>
                      <a:pt x="894" y="978"/>
                      <a:pt x="897" y="978"/>
                    </a:cubicBezTo>
                    <a:cubicBezTo>
                      <a:pt x="894" y="983"/>
                      <a:pt x="900" y="979"/>
                      <a:pt x="901" y="983"/>
                    </a:cubicBezTo>
                    <a:cubicBezTo>
                      <a:pt x="897" y="984"/>
                      <a:pt x="892" y="988"/>
                      <a:pt x="894" y="991"/>
                    </a:cubicBezTo>
                    <a:cubicBezTo>
                      <a:pt x="895" y="987"/>
                      <a:pt x="899" y="991"/>
                      <a:pt x="900" y="988"/>
                    </a:cubicBezTo>
                    <a:cubicBezTo>
                      <a:pt x="900" y="989"/>
                      <a:pt x="902" y="989"/>
                      <a:pt x="902" y="991"/>
                    </a:cubicBezTo>
                    <a:cubicBezTo>
                      <a:pt x="899" y="993"/>
                      <a:pt x="900" y="993"/>
                      <a:pt x="901" y="996"/>
                    </a:cubicBezTo>
                    <a:cubicBezTo>
                      <a:pt x="895" y="998"/>
                      <a:pt x="894" y="1005"/>
                      <a:pt x="890" y="1009"/>
                    </a:cubicBezTo>
                    <a:cubicBezTo>
                      <a:pt x="887" y="1010"/>
                      <a:pt x="887" y="1008"/>
                      <a:pt x="885" y="1008"/>
                    </a:cubicBezTo>
                    <a:cubicBezTo>
                      <a:pt x="879" y="1011"/>
                      <a:pt x="877" y="1015"/>
                      <a:pt x="873" y="1017"/>
                    </a:cubicBezTo>
                    <a:cubicBezTo>
                      <a:pt x="865" y="1023"/>
                      <a:pt x="855" y="1022"/>
                      <a:pt x="850" y="1030"/>
                    </a:cubicBezTo>
                    <a:cubicBezTo>
                      <a:pt x="858" y="1032"/>
                      <a:pt x="859" y="1028"/>
                      <a:pt x="864" y="1024"/>
                    </a:cubicBezTo>
                    <a:cubicBezTo>
                      <a:pt x="873" y="1018"/>
                      <a:pt x="888" y="1014"/>
                      <a:pt x="895" y="1011"/>
                    </a:cubicBezTo>
                    <a:cubicBezTo>
                      <a:pt x="892" y="1017"/>
                      <a:pt x="886" y="1020"/>
                      <a:pt x="880" y="1024"/>
                    </a:cubicBezTo>
                    <a:cubicBezTo>
                      <a:pt x="879" y="1023"/>
                      <a:pt x="880" y="1020"/>
                      <a:pt x="878" y="1020"/>
                    </a:cubicBezTo>
                    <a:cubicBezTo>
                      <a:pt x="872" y="1029"/>
                      <a:pt x="860" y="1033"/>
                      <a:pt x="849" y="1039"/>
                    </a:cubicBezTo>
                    <a:cubicBezTo>
                      <a:pt x="838" y="1044"/>
                      <a:pt x="822" y="1053"/>
                      <a:pt x="813" y="1052"/>
                    </a:cubicBezTo>
                    <a:cubicBezTo>
                      <a:pt x="813" y="1053"/>
                      <a:pt x="813" y="1055"/>
                      <a:pt x="812" y="1056"/>
                    </a:cubicBezTo>
                    <a:cubicBezTo>
                      <a:pt x="804" y="1054"/>
                      <a:pt x="800" y="1059"/>
                      <a:pt x="792" y="1061"/>
                    </a:cubicBezTo>
                    <a:cubicBezTo>
                      <a:pt x="792" y="1064"/>
                      <a:pt x="794" y="1064"/>
                      <a:pt x="795" y="1066"/>
                    </a:cubicBezTo>
                    <a:cubicBezTo>
                      <a:pt x="792" y="1066"/>
                      <a:pt x="790" y="1069"/>
                      <a:pt x="791" y="1070"/>
                    </a:cubicBezTo>
                    <a:cubicBezTo>
                      <a:pt x="803" y="1066"/>
                      <a:pt x="820" y="1061"/>
                      <a:pt x="836" y="1053"/>
                    </a:cubicBezTo>
                    <a:cubicBezTo>
                      <a:pt x="838" y="1044"/>
                      <a:pt x="849" y="1046"/>
                      <a:pt x="855" y="1043"/>
                    </a:cubicBezTo>
                    <a:cubicBezTo>
                      <a:pt x="856" y="1045"/>
                      <a:pt x="853" y="1044"/>
                      <a:pt x="853" y="1047"/>
                    </a:cubicBezTo>
                    <a:cubicBezTo>
                      <a:pt x="856" y="1047"/>
                      <a:pt x="858" y="1049"/>
                      <a:pt x="856" y="1051"/>
                    </a:cubicBezTo>
                    <a:cubicBezTo>
                      <a:pt x="863" y="1052"/>
                      <a:pt x="870" y="1040"/>
                      <a:pt x="874" y="1047"/>
                    </a:cubicBezTo>
                    <a:cubicBezTo>
                      <a:pt x="867" y="1048"/>
                      <a:pt x="858" y="1052"/>
                      <a:pt x="853" y="1058"/>
                    </a:cubicBezTo>
                    <a:cubicBezTo>
                      <a:pt x="857" y="1057"/>
                      <a:pt x="860" y="1058"/>
                      <a:pt x="861" y="1061"/>
                    </a:cubicBezTo>
                    <a:cubicBezTo>
                      <a:pt x="859" y="1061"/>
                      <a:pt x="859" y="1063"/>
                      <a:pt x="858" y="1063"/>
                    </a:cubicBezTo>
                    <a:cubicBezTo>
                      <a:pt x="854" y="1058"/>
                      <a:pt x="847" y="1064"/>
                      <a:pt x="844" y="1063"/>
                    </a:cubicBezTo>
                    <a:cubicBezTo>
                      <a:pt x="843" y="1059"/>
                      <a:pt x="849" y="1063"/>
                      <a:pt x="849" y="1059"/>
                    </a:cubicBezTo>
                    <a:cubicBezTo>
                      <a:pt x="846" y="1056"/>
                      <a:pt x="845" y="1061"/>
                      <a:pt x="841" y="1060"/>
                    </a:cubicBezTo>
                    <a:cubicBezTo>
                      <a:pt x="842" y="1058"/>
                      <a:pt x="842" y="1056"/>
                      <a:pt x="840" y="1056"/>
                    </a:cubicBezTo>
                    <a:cubicBezTo>
                      <a:pt x="830" y="1061"/>
                      <a:pt x="823" y="1069"/>
                      <a:pt x="811" y="1070"/>
                    </a:cubicBezTo>
                    <a:cubicBezTo>
                      <a:pt x="811" y="1071"/>
                      <a:pt x="812" y="1072"/>
                      <a:pt x="812" y="1073"/>
                    </a:cubicBezTo>
                    <a:cubicBezTo>
                      <a:pt x="810" y="1074"/>
                      <a:pt x="808" y="1076"/>
                      <a:pt x="805" y="1076"/>
                    </a:cubicBezTo>
                    <a:cubicBezTo>
                      <a:pt x="805" y="1075"/>
                      <a:pt x="806" y="1074"/>
                      <a:pt x="807" y="1073"/>
                    </a:cubicBezTo>
                    <a:cubicBezTo>
                      <a:pt x="803" y="1073"/>
                      <a:pt x="799" y="1074"/>
                      <a:pt x="797" y="1077"/>
                    </a:cubicBezTo>
                    <a:cubicBezTo>
                      <a:pt x="800" y="1078"/>
                      <a:pt x="802" y="1074"/>
                      <a:pt x="804" y="1077"/>
                    </a:cubicBezTo>
                    <a:cubicBezTo>
                      <a:pt x="798" y="1079"/>
                      <a:pt x="787" y="1088"/>
                      <a:pt x="782" y="1082"/>
                    </a:cubicBezTo>
                    <a:cubicBezTo>
                      <a:pt x="777" y="1083"/>
                      <a:pt x="772" y="1085"/>
                      <a:pt x="768" y="1088"/>
                    </a:cubicBezTo>
                    <a:cubicBezTo>
                      <a:pt x="771" y="1088"/>
                      <a:pt x="773" y="1088"/>
                      <a:pt x="774" y="1090"/>
                    </a:cubicBezTo>
                    <a:cubicBezTo>
                      <a:pt x="767" y="1091"/>
                      <a:pt x="761" y="1092"/>
                      <a:pt x="758" y="1096"/>
                    </a:cubicBezTo>
                    <a:cubicBezTo>
                      <a:pt x="757" y="1095"/>
                      <a:pt x="755" y="1094"/>
                      <a:pt x="753" y="1095"/>
                    </a:cubicBezTo>
                    <a:cubicBezTo>
                      <a:pt x="751" y="1098"/>
                      <a:pt x="747" y="1098"/>
                      <a:pt x="746" y="1101"/>
                    </a:cubicBezTo>
                    <a:cubicBezTo>
                      <a:pt x="749" y="1100"/>
                      <a:pt x="747" y="1104"/>
                      <a:pt x="749" y="1104"/>
                    </a:cubicBezTo>
                    <a:cubicBezTo>
                      <a:pt x="749" y="1103"/>
                      <a:pt x="751" y="1103"/>
                      <a:pt x="752" y="1102"/>
                    </a:cubicBezTo>
                    <a:cubicBezTo>
                      <a:pt x="751" y="1105"/>
                      <a:pt x="755" y="1104"/>
                      <a:pt x="754" y="1108"/>
                    </a:cubicBezTo>
                    <a:cubicBezTo>
                      <a:pt x="750" y="1106"/>
                      <a:pt x="752" y="1112"/>
                      <a:pt x="750" y="1112"/>
                    </a:cubicBezTo>
                    <a:cubicBezTo>
                      <a:pt x="745" y="1115"/>
                      <a:pt x="743" y="1109"/>
                      <a:pt x="738" y="1109"/>
                    </a:cubicBezTo>
                    <a:cubicBezTo>
                      <a:pt x="737" y="1113"/>
                      <a:pt x="732" y="1117"/>
                      <a:pt x="728" y="1115"/>
                    </a:cubicBezTo>
                    <a:cubicBezTo>
                      <a:pt x="728" y="1114"/>
                      <a:pt x="730" y="1114"/>
                      <a:pt x="730" y="1112"/>
                    </a:cubicBezTo>
                    <a:cubicBezTo>
                      <a:pt x="711" y="1113"/>
                      <a:pt x="700" y="1127"/>
                      <a:pt x="684" y="1122"/>
                    </a:cubicBezTo>
                    <a:cubicBezTo>
                      <a:pt x="681" y="1133"/>
                      <a:pt x="662" y="1127"/>
                      <a:pt x="657" y="1136"/>
                    </a:cubicBezTo>
                    <a:cubicBezTo>
                      <a:pt x="660" y="1138"/>
                      <a:pt x="664" y="1137"/>
                      <a:pt x="666" y="1138"/>
                    </a:cubicBezTo>
                    <a:cubicBezTo>
                      <a:pt x="666" y="1141"/>
                      <a:pt x="663" y="1140"/>
                      <a:pt x="664" y="1144"/>
                    </a:cubicBezTo>
                    <a:cubicBezTo>
                      <a:pt x="667" y="1145"/>
                      <a:pt x="665" y="1141"/>
                      <a:pt x="667" y="1140"/>
                    </a:cubicBezTo>
                    <a:cubicBezTo>
                      <a:pt x="683" y="1140"/>
                      <a:pt x="694" y="1136"/>
                      <a:pt x="706" y="1133"/>
                    </a:cubicBezTo>
                    <a:cubicBezTo>
                      <a:pt x="714" y="1130"/>
                      <a:pt x="726" y="1131"/>
                      <a:pt x="727" y="1122"/>
                    </a:cubicBezTo>
                    <a:cubicBezTo>
                      <a:pt x="726" y="1122"/>
                      <a:pt x="724" y="1123"/>
                      <a:pt x="724" y="1122"/>
                    </a:cubicBezTo>
                    <a:cubicBezTo>
                      <a:pt x="727" y="1120"/>
                      <a:pt x="731" y="1119"/>
                      <a:pt x="736" y="1120"/>
                    </a:cubicBezTo>
                    <a:cubicBezTo>
                      <a:pt x="736" y="1122"/>
                      <a:pt x="736" y="1122"/>
                      <a:pt x="736" y="1122"/>
                    </a:cubicBezTo>
                    <a:cubicBezTo>
                      <a:pt x="752" y="1118"/>
                      <a:pt x="767" y="1111"/>
                      <a:pt x="783" y="1109"/>
                    </a:cubicBezTo>
                    <a:cubicBezTo>
                      <a:pt x="775" y="1110"/>
                      <a:pt x="774" y="1116"/>
                      <a:pt x="768" y="1118"/>
                    </a:cubicBezTo>
                    <a:cubicBezTo>
                      <a:pt x="761" y="1120"/>
                      <a:pt x="760" y="1128"/>
                      <a:pt x="753" y="1125"/>
                    </a:cubicBezTo>
                    <a:cubicBezTo>
                      <a:pt x="747" y="1132"/>
                      <a:pt x="733" y="1131"/>
                      <a:pt x="728" y="1139"/>
                    </a:cubicBezTo>
                    <a:cubicBezTo>
                      <a:pt x="725" y="1136"/>
                      <a:pt x="722" y="1138"/>
                      <a:pt x="719" y="1139"/>
                    </a:cubicBezTo>
                    <a:cubicBezTo>
                      <a:pt x="717" y="1141"/>
                      <a:pt x="719" y="1141"/>
                      <a:pt x="720" y="1143"/>
                    </a:cubicBezTo>
                    <a:cubicBezTo>
                      <a:pt x="717" y="1143"/>
                      <a:pt x="715" y="1144"/>
                      <a:pt x="715" y="1147"/>
                    </a:cubicBezTo>
                    <a:cubicBezTo>
                      <a:pt x="731" y="1148"/>
                      <a:pt x="734" y="1136"/>
                      <a:pt x="749" y="1136"/>
                    </a:cubicBezTo>
                    <a:cubicBezTo>
                      <a:pt x="751" y="1135"/>
                      <a:pt x="749" y="1135"/>
                      <a:pt x="751" y="1134"/>
                    </a:cubicBezTo>
                    <a:cubicBezTo>
                      <a:pt x="752" y="1135"/>
                      <a:pt x="752" y="1133"/>
                      <a:pt x="755" y="1134"/>
                    </a:cubicBezTo>
                    <a:cubicBezTo>
                      <a:pt x="755" y="1135"/>
                      <a:pt x="755" y="1136"/>
                      <a:pt x="754" y="1136"/>
                    </a:cubicBezTo>
                    <a:cubicBezTo>
                      <a:pt x="769" y="1135"/>
                      <a:pt x="774" y="1124"/>
                      <a:pt x="786" y="1120"/>
                    </a:cubicBezTo>
                    <a:close/>
                    <a:moveTo>
                      <a:pt x="1029" y="945"/>
                    </a:moveTo>
                    <a:cubicBezTo>
                      <a:pt x="1032" y="946"/>
                      <a:pt x="1032" y="943"/>
                      <a:pt x="1035" y="944"/>
                    </a:cubicBezTo>
                    <a:cubicBezTo>
                      <a:pt x="1034" y="946"/>
                      <a:pt x="1036" y="946"/>
                      <a:pt x="1036" y="945"/>
                    </a:cubicBezTo>
                    <a:cubicBezTo>
                      <a:pt x="1037" y="944"/>
                      <a:pt x="1034" y="954"/>
                      <a:pt x="1030" y="954"/>
                    </a:cubicBezTo>
                    <a:cubicBezTo>
                      <a:pt x="1030" y="951"/>
                      <a:pt x="1029" y="949"/>
                      <a:pt x="1029" y="945"/>
                    </a:cubicBezTo>
                    <a:close/>
                    <a:moveTo>
                      <a:pt x="971" y="944"/>
                    </a:moveTo>
                    <a:cubicBezTo>
                      <a:pt x="969" y="946"/>
                      <a:pt x="967" y="952"/>
                      <a:pt x="963" y="950"/>
                    </a:cubicBezTo>
                    <a:cubicBezTo>
                      <a:pt x="966" y="948"/>
                      <a:pt x="967" y="945"/>
                      <a:pt x="971" y="944"/>
                    </a:cubicBezTo>
                    <a:close/>
                    <a:moveTo>
                      <a:pt x="930" y="993"/>
                    </a:moveTo>
                    <a:cubicBezTo>
                      <a:pt x="932" y="991"/>
                      <a:pt x="928" y="991"/>
                      <a:pt x="930" y="988"/>
                    </a:cubicBezTo>
                    <a:cubicBezTo>
                      <a:pt x="938" y="987"/>
                      <a:pt x="942" y="984"/>
                      <a:pt x="949" y="983"/>
                    </a:cubicBezTo>
                    <a:cubicBezTo>
                      <a:pt x="944" y="988"/>
                      <a:pt x="939" y="993"/>
                      <a:pt x="930" y="993"/>
                    </a:cubicBezTo>
                    <a:close/>
                    <a:moveTo>
                      <a:pt x="945" y="957"/>
                    </a:moveTo>
                    <a:cubicBezTo>
                      <a:pt x="949" y="959"/>
                      <a:pt x="945" y="964"/>
                      <a:pt x="941" y="964"/>
                    </a:cubicBezTo>
                    <a:cubicBezTo>
                      <a:pt x="944" y="961"/>
                      <a:pt x="944" y="961"/>
                      <a:pt x="945" y="957"/>
                    </a:cubicBezTo>
                    <a:close/>
                    <a:moveTo>
                      <a:pt x="925" y="971"/>
                    </a:moveTo>
                    <a:cubicBezTo>
                      <a:pt x="926" y="971"/>
                      <a:pt x="926" y="973"/>
                      <a:pt x="926" y="974"/>
                    </a:cubicBezTo>
                    <a:cubicBezTo>
                      <a:pt x="926" y="973"/>
                      <a:pt x="927" y="973"/>
                      <a:pt x="928" y="973"/>
                    </a:cubicBezTo>
                    <a:cubicBezTo>
                      <a:pt x="926" y="966"/>
                      <a:pt x="937" y="965"/>
                      <a:pt x="939" y="962"/>
                    </a:cubicBezTo>
                    <a:cubicBezTo>
                      <a:pt x="942" y="963"/>
                      <a:pt x="935" y="969"/>
                      <a:pt x="932" y="969"/>
                    </a:cubicBezTo>
                    <a:cubicBezTo>
                      <a:pt x="934" y="972"/>
                      <a:pt x="936" y="966"/>
                      <a:pt x="938" y="969"/>
                    </a:cubicBezTo>
                    <a:cubicBezTo>
                      <a:pt x="937" y="971"/>
                      <a:pt x="936" y="973"/>
                      <a:pt x="934" y="975"/>
                    </a:cubicBezTo>
                    <a:cubicBezTo>
                      <a:pt x="931" y="971"/>
                      <a:pt x="929" y="975"/>
                      <a:pt x="925" y="976"/>
                    </a:cubicBezTo>
                    <a:cubicBezTo>
                      <a:pt x="925" y="973"/>
                      <a:pt x="923" y="973"/>
                      <a:pt x="925" y="971"/>
                    </a:cubicBezTo>
                    <a:close/>
                    <a:moveTo>
                      <a:pt x="913" y="1004"/>
                    </a:moveTo>
                    <a:cubicBezTo>
                      <a:pt x="911" y="999"/>
                      <a:pt x="918" y="996"/>
                      <a:pt x="924" y="996"/>
                    </a:cubicBezTo>
                    <a:cubicBezTo>
                      <a:pt x="922" y="1001"/>
                      <a:pt x="916" y="1000"/>
                      <a:pt x="913" y="1004"/>
                    </a:cubicBezTo>
                    <a:close/>
                    <a:moveTo>
                      <a:pt x="918" y="976"/>
                    </a:moveTo>
                    <a:cubicBezTo>
                      <a:pt x="922" y="981"/>
                      <a:pt x="911" y="983"/>
                      <a:pt x="906" y="987"/>
                    </a:cubicBezTo>
                    <a:cubicBezTo>
                      <a:pt x="908" y="979"/>
                      <a:pt x="916" y="981"/>
                      <a:pt x="918" y="976"/>
                    </a:cubicBezTo>
                    <a:close/>
                    <a:moveTo>
                      <a:pt x="914" y="986"/>
                    </a:moveTo>
                    <a:cubicBezTo>
                      <a:pt x="918" y="989"/>
                      <a:pt x="909" y="993"/>
                      <a:pt x="904" y="992"/>
                    </a:cubicBezTo>
                    <a:cubicBezTo>
                      <a:pt x="906" y="989"/>
                      <a:pt x="911" y="989"/>
                      <a:pt x="914" y="986"/>
                    </a:cubicBezTo>
                    <a:close/>
                    <a:moveTo>
                      <a:pt x="885" y="1027"/>
                    </a:moveTo>
                    <a:cubicBezTo>
                      <a:pt x="888" y="1030"/>
                      <a:pt x="891" y="1028"/>
                      <a:pt x="895" y="1027"/>
                    </a:cubicBezTo>
                    <a:cubicBezTo>
                      <a:pt x="893" y="1033"/>
                      <a:pt x="887" y="1035"/>
                      <a:pt x="881" y="1036"/>
                    </a:cubicBezTo>
                    <a:cubicBezTo>
                      <a:pt x="882" y="1032"/>
                      <a:pt x="886" y="1032"/>
                      <a:pt x="885" y="1027"/>
                    </a:cubicBezTo>
                    <a:close/>
                    <a:moveTo>
                      <a:pt x="865" y="1045"/>
                    </a:moveTo>
                    <a:cubicBezTo>
                      <a:pt x="864" y="1048"/>
                      <a:pt x="867" y="1040"/>
                      <a:pt x="870" y="1041"/>
                    </a:cubicBezTo>
                    <a:cubicBezTo>
                      <a:pt x="871" y="1045"/>
                      <a:pt x="867" y="1044"/>
                      <a:pt x="865" y="1045"/>
                    </a:cubicBezTo>
                    <a:close/>
                    <a:moveTo>
                      <a:pt x="837" y="1067"/>
                    </a:moveTo>
                    <a:cubicBezTo>
                      <a:pt x="837" y="1070"/>
                      <a:pt x="834" y="1071"/>
                      <a:pt x="831" y="1071"/>
                    </a:cubicBezTo>
                    <a:cubicBezTo>
                      <a:pt x="830" y="1069"/>
                      <a:pt x="832" y="1066"/>
                      <a:pt x="837" y="1067"/>
                    </a:cubicBezTo>
                    <a:close/>
                    <a:moveTo>
                      <a:pt x="821" y="1093"/>
                    </a:moveTo>
                    <a:cubicBezTo>
                      <a:pt x="822" y="1092"/>
                      <a:pt x="825" y="1092"/>
                      <a:pt x="827" y="1092"/>
                    </a:cubicBezTo>
                    <a:cubicBezTo>
                      <a:pt x="826" y="1094"/>
                      <a:pt x="825" y="1095"/>
                      <a:pt x="823" y="1096"/>
                    </a:cubicBezTo>
                    <a:cubicBezTo>
                      <a:pt x="821" y="1096"/>
                      <a:pt x="821" y="1095"/>
                      <a:pt x="821" y="1093"/>
                    </a:cubicBezTo>
                    <a:close/>
                    <a:moveTo>
                      <a:pt x="785" y="1113"/>
                    </a:moveTo>
                    <a:cubicBezTo>
                      <a:pt x="786" y="1110"/>
                      <a:pt x="794" y="1108"/>
                      <a:pt x="798" y="1109"/>
                    </a:cubicBezTo>
                    <a:cubicBezTo>
                      <a:pt x="795" y="1111"/>
                      <a:pt x="790" y="1112"/>
                      <a:pt x="785" y="1113"/>
                    </a:cubicBezTo>
                    <a:close/>
                    <a:moveTo>
                      <a:pt x="815" y="1075"/>
                    </a:moveTo>
                    <a:cubicBezTo>
                      <a:pt x="815" y="1079"/>
                      <a:pt x="815" y="1079"/>
                      <a:pt x="815" y="1079"/>
                    </a:cubicBezTo>
                    <a:cubicBezTo>
                      <a:pt x="810" y="1081"/>
                      <a:pt x="806" y="1077"/>
                      <a:pt x="805" y="1082"/>
                    </a:cubicBezTo>
                    <a:cubicBezTo>
                      <a:pt x="802" y="1077"/>
                      <a:pt x="810" y="1075"/>
                      <a:pt x="815" y="1075"/>
                    </a:cubicBezTo>
                    <a:close/>
                    <a:moveTo>
                      <a:pt x="800" y="1089"/>
                    </a:moveTo>
                    <a:cubicBezTo>
                      <a:pt x="800" y="1080"/>
                      <a:pt x="809" y="1084"/>
                      <a:pt x="814" y="1083"/>
                    </a:cubicBezTo>
                    <a:cubicBezTo>
                      <a:pt x="810" y="1092"/>
                      <a:pt x="790" y="1102"/>
                      <a:pt x="784" y="1094"/>
                    </a:cubicBezTo>
                    <a:cubicBezTo>
                      <a:pt x="786" y="1089"/>
                      <a:pt x="795" y="1091"/>
                      <a:pt x="800" y="1089"/>
                    </a:cubicBezTo>
                    <a:close/>
                    <a:moveTo>
                      <a:pt x="40" y="932"/>
                    </a:moveTo>
                    <a:cubicBezTo>
                      <a:pt x="40" y="932"/>
                      <a:pt x="40" y="932"/>
                      <a:pt x="41" y="932"/>
                    </a:cubicBezTo>
                    <a:cubicBezTo>
                      <a:pt x="42" y="932"/>
                      <a:pt x="41" y="935"/>
                      <a:pt x="43" y="935"/>
                    </a:cubicBezTo>
                    <a:cubicBezTo>
                      <a:pt x="44" y="930"/>
                      <a:pt x="51" y="930"/>
                      <a:pt x="51" y="925"/>
                    </a:cubicBezTo>
                    <a:cubicBezTo>
                      <a:pt x="48" y="928"/>
                      <a:pt x="41" y="930"/>
                      <a:pt x="40" y="932"/>
                    </a:cubicBezTo>
                    <a:close/>
                    <a:moveTo>
                      <a:pt x="227" y="928"/>
                    </a:moveTo>
                    <a:cubicBezTo>
                      <a:pt x="228" y="926"/>
                      <a:pt x="229" y="927"/>
                      <a:pt x="231" y="927"/>
                    </a:cubicBezTo>
                    <a:cubicBezTo>
                      <a:pt x="231" y="925"/>
                      <a:pt x="231" y="925"/>
                      <a:pt x="231" y="925"/>
                    </a:cubicBezTo>
                    <a:cubicBezTo>
                      <a:pt x="229" y="924"/>
                      <a:pt x="229" y="926"/>
                      <a:pt x="227" y="926"/>
                    </a:cubicBezTo>
                    <a:cubicBezTo>
                      <a:pt x="227" y="927"/>
                      <a:pt x="225" y="928"/>
                      <a:pt x="227" y="928"/>
                    </a:cubicBezTo>
                    <a:close/>
                    <a:moveTo>
                      <a:pt x="1158" y="939"/>
                    </a:moveTo>
                    <a:cubicBezTo>
                      <a:pt x="1155" y="941"/>
                      <a:pt x="1154" y="938"/>
                      <a:pt x="1152" y="938"/>
                    </a:cubicBezTo>
                    <a:cubicBezTo>
                      <a:pt x="1155" y="941"/>
                      <a:pt x="1150" y="945"/>
                      <a:pt x="1153" y="947"/>
                    </a:cubicBezTo>
                    <a:cubicBezTo>
                      <a:pt x="1162" y="947"/>
                      <a:pt x="1170" y="939"/>
                      <a:pt x="1176" y="933"/>
                    </a:cubicBezTo>
                    <a:cubicBezTo>
                      <a:pt x="1172" y="932"/>
                      <a:pt x="1168" y="933"/>
                      <a:pt x="1168" y="929"/>
                    </a:cubicBezTo>
                    <a:cubicBezTo>
                      <a:pt x="1166" y="927"/>
                      <a:pt x="1172" y="927"/>
                      <a:pt x="1169" y="926"/>
                    </a:cubicBezTo>
                    <a:cubicBezTo>
                      <a:pt x="1162" y="927"/>
                      <a:pt x="1162" y="935"/>
                      <a:pt x="1158" y="939"/>
                    </a:cubicBezTo>
                    <a:close/>
                    <a:moveTo>
                      <a:pt x="214" y="934"/>
                    </a:moveTo>
                    <a:cubicBezTo>
                      <a:pt x="212" y="935"/>
                      <a:pt x="205" y="937"/>
                      <a:pt x="207" y="939"/>
                    </a:cubicBezTo>
                    <a:cubicBezTo>
                      <a:pt x="209" y="938"/>
                      <a:pt x="216" y="936"/>
                      <a:pt x="214" y="934"/>
                    </a:cubicBezTo>
                    <a:close/>
                    <a:moveTo>
                      <a:pt x="130" y="938"/>
                    </a:moveTo>
                    <a:cubicBezTo>
                      <a:pt x="133" y="938"/>
                      <a:pt x="134" y="936"/>
                      <a:pt x="134" y="934"/>
                    </a:cubicBezTo>
                    <a:cubicBezTo>
                      <a:pt x="123" y="930"/>
                      <a:pt x="117" y="944"/>
                      <a:pt x="109" y="949"/>
                    </a:cubicBezTo>
                    <a:cubicBezTo>
                      <a:pt x="114" y="946"/>
                      <a:pt x="119" y="944"/>
                      <a:pt x="125" y="942"/>
                    </a:cubicBezTo>
                    <a:cubicBezTo>
                      <a:pt x="125" y="944"/>
                      <a:pt x="125" y="946"/>
                      <a:pt x="126" y="946"/>
                    </a:cubicBezTo>
                    <a:cubicBezTo>
                      <a:pt x="129" y="946"/>
                      <a:pt x="134" y="941"/>
                      <a:pt x="130" y="938"/>
                    </a:cubicBezTo>
                    <a:close/>
                    <a:moveTo>
                      <a:pt x="1092" y="954"/>
                    </a:moveTo>
                    <a:cubicBezTo>
                      <a:pt x="1089" y="958"/>
                      <a:pt x="1088" y="956"/>
                      <a:pt x="1086" y="958"/>
                    </a:cubicBezTo>
                    <a:cubicBezTo>
                      <a:pt x="1090" y="958"/>
                      <a:pt x="1085" y="962"/>
                      <a:pt x="1089" y="962"/>
                    </a:cubicBezTo>
                    <a:cubicBezTo>
                      <a:pt x="1091" y="959"/>
                      <a:pt x="1091" y="957"/>
                      <a:pt x="1092" y="954"/>
                    </a:cubicBezTo>
                    <a:close/>
                    <a:moveTo>
                      <a:pt x="972" y="962"/>
                    </a:moveTo>
                    <a:cubicBezTo>
                      <a:pt x="972" y="959"/>
                      <a:pt x="974" y="963"/>
                      <a:pt x="975" y="961"/>
                    </a:cubicBezTo>
                    <a:cubicBezTo>
                      <a:pt x="975" y="958"/>
                      <a:pt x="975" y="958"/>
                      <a:pt x="975" y="958"/>
                    </a:cubicBezTo>
                    <a:cubicBezTo>
                      <a:pt x="973" y="958"/>
                      <a:pt x="970" y="961"/>
                      <a:pt x="972" y="962"/>
                    </a:cubicBezTo>
                    <a:close/>
                    <a:moveTo>
                      <a:pt x="1072" y="960"/>
                    </a:moveTo>
                    <a:cubicBezTo>
                      <a:pt x="1076" y="961"/>
                      <a:pt x="1077" y="966"/>
                      <a:pt x="1076" y="959"/>
                    </a:cubicBezTo>
                    <a:cubicBezTo>
                      <a:pt x="1076" y="959"/>
                      <a:pt x="1077" y="958"/>
                      <a:pt x="1076" y="958"/>
                    </a:cubicBezTo>
                    <a:cubicBezTo>
                      <a:pt x="1077" y="961"/>
                      <a:pt x="1072" y="957"/>
                      <a:pt x="1072" y="960"/>
                    </a:cubicBezTo>
                    <a:close/>
                    <a:moveTo>
                      <a:pt x="1114" y="963"/>
                    </a:moveTo>
                    <a:cubicBezTo>
                      <a:pt x="1112" y="961"/>
                      <a:pt x="1108" y="963"/>
                      <a:pt x="1107" y="963"/>
                    </a:cubicBezTo>
                    <a:cubicBezTo>
                      <a:pt x="1108" y="963"/>
                      <a:pt x="1108" y="964"/>
                      <a:pt x="1107" y="965"/>
                    </a:cubicBezTo>
                    <a:cubicBezTo>
                      <a:pt x="1110" y="962"/>
                      <a:pt x="1113" y="966"/>
                      <a:pt x="1114" y="963"/>
                    </a:cubicBezTo>
                    <a:close/>
                    <a:moveTo>
                      <a:pt x="26" y="975"/>
                    </a:moveTo>
                    <a:cubicBezTo>
                      <a:pt x="28" y="971"/>
                      <a:pt x="29" y="976"/>
                      <a:pt x="34" y="975"/>
                    </a:cubicBezTo>
                    <a:cubicBezTo>
                      <a:pt x="37" y="971"/>
                      <a:pt x="36" y="968"/>
                      <a:pt x="38" y="964"/>
                    </a:cubicBezTo>
                    <a:cubicBezTo>
                      <a:pt x="32" y="965"/>
                      <a:pt x="27" y="972"/>
                      <a:pt x="26" y="975"/>
                    </a:cubicBezTo>
                    <a:close/>
                    <a:moveTo>
                      <a:pt x="1040" y="979"/>
                    </a:moveTo>
                    <a:cubicBezTo>
                      <a:pt x="1039" y="979"/>
                      <a:pt x="1038" y="978"/>
                      <a:pt x="1038" y="978"/>
                    </a:cubicBezTo>
                    <a:cubicBezTo>
                      <a:pt x="1028" y="984"/>
                      <a:pt x="1017" y="989"/>
                      <a:pt x="1009" y="997"/>
                    </a:cubicBezTo>
                    <a:cubicBezTo>
                      <a:pt x="1000" y="995"/>
                      <a:pt x="992" y="1002"/>
                      <a:pt x="987" y="1007"/>
                    </a:cubicBezTo>
                    <a:cubicBezTo>
                      <a:pt x="989" y="1007"/>
                      <a:pt x="989" y="1008"/>
                      <a:pt x="988" y="1009"/>
                    </a:cubicBezTo>
                    <a:cubicBezTo>
                      <a:pt x="1000" y="1009"/>
                      <a:pt x="1004" y="997"/>
                      <a:pt x="1014" y="998"/>
                    </a:cubicBezTo>
                    <a:cubicBezTo>
                      <a:pt x="1018" y="994"/>
                      <a:pt x="1024" y="991"/>
                      <a:pt x="1027" y="986"/>
                    </a:cubicBezTo>
                    <a:cubicBezTo>
                      <a:pt x="1033" y="986"/>
                      <a:pt x="1033" y="986"/>
                      <a:pt x="1033" y="986"/>
                    </a:cubicBezTo>
                    <a:cubicBezTo>
                      <a:pt x="1031" y="978"/>
                      <a:pt x="1039" y="983"/>
                      <a:pt x="1040" y="979"/>
                    </a:cubicBezTo>
                    <a:close/>
                    <a:moveTo>
                      <a:pt x="928" y="1013"/>
                    </a:moveTo>
                    <a:cubicBezTo>
                      <a:pt x="930" y="1010"/>
                      <a:pt x="933" y="1014"/>
                      <a:pt x="935" y="1014"/>
                    </a:cubicBezTo>
                    <a:cubicBezTo>
                      <a:pt x="938" y="1007"/>
                      <a:pt x="947" y="1006"/>
                      <a:pt x="950" y="999"/>
                    </a:cubicBezTo>
                    <a:cubicBezTo>
                      <a:pt x="942" y="1003"/>
                      <a:pt x="932" y="1008"/>
                      <a:pt x="928" y="1013"/>
                    </a:cubicBezTo>
                    <a:close/>
                    <a:moveTo>
                      <a:pt x="233" y="1024"/>
                    </a:moveTo>
                    <a:cubicBezTo>
                      <a:pt x="231" y="1027"/>
                      <a:pt x="227" y="1027"/>
                      <a:pt x="225" y="1030"/>
                    </a:cubicBezTo>
                    <a:cubicBezTo>
                      <a:pt x="229" y="1030"/>
                      <a:pt x="234" y="1026"/>
                      <a:pt x="233" y="1024"/>
                    </a:cubicBezTo>
                    <a:close/>
                    <a:moveTo>
                      <a:pt x="89" y="1041"/>
                    </a:moveTo>
                    <a:cubicBezTo>
                      <a:pt x="86" y="1044"/>
                      <a:pt x="85" y="1040"/>
                      <a:pt x="84" y="1040"/>
                    </a:cubicBezTo>
                    <a:cubicBezTo>
                      <a:pt x="76" y="1046"/>
                      <a:pt x="66" y="1047"/>
                      <a:pt x="58" y="1055"/>
                    </a:cubicBezTo>
                    <a:cubicBezTo>
                      <a:pt x="59" y="1056"/>
                      <a:pt x="61" y="1056"/>
                      <a:pt x="63" y="1057"/>
                    </a:cubicBezTo>
                    <a:cubicBezTo>
                      <a:pt x="66" y="1047"/>
                      <a:pt x="79" y="1051"/>
                      <a:pt x="84" y="1044"/>
                    </a:cubicBezTo>
                    <a:cubicBezTo>
                      <a:pt x="86" y="1044"/>
                      <a:pt x="87" y="1045"/>
                      <a:pt x="88" y="1045"/>
                    </a:cubicBezTo>
                    <a:cubicBezTo>
                      <a:pt x="87" y="1042"/>
                      <a:pt x="92" y="1042"/>
                      <a:pt x="89" y="1041"/>
                    </a:cubicBezTo>
                    <a:close/>
                    <a:moveTo>
                      <a:pt x="224" y="1053"/>
                    </a:moveTo>
                    <a:cubicBezTo>
                      <a:pt x="225" y="1048"/>
                      <a:pt x="222" y="1048"/>
                      <a:pt x="221" y="1045"/>
                    </a:cubicBezTo>
                    <a:cubicBezTo>
                      <a:pt x="222" y="1043"/>
                      <a:pt x="225" y="1043"/>
                      <a:pt x="224" y="1040"/>
                    </a:cubicBezTo>
                    <a:cubicBezTo>
                      <a:pt x="218" y="1039"/>
                      <a:pt x="223" y="1047"/>
                      <a:pt x="215" y="1045"/>
                    </a:cubicBezTo>
                    <a:cubicBezTo>
                      <a:pt x="214" y="1051"/>
                      <a:pt x="206" y="1050"/>
                      <a:pt x="205" y="1056"/>
                    </a:cubicBezTo>
                    <a:cubicBezTo>
                      <a:pt x="206" y="1056"/>
                      <a:pt x="209" y="1056"/>
                      <a:pt x="210" y="1057"/>
                    </a:cubicBezTo>
                    <a:cubicBezTo>
                      <a:pt x="218" y="1074"/>
                      <a:pt x="194" y="1065"/>
                      <a:pt x="192" y="1077"/>
                    </a:cubicBezTo>
                    <a:cubicBezTo>
                      <a:pt x="195" y="1078"/>
                      <a:pt x="192" y="1074"/>
                      <a:pt x="195" y="1074"/>
                    </a:cubicBezTo>
                    <a:cubicBezTo>
                      <a:pt x="195" y="1077"/>
                      <a:pt x="199" y="1076"/>
                      <a:pt x="200" y="1079"/>
                    </a:cubicBezTo>
                    <a:cubicBezTo>
                      <a:pt x="196" y="1087"/>
                      <a:pt x="206" y="1075"/>
                      <a:pt x="208" y="1073"/>
                    </a:cubicBezTo>
                    <a:cubicBezTo>
                      <a:pt x="210" y="1074"/>
                      <a:pt x="210" y="1074"/>
                      <a:pt x="210" y="1076"/>
                    </a:cubicBezTo>
                    <a:cubicBezTo>
                      <a:pt x="209" y="1080"/>
                      <a:pt x="205" y="1081"/>
                      <a:pt x="207" y="1084"/>
                    </a:cubicBezTo>
                    <a:cubicBezTo>
                      <a:pt x="209" y="1081"/>
                      <a:pt x="214" y="1082"/>
                      <a:pt x="213" y="1077"/>
                    </a:cubicBezTo>
                    <a:cubicBezTo>
                      <a:pt x="217" y="1077"/>
                      <a:pt x="220" y="1077"/>
                      <a:pt x="220" y="1073"/>
                    </a:cubicBezTo>
                    <a:cubicBezTo>
                      <a:pt x="220" y="1071"/>
                      <a:pt x="216" y="1073"/>
                      <a:pt x="217" y="1070"/>
                    </a:cubicBezTo>
                    <a:cubicBezTo>
                      <a:pt x="220" y="1059"/>
                      <a:pt x="230" y="1064"/>
                      <a:pt x="237" y="1062"/>
                    </a:cubicBezTo>
                    <a:cubicBezTo>
                      <a:pt x="235" y="1059"/>
                      <a:pt x="233" y="1057"/>
                      <a:pt x="232" y="1052"/>
                    </a:cubicBezTo>
                    <a:cubicBezTo>
                      <a:pt x="230" y="1053"/>
                      <a:pt x="227" y="1053"/>
                      <a:pt x="224" y="1053"/>
                    </a:cubicBezTo>
                    <a:close/>
                    <a:moveTo>
                      <a:pt x="949" y="1049"/>
                    </a:moveTo>
                    <a:cubicBezTo>
                      <a:pt x="947" y="1051"/>
                      <a:pt x="940" y="1048"/>
                      <a:pt x="940" y="1053"/>
                    </a:cubicBezTo>
                    <a:cubicBezTo>
                      <a:pt x="943" y="1052"/>
                      <a:pt x="951" y="1049"/>
                      <a:pt x="949" y="1049"/>
                    </a:cubicBezTo>
                    <a:close/>
                    <a:moveTo>
                      <a:pt x="103" y="1058"/>
                    </a:moveTo>
                    <a:cubicBezTo>
                      <a:pt x="104" y="1062"/>
                      <a:pt x="99" y="1060"/>
                      <a:pt x="99" y="1063"/>
                    </a:cubicBezTo>
                    <a:cubicBezTo>
                      <a:pt x="103" y="1063"/>
                      <a:pt x="103" y="1063"/>
                      <a:pt x="103" y="1063"/>
                    </a:cubicBezTo>
                    <a:cubicBezTo>
                      <a:pt x="101" y="1060"/>
                      <a:pt x="107" y="1059"/>
                      <a:pt x="103" y="1058"/>
                    </a:cubicBezTo>
                    <a:close/>
                    <a:moveTo>
                      <a:pt x="1003" y="1090"/>
                    </a:moveTo>
                    <a:cubicBezTo>
                      <a:pt x="1009" y="1089"/>
                      <a:pt x="1011" y="1085"/>
                      <a:pt x="1018" y="1085"/>
                    </a:cubicBezTo>
                    <a:cubicBezTo>
                      <a:pt x="1017" y="1090"/>
                      <a:pt x="1011" y="1088"/>
                      <a:pt x="1009" y="1092"/>
                    </a:cubicBezTo>
                    <a:cubicBezTo>
                      <a:pt x="1021" y="1091"/>
                      <a:pt x="1020" y="1078"/>
                      <a:pt x="1034" y="1079"/>
                    </a:cubicBezTo>
                    <a:cubicBezTo>
                      <a:pt x="1036" y="1077"/>
                      <a:pt x="1033" y="1077"/>
                      <a:pt x="1035" y="1076"/>
                    </a:cubicBezTo>
                    <a:cubicBezTo>
                      <a:pt x="1045" y="1073"/>
                      <a:pt x="1060" y="1066"/>
                      <a:pt x="1059" y="1060"/>
                    </a:cubicBezTo>
                    <a:cubicBezTo>
                      <a:pt x="1042" y="1070"/>
                      <a:pt x="1018" y="1077"/>
                      <a:pt x="1003" y="1090"/>
                    </a:cubicBezTo>
                    <a:close/>
                    <a:moveTo>
                      <a:pt x="938" y="1063"/>
                    </a:moveTo>
                    <a:cubicBezTo>
                      <a:pt x="933" y="1062"/>
                      <a:pt x="925" y="1068"/>
                      <a:pt x="924" y="1070"/>
                    </a:cubicBezTo>
                    <a:cubicBezTo>
                      <a:pt x="927" y="1066"/>
                      <a:pt x="935" y="1067"/>
                      <a:pt x="938" y="1063"/>
                    </a:cubicBezTo>
                    <a:close/>
                    <a:moveTo>
                      <a:pt x="912" y="1070"/>
                    </a:moveTo>
                    <a:cubicBezTo>
                      <a:pt x="907" y="1075"/>
                      <a:pt x="901" y="1075"/>
                      <a:pt x="895" y="1070"/>
                    </a:cubicBezTo>
                    <a:cubicBezTo>
                      <a:pt x="888" y="1078"/>
                      <a:pt x="875" y="1077"/>
                      <a:pt x="870" y="1086"/>
                    </a:cubicBezTo>
                    <a:cubicBezTo>
                      <a:pt x="871" y="1089"/>
                      <a:pt x="872" y="1088"/>
                      <a:pt x="871" y="1092"/>
                    </a:cubicBezTo>
                    <a:cubicBezTo>
                      <a:pt x="880" y="1093"/>
                      <a:pt x="881" y="1087"/>
                      <a:pt x="886" y="1084"/>
                    </a:cubicBezTo>
                    <a:cubicBezTo>
                      <a:pt x="883" y="1084"/>
                      <a:pt x="880" y="1087"/>
                      <a:pt x="878" y="1085"/>
                    </a:cubicBezTo>
                    <a:cubicBezTo>
                      <a:pt x="885" y="1085"/>
                      <a:pt x="885" y="1078"/>
                      <a:pt x="893" y="1079"/>
                    </a:cubicBezTo>
                    <a:cubicBezTo>
                      <a:pt x="893" y="1081"/>
                      <a:pt x="892" y="1081"/>
                      <a:pt x="892" y="1083"/>
                    </a:cubicBezTo>
                    <a:cubicBezTo>
                      <a:pt x="901" y="1081"/>
                      <a:pt x="911" y="1078"/>
                      <a:pt x="917" y="1072"/>
                    </a:cubicBezTo>
                    <a:cubicBezTo>
                      <a:pt x="914" y="1072"/>
                      <a:pt x="909" y="1073"/>
                      <a:pt x="912" y="1070"/>
                    </a:cubicBezTo>
                    <a:close/>
                    <a:moveTo>
                      <a:pt x="720" y="1088"/>
                    </a:moveTo>
                    <a:cubicBezTo>
                      <a:pt x="720" y="1088"/>
                      <a:pt x="726" y="1085"/>
                      <a:pt x="725" y="1084"/>
                    </a:cubicBezTo>
                    <a:cubicBezTo>
                      <a:pt x="723" y="1085"/>
                      <a:pt x="717" y="1086"/>
                      <a:pt x="720" y="1088"/>
                    </a:cubicBezTo>
                    <a:close/>
                    <a:moveTo>
                      <a:pt x="960" y="1100"/>
                    </a:moveTo>
                    <a:cubicBezTo>
                      <a:pt x="964" y="1100"/>
                      <a:pt x="967" y="1098"/>
                      <a:pt x="971" y="1096"/>
                    </a:cubicBezTo>
                    <a:cubicBezTo>
                      <a:pt x="971" y="1094"/>
                      <a:pt x="969" y="1094"/>
                      <a:pt x="971" y="1092"/>
                    </a:cubicBezTo>
                    <a:cubicBezTo>
                      <a:pt x="968" y="1094"/>
                      <a:pt x="966" y="1090"/>
                      <a:pt x="966" y="1094"/>
                    </a:cubicBezTo>
                    <a:cubicBezTo>
                      <a:pt x="965" y="1096"/>
                      <a:pt x="970" y="1093"/>
                      <a:pt x="970" y="1096"/>
                    </a:cubicBezTo>
                    <a:cubicBezTo>
                      <a:pt x="966" y="1097"/>
                      <a:pt x="963" y="1098"/>
                      <a:pt x="960" y="1100"/>
                    </a:cubicBezTo>
                    <a:close/>
                    <a:moveTo>
                      <a:pt x="915" y="1103"/>
                    </a:moveTo>
                    <a:cubicBezTo>
                      <a:pt x="922" y="1100"/>
                      <a:pt x="929" y="1098"/>
                      <a:pt x="935" y="1094"/>
                    </a:cubicBezTo>
                    <a:cubicBezTo>
                      <a:pt x="927" y="1095"/>
                      <a:pt x="918" y="1100"/>
                      <a:pt x="915" y="1103"/>
                    </a:cubicBezTo>
                    <a:close/>
                    <a:moveTo>
                      <a:pt x="903" y="1095"/>
                    </a:moveTo>
                    <a:cubicBezTo>
                      <a:pt x="900" y="1094"/>
                      <a:pt x="899" y="1096"/>
                      <a:pt x="897" y="1095"/>
                    </a:cubicBezTo>
                    <a:cubicBezTo>
                      <a:pt x="897" y="1099"/>
                      <a:pt x="891" y="1096"/>
                      <a:pt x="893" y="1099"/>
                    </a:cubicBezTo>
                    <a:cubicBezTo>
                      <a:pt x="895" y="1097"/>
                      <a:pt x="901" y="1098"/>
                      <a:pt x="903" y="1095"/>
                    </a:cubicBezTo>
                    <a:close/>
                    <a:moveTo>
                      <a:pt x="974" y="1099"/>
                    </a:moveTo>
                    <a:cubicBezTo>
                      <a:pt x="970" y="1100"/>
                      <a:pt x="967" y="1102"/>
                      <a:pt x="964" y="1104"/>
                    </a:cubicBezTo>
                    <a:cubicBezTo>
                      <a:pt x="969" y="1104"/>
                      <a:pt x="972" y="1101"/>
                      <a:pt x="974" y="1099"/>
                    </a:cubicBezTo>
                    <a:close/>
                    <a:moveTo>
                      <a:pt x="878" y="1116"/>
                    </a:moveTo>
                    <a:cubicBezTo>
                      <a:pt x="887" y="1110"/>
                      <a:pt x="906" y="1109"/>
                      <a:pt x="911" y="1103"/>
                    </a:cubicBezTo>
                    <a:cubicBezTo>
                      <a:pt x="910" y="1104"/>
                      <a:pt x="903" y="1105"/>
                      <a:pt x="903" y="1104"/>
                    </a:cubicBezTo>
                    <a:cubicBezTo>
                      <a:pt x="904" y="1103"/>
                      <a:pt x="907" y="1101"/>
                      <a:pt x="904" y="1100"/>
                    </a:cubicBezTo>
                    <a:cubicBezTo>
                      <a:pt x="893" y="1105"/>
                      <a:pt x="883" y="1108"/>
                      <a:pt x="873" y="1113"/>
                    </a:cubicBezTo>
                    <a:cubicBezTo>
                      <a:pt x="876" y="1113"/>
                      <a:pt x="875" y="1116"/>
                      <a:pt x="878" y="1116"/>
                    </a:cubicBezTo>
                    <a:close/>
                    <a:moveTo>
                      <a:pt x="812" y="1117"/>
                    </a:moveTo>
                    <a:cubicBezTo>
                      <a:pt x="814" y="1114"/>
                      <a:pt x="820" y="1121"/>
                      <a:pt x="820" y="1116"/>
                    </a:cubicBezTo>
                    <a:cubicBezTo>
                      <a:pt x="819" y="1114"/>
                      <a:pt x="810" y="1115"/>
                      <a:pt x="812" y="1117"/>
                    </a:cubicBezTo>
                    <a:close/>
                    <a:moveTo>
                      <a:pt x="925" y="1142"/>
                    </a:moveTo>
                    <a:cubicBezTo>
                      <a:pt x="920" y="1144"/>
                      <a:pt x="916" y="1147"/>
                      <a:pt x="911" y="1149"/>
                    </a:cubicBezTo>
                    <a:cubicBezTo>
                      <a:pt x="917" y="1148"/>
                      <a:pt x="921" y="1146"/>
                      <a:pt x="925" y="1142"/>
                    </a:cubicBezTo>
                    <a:close/>
                    <a:moveTo>
                      <a:pt x="713" y="1155"/>
                    </a:moveTo>
                    <a:cubicBezTo>
                      <a:pt x="717" y="1153"/>
                      <a:pt x="721" y="1152"/>
                      <a:pt x="724" y="1149"/>
                    </a:cubicBezTo>
                    <a:cubicBezTo>
                      <a:pt x="721" y="1151"/>
                      <a:pt x="712" y="1152"/>
                      <a:pt x="713" y="1155"/>
                    </a:cubicBezTo>
                    <a:close/>
                    <a:moveTo>
                      <a:pt x="872" y="1168"/>
                    </a:moveTo>
                    <a:cubicBezTo>
                      <a:pt x="880" y="1167"/>
                      <a:pt x="885" y="1163"/>
                      <a:pt x="890" y="1159"/>
                    </a:cubicBezTo>
                    <a:cubicBezTo>
                      <a:pt x="897" y="1157"/>
                      <a:pt x="908" y="1154"/>
                      <a:pt x="909" y="1149"/>
                    </a:cubicBezTo>
                    <a:cubicBezTo>
                      <a:pt x="902" y="1152"/>
                      <a:pt x="893" y="1157"/>
                      <a:pt x="885" y="1158"/>
                    </a:cubicBezTo>
                    <a:cubicBezTo>
                      <a:pt x="886" y="1163"/>
                      <a:pt x="874" y="1163"/>
                      <a:pt x="872" y="1168"/>
                    </a:cubicBezTo>
                    <a:close/>
                    <a:moveTo>
                      <a:pt x="1138" y="208"/>
                    </a:moveTo>
                    <a:cubicBezTo>
                      <a:pt x="1129" y="210"/>
                      <a:pt x="1123" y="214"/>
                      <a:pt x="1123" y="223"/>
                    </a:cubicBezTo>
                    <a:cubicBezTo>
                      <a:pt x="1124" y="224"/>
                      <a:pt x="1126" y="226"/>
                      <a:pt x="1129" y="225"/>
                    </a:cubicBezTo>
                    <a:cubicBezTo>
                      <a:pt x="1131" y="223"/>
                      <a:pt x="1128" y="220"/>
                      <a:pt x="1132" y="219"/>
                    </a:cubicBezTo>
                    <a:cubicBezTo>
                      <a:pt x="1132" y="221"/>
                      <a:pt x="1132" y="221"/>
                      <a:pt x="1132" y="221"/>
                    </a:cubicBezTo>
                    <a:cubicBezTo>
                      <a:pt x="1136" y="219"/>
                      <a:pt x="1139" y="213"/>
                      <a:pt x="1138" y="208"/>
                    </a:cubicBezTo>
                    <a:close/>
                    <a:moveTo>
                      <a:pt x="1097" y="931"/>
                    </a:moveTo>
                    <a:cubicBezTo>
                      <a:pt x="1098" y="929"/>
                      <a:pt x="1096" y="925"/>
                      <a:pt x="1099" y="923"/>
                    </a:cubicBezTo>
                    <a:cubicBezTo>
                      <a:pt x="1097" y="922"/>
                      <a:pt x="1096" y="921"/>
                      <a:pt x="1095" y="920"/>
                    </a:cubicBezTo>
                    <a:cubicBezTo>
                      <a:pt x="1093" y="926"/>
                      <a:pt x="1082" y="928"/>
                      <a:pt x="1085" y="936"/>
                    </a:cubicBezTo>
                    <a:cubicBezTo>
                      <a:pt x="1087" y="931"/>
                      <a:pt x="1091" y="928"/>
                      <a:pt x="1097" y="931"/>
                    </a:cubicBezTo>
                    <a:close/>
                    <a:moveTo>
                      <a:pt x="1152" y="971"/>
                    </a:moveTo>
                    <a:cubicBezTo>
                      <a:pt x="1156" y="976"/>
                      <a:pt x="1150" y="978"/>
                      <a:pt x="1151" y="981"/>
                    </a:cubicBezTo>
                    <a:cubicBezTo>
                      <a:pt x="1154" y="978"/>
                      <a:pt x="1161" y="979"/>
                      <a:pt x="1160" y="972"/>
                    </a:cubicBezTo>
                    <a:cubicBezTo>
                      <a:pt x="1157" y="971"/>
                      <a:pt x="1154" y="971"/>
                      <a:pt x="1152" y="971"/>
                    </a:cubicBezTo>
                    <a:close/>
                    <a:moveTo>
                      <a:pt x="1069" y="974"/>
                    </a:moveTo>
                    <a:cubicBezTo>
                      <a:pt x="1067" y="975"/>
                      <a:pt x="1066" y="977"/>
                      <a:pt x="1065" y="979"/>
                    </a:cubicBezTo>
                    <a:cubicBezTo>
                      <a:pt x="1064" y="978"/>
                      <a:pt x="1063" y="977"/>
                      <a:pt x="1060" y="977"/>
                    </a:cubicBezTo>
                    <a:cubicBezTo>
                      <a:pt x="1062" y="985"/>
                      <a:pt x="1073" y="982"/>
                      <a:pt x="1077" y="977"/>
                    </a:cubicBezTo>
                    <a:cubicBezTo>
                      <a:pt x="1073" y="979"/>
                      <a:pt x="1073" y="974"/>
                      <a:pt x="1069" y="974"/>
                    </a:cubicBezTo>
                    <a:close/>
                    <a:moveTo>
                      <a:pt x="1015" y="1019"/>
                    </a:moveTo>
                    <a:cubicBezTo>
                      <a:pt x="1015" y="1021"/>
                      <a:pt x="1010" y="1023"/>
                      <a:pt x="1013" y="1024"/>
                    </a:cubicBezTo>
                    <a:cubicBezTo>
                      <a:pt x="1014" y="1021"/>
                      <a:pt x="1019" y="1022"/>
                      <a:pt x="1021" y="1020"/>
                    </a:cubicBezTo>
                    <a:cubicBezTo>
                      <a:pt x="1022" y="1016"/>
                      <a:pt x="1015" y="1018"/>
                      <a:pt x="1016" y="1014"/>
                    </a:cubicBezTo>
                    <a:cubicBezTo>
                      <a:pt x="1023" y="1013"/>
                      <a:pt x="1021" y="1005"/>
                      <a:pt x="1027" y="1005"/>
                    </a:cubicBezTo>
                    <a:cubicBezTo>
                      <a:pt x="1028" y="1001"/>
                      <a:pt x="1026" y="1000"/>
                      <a:pt x="1024" y="999"/>
                    </a:cubicBezTo>
                    <a:cubicBezTo>
                      <a:pt x="1020" y="1003"/>
                      <a:pt x="1016" y="1007"/>
                      <a:pt x="1012" y="1012"/>
                    </a:cubicBezTo>
                    <a:cubicBezTo>
                      <a:pt x="1010" y="1012"/>
                      <a:pt x="1011" y="1008"/>
                      <a:pt x="1009" y="1008"/>
                    </a:cubicBezTo>
                    <a:cubicBezTo>
                      <a:pt x="1004" y="1017"/>
                      <a:pt x="990" y="1020"/>
                      <a:pt x="984" y="1030"/>
                    </a:cubicBezTo>
                    <a:cubicBezTo>
                      <a:pt x="988" y="1032"/>
                      <a:pt x="987" y="1027"/>
                      <a:pt x="989" y="1027"/>
                    </a:cubicBezTo>
                    <a:cubicBezTo>
                      <a:pt x="998" y="1028"/>
                      <a:pt x="1005" y="1014"/>
                      <a:pt x="1015" y="1019"/>
                    </a:cubicBezTo>
                    <a:close/>
                    <a:moveTo>
                      <a:pt x="910" y="1114"/>
                    </a:moveTo>
                    <a:cubicBezTo>
                      <a:pt x="897" y="1124"/>
                      <a:pt x="876" y="1122"/>
                      <a:pt x="863" y="1132"/>
                    </a:cubicBezTo>
                    <a:cubicBezTo>
                      <a:pt x="857" y="1129"/>
                      <a:pt x="843" y="1133"/>
                      <a:pt x="841" y="1139"/>
                    </a:cubicBezTo>
                    <a:cubicBezTo>
                      <a:pt x="839" y="1138"/>
                      <a:pt x="836" y="1137"/>
                      <a:pt x="836" y="1134"/>
                    </a:cubicBezTo>
                    <a:cubicBezTo>
                      <a:pt x="838" y="1129"/>
                      <a:pt x="849" y="1134"/>
                      <a:pt x="848" y="1126"/>
                    </a:cubicBezTo>
                    <a:cubicBezTo>
                      <a:pt x="841" y="1128"/>
                      <a:pt x="829" y="1131"/>
                      <a:pt x="831" y="1137"/>
                    </a:cubicBezTo>
                    <a:cubicBezTo>
                      <a:pt x="829" y="1137"/>
                      <a:pt x="829" y="1139"/>
                      <a:pt x="827" y="1138"/>
                    </a:cubicBezTo>
                    <a:cubicBezTo>
                      <a:pt x="827" y="1142"/>
                      <a:pt x="831" y="1141"/>
                      <a:pt x="830" y="1145"/>
                    </a:cubicBezTo>
                    <a:cubicBezTo>
                      <a:pt x="828" y="1146"/>
                      <a:pt x="825" y="1147"/>
                      <a:pt x="822" y="1148"/>
                    </a:cubicBezTo>
                    <a:cubicBezTo>
                      <a:pt x="821" y="1152"/>
                      <a:pt x="827" y="1149"/>
                      <a:pt x="828" y="1151"/>
                    </a:cubicBezTo>
                    <a:cubicBezTo>
                      <a:pt x="824" y="1157"/>
                      <a:pt x="822" y="1166"/>
                      <a:pt x="813" y="1168"/>
                    </a:cubicBezTo>
                    <a:cubicBezTo>
                      <a:pt x="815" y="1171"/>
                      <a:pt x="819" y="1167"/>
                      <a:pt x="819" y="1169"/>
                    </a:cubicBezTo>
                    <a:cubicBezTo>
                      <a:pt x="814" y="1172"/>
                      <a:pt x="807" y="1182"/>
                      <a:pt x="798" y="1176"/>
                    </a:cubicBezTo>
                    <a:cubicBezTo>
                      <a:pt x="800" y="1170"/>
                      <a:pt x="804" y="1165"/>
                      <a:pt x="810" y="1162"/>
                    </a:cubicBezTo>
                    <a:cubicBezTo>
                      <a:pt x="807" y="1160"/>
                      <a:pt x="811" y="1156"/>
                      <a:pt x="809" y="1153"/>
                    </a:cubicBezTo>
                    <a:cubicBezTo>
                      <a:pt x="802" y="1152"/>
                      <a:pt x="790" y="1156"/>
                      <a:pt x="784" y="1161"/>
                    </a:cubicBezTo>
                    <a:cubicBezTo>
                      <a:pt x="770" y="1155"/>
                      <a:pt x="771" y="1176"/>
                      <a:pt x="773" y="1184"/>
                    </a:cubicBezTo>
                    <a:cubicBezTo>
                      <a:pt x="778" y="1178"/>
                      <a:pt x="783" y="1191"/>
                      <a:pt x="788" y="1194"/>
                    </a:cubicBezTo>
                    <a:cubicBezTo>
                      <a:pt x="797" y="1185"/>
                      <a:pt x="809" y="1181"/>
                      <a:pt x="821" y="1176"/>
                    </a:cubicBezTo>
                    <a:cubicBezTo>
                      <a:pt x="823" y="1167"/>
                      <a:pt x="835" y="1169"/>
                      <a:pt x="835" y="1159"/>
                    </a:cubicBezTo>
                    <a:cubicBezTo>
                      <a:pt x="846" y="1154"/>
                      <a:pt x="857" y="1150"/>
                      <a:pt x="866" y="1143"/>
                    </a:cubicBezTo>
                    <a:cubicBezTo>
                      <a:pt x="866" y="1141"/>
                      <a:pt x="861" y="1143"/>
                      <a:pt x="862" y="1139"/>
                    </a:cubicBezTo>
                    <a:cubicBezTo>
                      <a:pt x="869" y="1135"/>
                      <a:pt x="879" y="1137"/>
                      <a:pt x="886" y="1135"/>
                    </a:cubicBezTo>
                    <a:cubicBezTo>
                      <a:pt x="899" y="1126"/>
                      <a:pt x="914" y="1127"/>
                      <a:pt x="930" y="1121"/>
                    </a:cubicBezTo>
                    <a:cubicBezTo>
                      <a:pt x="930" y="1118"/>
                      <a:pt x="932" y="1118"/>
                      <a:pt x="932" y="1116"/>
                    </a:cubicBezTo>
                    <a:cubicBezTo>
                      <a:pt x="925" y="1119"/>
                      <a:pt x="920" y="1120"/>
                      <a:pt x="910" y="1122"/>
                    </a:cubicBezTo>
                    <a:cubicBezTo>
                      <a:pt x="911" y="1120"/>
                      <a:pt x="913" y="1115"/>
                      <a:pt x="910" y="1114"/>
                    </a:cubicBezTo>
                    <a:close/>
                    <a:moveTo>
                      <a:pt x="856" y="1146"/>
                    </a:moveTo>
                    <a:cubicBezTo>
                      <a:pt x="851" y="1147"/>
                      <a:pt x="846" y="1149"/>
                      <a:pt x="840" y="1148"/>
                    </a:cubicBezTo>
                    <a:cubicBezTo>
                      <a:pt x="845" y="1146"/>
                      <a:pt x="851" y="1140"/>
                      <a:pt x="857" y="1141"/>
                    </a:cubicBezTo>
                    <a:cubicBezTo>
                      <a:pt x="857" y="1143"/>
                      <a:pt x="855" y="1143"/>
                      <a:pt x="856" y="1146"/>
                    </a:cubicBezTo>
                    <a:close/>
                    <a:moveTo>
                      <a:pt x="645" y="1128"/>
                    </a:moveTo>
                    <a:cubicBezTo>
                      <a:pt x="633" y="1130"/>
                      <a:pt x="623" y="1134"/>
                      <a:pt x="613" y="1138"/>
                    </a:cubicBezTo>
                    <a:cubicBezTo>
                      <a:pt x="617" y="1140"/>
                      <a:pt x="619" y="1140"/>
                      <a:pt x="616" y="1143"/>
                    </a:cubicBezTo>
                    <a:cubicBezTo>
                      <a:pt x="616" y="1144"/>
                      <a:pt x="618" y="1144"/>
                      <a:pt x="618" y="1146"/>
                    </a:cubicBezTo>
                    <a:cubicBezTo>
                      <a:pt x="627" y="1143"/>
                      <a:pt x="633" y="1139"/>
                      <a:pt x="641" y="1136"/>
                    </a:cubicBezTo>
                    <a:cubicBezTo>
                      <a:pt x="641" y="1133"/>
                      <a:pt x="642" y="1130"/>
                      <a:pt x="645" y="1128"/>
                    </a:cubicBezTo>
                    <a:close/>
                    <a:moveTo>
                      <a:pt x="619" y="1141"/>
                    </a:moveTo>
                    <a:cubicBezTo>
                      <a:pt x="619" y="1137"/>
                      <a:pt x="625" y="1139"/>
                      <a:pt x="627" y="1137"/>
                    </a:cubicBezTo>
                    <a:cubicBezTo>
                      <a:pt x="626" y="1141"/>
                      <a:pt x="622" y="1140"/>
                      <a:pt x="619" y="114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350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633182" y="2557902"/>
                <a:ext cx="640894" cy="737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3500" dirty="0">
                    <a:solidFill>
                      <a:schemeClr val="bg1"/>
                    </a:solidFill>
                    <a:latin typeface="楷体" panose="02010609060101010101" charset="-122"/>
                    <a:ea typeface="楷体" panose="02010609060101010101" charset="-122"/>
                  </a:rPr>
                  <a:t>肆</a:t>
                </a:r>
                <a:endParaRPr lang="zh-CN" altLang="en-US" sz="35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6388037" y="848497"/>
            <a:ext cx="2725420" cy="860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汉仪苏泽立行楷精修版W" panose="00020600040101010101" pitchFamily="18" charset="-122"/>
                <a:ea typeface="汉仪苏泽立行楷精修版W" panose="00020600040101010101" pitchFamily="18" charset="-122"/>
              </a:rPr>
              <a:t>古诗注释</a:t>
            </a:r>
            <a:endParaRPr lang="zh-CN" altLang="en-US" sz="50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汉仪苏泽立行楷精修版W" panose="00020600040101010101" pitchFamily="18" charset="-122"/>
              <a:ea typeface="汉仪苏泽立行楷精修版W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41" y="-435803"/>
            <a:ext cx="3429000" cy="3429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29592" y="572248"/>
            <a:ext cx="2725420" cy="860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汉仪苏泽立行楷精修版W" panose="00020600040101010101" pitchFamily="18" charset="-122"/>
                <a:ea typeface="汉仪苏泽立行楷精修版W" panose="00020600040101010101" pitchFamily="18" charset="-122"/>
              </a:rPr>
              <a:t>古诗译文</a:t>
            </a:r>
            <a:endParaRPr lang="zh-CN" altLang="en-US" sz="5000" b="1" dirty="0">
              <a:ln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汉仪苏泽立行楷精修版W" panose="00020600040101010101" pitchFamily="18" charset="-122"/>
              <a:ea typeface="汉仪苏泽立行楷精修版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4698" y="3320712"/>
            <a:ext cx="4450086" cy="44500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0655" y="4682490"/>
            <a:ext cx="730885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500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500" dirty="0">
                <a:latin typeface="楷体" panose="02010609060101010101" charset="-122"/>
                <a:ea typeface="楷体" panose="02010609060101010101" charset="-122"/>
              </a:rPr>
              <a:t>也许是园主担心我的木屐踩坏他那爱惜的青苔，轻轻地敲柴门，久久没有人来开。</a:t>
            </a:r>
            <a:endParaRPr lang="zh-CN" altLang="en-US" sz="35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65700" y="1774825"/>
            <a:ext cx="687514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500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500" dirty="0">
                <a:latin typeface="楷体" panose="02010609060101010101" charset="-122"/>
                <a:ea typeface="楷体" panose="02010609060101010101" charset="-122"/>
              </a:rPr>
              <a:t>可是这满园的春色毕竟是关不住的，你看，那儿有一枝粉红色的杏花伸出墙头来。</a:t>
            </a:r>
            <a:endParaRPr lang="zh-CN" altLang="en-US" sz="35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15" y="2760243"/>
            <a:ext cx="3822539" cy="38225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11" y="5023147"/>
            <a:ext cx="2773768" cy="20082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0236" y="2906202"/>
            <a:ext cx="2666637" cy="2666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41" y="-435803"/>
            <a:ext cx="3429000" cy="3429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3470" y="4259484"/>
            <a:ext cx="3511314" cy="35113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68" y="5495524"/>
            <a:ext cx="1254989" cy="9086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3665" y="988695"/>
            <a:ext cx="3661410" cy="12839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17320" y="2632710"/>
            <a:ext cx="970470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en-US" altLang="zh-CN" sz="6600" b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   </a:t>
            </a:r>
            <a:r>
              <a:rPr lang="zh-CN" sz="6600" b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你认为园主人是怎样的一个人</a:t>
            </a:r>
            <a:r>
              <a:rPr lang="en-US" sz="6600" b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?</a:t>
            </a:r>
            <a:endParaRPr lang="en-US" altLang="en-US" sz="6600" b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35910" y="4914265"/>
            <a:ext cx="652081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sz="6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淡泊名利的人</a:t>
            </a:r>
            <a:endParaRPr lang="zh-CN" altLang="en-US" sz="6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1332</Words>
  <Application>WPS 演示</Application>
  <PresentationFormat>自定义</PresentationFormat>
  <Paragraphs>91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汉呈王久存行书</vt:lpstr>
      <vt:lpstr>微软雅黑</vt:lpstr>
      <vt:lpstr>汉仪苏泽立行楷精修版W</vt:lpstr>
      <vt:lpstr>楷体</vt:lpstr>
      <vt:lpstr>隶书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秋日宁静</cp:lastModifiedBy>
  <cp:revision>4</cp:revision>
  <dcterms:created xsi:type="dcterms:W3CDTF">2020-01-23T10:20:00Z</dcterms:created>
  <dcterms:modified xsi:type="dcterms:W3CDTF">2020-04-25T01:09:17Z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