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tags/tag65.xml" ContentType="application/vnd.openxmlformats-officedocument.presentationml.tags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20.xml" ContentType="application/vnd.openxmlformats-officedocument.presentationml.notesSlide+xml"/>
  <Override PartName="/ppt/theme/themeOverride21.xml" ContentType="application/vnd.openxmlformats-officedocument.themeOverr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21.xml" ContentType="application/vnd.openxmlformats-officedocument.presentationml.notesSlide+xml"/>
  <Override PartName="/ppt/theme/themeOverride22.xml" ContentType="application/vnd.openxmlformats-officedocument.themeOverr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22.xml" ContentType="application/vnd.openxmlformats-officedocument.presentationml.notesSlide+xml"/>
  <Override PartName="/ppt/theme/themeOverride23.xml" ContentType="application/vnd.openxmlformats-officedocument.themeOverr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23.xml" ContentType="application/vnd.openxmlformats-officedocument.presentationml.notesSlide+xml"/>
  <Override PartName="/ppt/theme/themeOverride24.xml" ContentType="application/vnd.openxmlformats-officedocument.themeOverr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24.xml" ContentType="application/vnd.openxmlformats-officedocument.presentationml.notesSlide+xml"/>
  <Override PartName="/ppt/theme/themeOverride25.xml" ContentType="application/vnd.openxmlformats-officedocument.themeOverr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25.xml" ContentType="application/vnd.openxmlformats-officedocument.presentationml.notesSlide+xml"/>
  <Override PartName="/ppt/theme/themeOverride26.xml" ContentType="application/vnd.openxmlformats-officedocument.themeOverride+xml"/>
  <Override PartName="/ppt/tags/tag89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  <p:sldMasterId id="2147483670" r:id="rId3"/>
    <p:sldMasterId id="2147483681" r:id="rId4"/>
    <p:sldMasterId id="2147483692" r:id="rId5"/>
  </p:sldMasterIdLst>
  <p:notesMasterIdLst>
    <p:notesMasterId r:id="rId32"/>
  </p:notesMasterIdLst>
  <p:sldIdLst>
    <p:sldId id="530" r:id="rId6"/>
    <p:sldId id="531" r:id="rId7"/>
    <p:sldId id="452" r:id="rId8"/>
    <p:sldId id="533" r:id="rId9"/>
    <p:sldId id="563" r:id="rId10"/>
    <p:sldId id="542" r:id="rId11"/>
    <p:sldId id="564" r:id="rId12"/>
    <p:sldId id="534" r:id="rId13"/>
    <p:sldId id="498" r:id="rId14"/>
    <p:sldId id="453" r:id="rId15"/>
    <p:sldId id="470" r:id="rId16"/>
    <p:sldId id="535" r:id="rId17"/>
    <p:sldId id="276" r:id="rId18"/>
    <p:sldId id="565" r:id="rId19"/>
    <p:sldId id="473" r:id="rId20"/>
    <p:sldId id="502" r:id="rId21"/>
    <p:sldId id="537" r:id="rId22"/>
    <p:sldId id="536" r:id="rId23"/>
    <p:sldId id="477" r:id="rId24"/>
    <p:sldId id="454" r:id="rId25"/>
    <p:sldId id="476" r:id="rId26"/>
    <p:sldId id="280" r:id="rId27"/>
    <p:sldId id="539" r:id="rId28"/>
    <p:sldId id="286" r:id="rId29"/>
    <p:sldId id="480" r:id="rId30"/>
    <p:sldId id="540" r:id="rId31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楷体" panose="02010609060101010101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楷体" panose="02010609060101010101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楷体" panose="02010609060101010101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楷体" panose="02010609060101010101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楷体" panose="020106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楷体" panose="020106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楷体" panose="020106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楷体" panose="020106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楷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>
          <p15:clr>
            <a:srgbClr val="A4A3A4"/>
          </p15:clr>
        </p15:guide>
        <p15:guide id="2" pos="39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1896A"/>
    <a:srgbClr val="F6E6C6"/>
    <a:srgbClr val="544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438" y="84"/>
      </p:cViewPr>
      <p:guideLst>
        <p:guide orient="horz" pos="2352"/>
        <p:guide pos="39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1FF42B92-D8CA-4811-AFF5-A2273FA2D768}" type="datetimeFigureOut">
              <a:rPr lang="zh-CN" altLang="en-US"/>
              <a:pPr/>
              <a:t>2020/4/10</a:t>
            </a:fld>
            <a:endParaRPr lang="zh-CN" altLang="en-US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21508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B01A24D4-AF5A-4051-BD34-B2E32E4C0BF0}" type="slidenum">
              <a:rPr lang="zh-CN" altLang="en-US"/>
              <a:pPr/>
              <a:t>‹#›</a:t>
            </a:fld>
            <a:endParaRPr lang="zh-CN" altLang="en-US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355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anchor="b"/>
          <a:lstStyle/>
          <a:p>
            <a:pPr algn="r" eaLnBrk="0" hangingPunct="0">
              <a:defRPr/>
            </a:pPr>
            <a:fld id="{814C6D7D-4BFD-4F6A-B189-001E85872B2E}" type="slidenum">
              <a:rPr lang="zh-CN" altLang="en-US" sz="1200">
                <a:solidFill>
                  <a:prstClr val="black"/>
                </a:solidFill>
                <a:latin typeface="Calibri" panose="020F0502020204030204" charset="0"/>
                <a:ea typeface="微软雅黑" panose="020B0503020204020204" charset="-122"/>
              </a:rPr>
              <a:pPr algn="r" eaLnBrk="0" hangingPunct="0">
                <a:defRPr/>
              </a:pPr>
              <a:t>1</a:t>
            </a:fld>
            <a:endParaRPr lang="zh-CN" altLang="en-US" sz="1200">
              <a:solidFill>
                <a:prstClr val="black"/>
              </a:solidFill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198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anchor="b"/>
          <a:lstStyle/>
          <a:p>
            <a:pPr algn="r" eaLnBrk="0" hangingPunct="0">
              <a:defRPr/>
            </a:pPr>
            <a:fld id="{76B4B308-6C7D-4595-ACD6-934ECA4527EC}" type="slidenum">
              <a:rPr lang="zh-CN" altLang="en-US" sz="1200">
                <a:solidFill>
                  <a:prstClr val="black"/>
                </a:solidFill>
                <a:latin typeface="Calibri" panose="020F0502020204030204" charset="0"/>
                <a:ea typeface="微软雅黑" panose="020B0503020204020204" charset="-122"/>
              </a:rPr>
              <a:pPr algn="r" eaLnBrk="0" hangingPunct="0">
                <a:defRPr/>
              </a:pPr>
              <a:t>10</a:t>
            </a:fld>
            <a:endParaRPr lang="zh-CN" altLang="en-US" sz="1200">
              <a:solidFill>
                <a:prstClr val="black"/>
              </a:solidFill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403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anchor="b"/>
          <a:lstStyle/>
          <a:p>
            <a:pPr algn="r" eaLnBrk="0" hangingPunct="0">
              <a:defRPr/>
            </a:pPr>
            <a:fld id="{881303EE-8E91-4A99-998C-90730DA5082E}" type="slidenum">
              <a:rPr lang="zh-CN" altLang="en-US" sz="1200">
                <a:solidFill>
                  <a:prstClr val="black"/>
                </a:solidFill>
                <a:latin typeface="Calibri" panose="020F0502020204030204" charset="0"/>
                <a:ea typeface="微软雅黑" panose="020B0503020204020204" charset="-122"/>
              </a:rPr>
              <a:pPr algn="r" eaLnBrk="0" hangingPunct="0">
                <a:defRPr/>
              </a:pPr>
              <a:t>11</a:t>
            </a:fld>
            <a:endParaRPr lang="zh-CN" altLang="en-US" sz="1200">
              <a:solidFill>
                <a:prstClr val="black"/>
              </a:solidFill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608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anchor="b"/>
          <a:lstStyle/>
          <a:p>
            <a:pPr algn="r" eaLnBrk="0" hangingPunct="0">
              <a:defRPr/>
            </a:pPr>
            <a:fld id="{9D668673-EE96-40D2-99F1-AF27DD3204DD}" type="slidenum">
              <a:rPr lang="zh-CN" altLang="en-US" sz="1200">
                <a:solidFill>
                  <a:prstClr val="black"/>
                </a:solidFill>
                <a:latin typeface="Calibri" panose="020F0502020204030204" charset="0"/>
                <a:ea typeface="微软雅黑" panose="020B0503020204020204" charset="-122"/>
              </a:rPr>
              <a:pPr algn="r" eaLnBrk="0" hangingPunct="0">
                <a:defRPr/>
              </a:pPr>
              <a:t>12</a:t>
            </a:fld>
            <a:endParaRPr lang="zh-CN" altLang="en-US" sz="1200">
              <a:solidFill>
                <a:prstClr val="black"/>
              </a:solidFill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813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813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88FA71B2-D2ED-4BDC-8164-39379B05E3E5}" type="slidenum">
              <a:rPr lang="zh-CN" altLang="en-US">
                <a:latin typeface="Arial" panose="020B0604020202020204" pitchFamily="34" charset="0"/>
                <a:ea typeface="楷体" panose="02010609060101010101" pitchFamily="49" charset="-122"/>
              </a:rPr>
              <a:pPr fontAlgn="base"/>
              <a:t>13</a:t>
            </a:fld>
            <a:endParaRPr lang="zh-CN" altLang="en-US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017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017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57EACFDD-B870-4C27-9322-2EB97F32756E}" type="slidenum">
              <a:rPr lang="zh-CN" altLang="en-US">
                <a:latin typeface="Arial" panose="020B0604020202020204" pitchFamily="34" charset="0"/>
                <a:ea typeface="楷体" panose="02010609060101010101" pitchFamily="49" charset="-122"/>
              </a:rPr>
              <a:pPr fontAlgn="base"/>
              <a:t>14</a:t>
            </a:fld>
            <a:endParaRPr lang="zh-CN" altLang="en-US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222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222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E2AF6F9E-011F-4B1D-86DC-FDEF31EB9C3B}" type="slidenum">
              <a:rPr lang="zh-CN" altLang="en-US">
                <a:latin typeface="Arial" panose="020B0604020202020204" pitchFamily="34" charset="0"/>
                <a:ea typeface="楷体" panose="02010609060101010101" pitchFamily="49" charset="-122"/>
              </a:rPr>
              <a:pPr fontAlgn="base"/>
              <a:t>15</a:t>
            </a:fld>
            <a:endParaRPr lang="zh-CN" altLang="en-US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427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427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75384BD4-A55B-460F-B0D0-5995B939ECD6}" type="slidenum">
              <a:rPr lang="zh-CN" altLang="en-US">
                <a:latin typeface="Arial" panose="020B0604020202020204" pitchFamily="34" charset="0"/>
                <a:ea typeface="楷体" panose="02010609060101010101" pitchFamily="49" charset="-122"/>
              </a:rPr>
              <a:pPr fontAlgn="base"/>
              <a:t>16</a:t>
            </a:fld>
            <a:endParaRPr lang="zh-CN" altLang="en-US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632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anchor="b"/>
          <a:lstStyle/>
          <a:p>
            <a:pPr algn="r" eaLnBrk="0" hangingPunct="0">
              <a:defRPr/>
            </a:pPr>
            <a:fld id="{9D99EDDD-4F3B-456F-BB4E-2AC006C118C3}" type="slidenum">
              <a:rPr lang="zh-CN" altLang="en-US" sz="1200">
                <a:solidFill>
                  <a:prstClr val="black"/>
                </a:solidFill>
                <a:latin typeface="Calibri" panose="020F0502020204030204" charset="0"/>
                <a:ea typeface="微软雅黑" panose="020B0503020204020204" charset="-122"/>
              </a:rPr>
              <a:pPr algn="r" eaLnBrk="0" hangingPunct="0">
                <a:defRPr/>
              </a:pPr>
              <a:t>17</a:t>
            </a:fld>
            <a:endParaRPr lang="zh-CN" altLang="en-US" sz="1200">
              <a:solidFill>
                <a:prstClr val="black"/>
              </a:solidFill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837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anchor="b"/>
          <a:lstStyle/>
          <a:p>
            <a:pPr algn="r" eaLnBrk="0" hangingPunct="0">
              <a:defRPr/>
            </a:pPr>
            <a:fld id="{775DF11D-D29C-400E-9CBF-384C43688455}" type="slidenum">
              <a:rPr lang="zh-CN" altLang="en-US" sz="1200">
                <a:solidFill>
                  <a:prstClr val="black"/>
                </a:solidFill>
                <a:latin typeface="Calibri" panose="020F0502020204030204" charset="0"/>
                <a:ea typeface="微软雅黑" panose="020B0503020204020204" charset="-122"/>
              </a:rPr>
              <a:pPr algn="r" eaLnBrk="0" hangingPunct="0">
                <a:defRPr/>
              </a:pPr>
              <a:t>18</a:t>
            </a:fld>
            <a:endParaRPr lang="zh-CN" altLang="en-US" sz="1200">
              <a:solidFill>
                <a:prstClr val="black"/>
              </a:solidFill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6041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anchor="b"/>
          <a:lstStyle/>
          <a:p>
            <a:pPr algn="r" eaLnBrk="0" hangingPunct="0">
              <a:defRPr/>
            </a:pPr>
            <a:fld id="{F71FE3A5-99AE-4209-9D7A-B4CD1E620A78}" type="slidenum">
              <a:rPr lang="zh-CN" altLang="en-US" sz="1200">
                <a:solidFill>
                  <a:prstClr val="black"/>
                </a:solidFill>
                <a:latin typeface="Calibri" panose="020F0502020204030204" charset="0"/>
                <a:ea typeface="微软雅黑" panose="020B0503020204020204" charset="-122"/>
              </a:rPr>
              <a:pPr algn="r" eaLnBrk="0" hangingPunct="0">
                <a:defRPr/>
              </a:pPr>
              <a:t>19</a:t>
            </a:fld>
            <a:endParaRPr lang="zh-CN" altLang="en-US" sz="1200">
              <a:solidFill>
                <a:prstClr val="black"/>
              </a:solidFill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560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anchor="b"/>
          <a:lstStyle/>
          <a:p>
            <a:pPr algn="r" eaLnBrk="0" hangingPunct="0">
              <a:defRPr/>
            </a:pPr>
            <a:fld id="{3A7A4F16-4F20-444D-82DD-3706A08E5C99}" type="slidenum">
              <a:rPr lang="zh-CN" altLang="en-US" sz="1200">
                <a:solidFill>
                  <a:prstClr val="black"/>
                </a:solidFill>
                <a:latin typeface="Calibri" panose="020F0502020204030204" charset="0"/>
                <a:ea typeface="微软雅黑" panose="020B0503020204020204" charset="-122"/>
              </a:rPr>
              <a:pPr algn="r" eaLnBrk="0" hangingPunct="0">
                <a:defRPr/>
              </a:pPr>
              <a:t>2</a:t>
            </a:fld>
            <a:endParaRPr lang="zh-CN" altLang="en-US" sz="1200">
              <a:solidFill>
                <a:prstClr val="black"/>
              </a:solidFill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6246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anchor="b"/>
          <a:lstStyle/>
          <a:p>
            <a:pPr algn="r" eaLnBrk="0" hangingPunct="0">
              <a:defRPr/>
            </a:pPr>
            <a:fld id="{4E56E6C2-5353-4615-8B26-89CDFA9633F7}" type="slidenum">
              <a:rPr lang="zh-CN" altLang="en-US" sz="1200">
                <a:solidFill>
                  <a:prstClr val="black"/>
                </a:solidFill>
                <a:latin typeface="Calibri" panose="020F0502020204030204" charset="0"/>
                <a:ea typeface="微软雅黑" panose="020B0503020204020204" charset="-122"/>
              </a:rPr>
              <a:pPr algn="r" eaLnBrk="0" hangingPunct="0">
                <a:defRPr/>
              </a:pPr>
              <a:t>20</a:t>
            </a:fld>
            <a:endParaRPr lang="zh-CN" altLang="en-US" sz="1200">
              <a:solidFill>
                <a:prstClr val="black"/>
              </a:solidFill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6451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anchor="b"/>
          <a:lstStyle/>
          <a:p>
            <a:pPr algn="r" eaLnBrk="0" hangingPunct="0">
              <a:defRPr/>
            </a:pPr>
            <a:fld id="{DB72C8AE-4811-4613-A85E-8788EEFE69E5}" type="slidenum">
              <a:rPr lang="zh-CN" altLang="en-US" sz="1200">
                <a:solidFill>
                  <a:prstClr val="black"/>
                </a:solidFill>
                <a:latin typeface="Calibri" panose="020F0502020204030204" charset="0"/>
                <a:ea typeface="微软雅黑" panose="020B0503020204020204" charset="-122"/>
              </a:rPr>
              <a:pPr algn="r" eaLnBrk="0" hangingPunct="0">
                <a:defRPr/>
              </a:pPr>
              <a:t>21</a:t>
            </a:fld>
            <a:endParaRPr lang="zh-CN" altLang="en-US" sz="1200">
              <a:solidFill>
                <a:prstClr val="black"/>
              </a:solidFill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6656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65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1D5440F7-7709-4267-9884-9846E97FD3EE}" type="slidenum">
              <a:rPr lang="zh-CN" altLang="en-US">
                <a:latin typeface="Arial" panose="020B0604020202020204" pitchFamily="34" charset="0"/>
                <a:ea typeface="楷体" panose="02010609060101010101" pitchFamily="49" charset="-122"/>
              </a:rPr>
              <a:pPr fontAlgn="base"/>
              <a:t>22</a:t>
            </a:fld>
            <a:endParaRPr lang="zh-CN" altLang="en-US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6861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anchor="b"/>
          <a:lstStyle/>
          <a:p>
            <a:pPr algn="r" eaLnBrk="0" hangingPunct="0">
              <a:defRPr/>
            </a:pPr>
            <a:fld id="{CA496A3B-5596-4C7A-B27B-CA4150C04EB2}" type="slidenum">
              <a:rPr lang="zh-CN" altLang="en-US" sz="1200">
                <a:solidFill>
                  <a:prstClr val="black"/>
                </a:solidFill>
                <a:latin typeface="Calibri" panose="020F0502020204030204" charset="0"/>
                <a:ea typeface="微软雅黑" panose="020B0503020204020204" charset="-122"/>
              </a:rPr>
              <a:pPr algn="r" eaLnBrk="0" hangingPunct="0">
                <a:defRPr/>
              </a:pPr>
              <a:t>23</a:t>
            </a:fld>
            <a:endParaRPr lang="zh-CN" altLang="en-US" sz="1200">
              <a:solidFill>
                <a:prstClr val="black"/>
              </a:solidFill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7065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065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7FDC95B8-EE9C-468F-9ECA-BB7C299F30B2}" type="slidenum">
              <a:rPr lang="zh-CN" altLang="en-US">
                <a:latin typeface="Arial" panose="020B0604020202020204" pitchFamily="34" charset="0"/>
                <a:ea typeface="楷体" panose="02010609060101010101" pitchFamily="49" charset="-122"/>
              </a:rPr>
              <a:pPr fontAlgn="base"/>
              <a:t>24</a:t>
            </a:fld>
            <a:endParaRPr lang="zh-CN" altLang="en-US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7270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27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201A0FA8-EE0B-48A3-B60F-8442F4040F06}" type="slidenum">
              <a:rPr lang="zh-CN" altLang="en-US">
                <a:latin typeface="Arial" panose="020B0604020202020204" pitchFamily="34" charset="0"/>
                <a:ea typeface="楷体" panose="02010609060101010101" pitchFamily="49" charset="-122"/>
              </a:rPr>
              <a:pPr fontAlgn="base"/>
              <a:t>25</a:t>
            </a:fld>
            <a:endParaRPr lang="zh-CN" altLang="en-US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7475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anchor="b"/>
          <a:lstStyle/>
          <a:p>
            <a:pPr algn="r" eaLnBrk="0" hangingPunct="0">
              <a:defRPr/>
            </a:pPr>
            <a:fld id="{073E63CE-424D-4A17-835F-AD03A148577C}" type="slidenum">
              <a:rPr lang="zh-CN" altLang="en-US" sz="1200">
                <a:solidFill>
                  <a:prstClr val="black"/>
                </a:solidFill>
                <a:latin typeface="Calibri" panose="020F0502020204030204" charset="0"/>
                <a:ea typeface="微软雅黑" panose="020B0503020204020204" charset="-122"/>
              </a:rPr>
              <a:pPr algn="r" eaLnBrk="0" hangingPunct="0">
                <a:defRPr/>
              </a:pPr>
              <a:t>26</a:t>
            </a:fld>
            <a:endParaRPr lang="zh-CN" altLang="en-US" sz="1200">
              <a:solidFill>
                <a:prstClr val="black"/>
              </a:solidFill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765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anchor="b"/>
          <a:lstStyle/>
          <a:p>
            <a:pPr algn="r" eaLnBrk="0" hangingPunct="0">
              <a:defRPr/>
            </a:pPr>
            <a:fld id="{8E077555-4FE4-4AA6-84BA-4EFEA745D3E4}" type="slidenum">
              <a:rPr lang="zh-CN" altLang="en-US" sz="1200">
                <a:solidFill>
                  <a:prstClr val="black"/>
                </a:solidFill>
                <a:latin typeface="Calibri" panose="020F0502020204030204" charset="0"/>
                <a:ea typeface="微软雅黑" panose="020B0503020204020204" charset="-122"/>
              </a:rPr>
              <a:pPr algn="r" eaLnBrk="0" hangingPunct="0">
                <a:defRPr/>
              </a:pPr>
              <a:t>3</a:t>
            </a:fld>
            <a:endParaRPr lang="zh-CN" altLang="en-US" sz="1200">
              <a:solidFill>
                <a:prstClr val="black"/>
              </a:solidFill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969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anchor="b"/>
          <a:lstStyle/>
          <a:p>
            <a:pPr algn="r" eaLnBrk="0" hangingPunct="0">
              <a:defRPr/>
            </a:pPr>
            <a:fld id="{5A910D61-565C-49E1-AD82-08E22BD187CA}" type="slidenum">
              <a:rPr lang="zh-CN" altLang="en-US" sz="1200">
                <a:solidFill>
                  <a:prstClr val="black"/>
                </a:solidFill>
                <a:latin typeface="Calibri" panose="020F0502020204030204" charset="0"/>
                <a:ea typeface="微软雅黑" panose="020B0503020204020204" charset="-122"/>
              </a:rPr>
              <a:pPr algn="r" eaLnBrk="0" hangingPunct="0">
                <a:defRPr/>
              </a:pPr>
              <a:t>4</a:t>
            </a:fld>
            <a:endParaRPr lang="zh-CN" altLang="en-US" sz="1200">
              <a:solidFill>
                <a:prstClr val="black"/>
              </a:solidFill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174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74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820DA803-CC3E-44C1-B7B8-9972B287C316}" type="slidenum">
              <a:rPr lang="zh-CN" altLang="en-US">
                <a:latin typeface="Arial" panose="020B0604020202020204" pitchFamily="34" charset="0"/>
                <a:ea typeface="楷体" panose="02010609060101010101" pitchFamily="49" charset="-122"/>
              </a:rPr>
              <a:pPr fontAlgn="base"/>
              <a:t>5</a:t>
            </a:fld>
            <a:endParaRPr lang="zh-CN" altLang="en-US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379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37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F45D1250-03EA-4080-BB90-196A088890F8}" type="slidenum">
              <a:rPr lang="zh-CN" altLang="en-US">
                <a:latin typeface="Arial" panose="020B0604020202020204" pitchFamily="34" charset="0"/>
                <a:ea typeface="楷体" panose="02010609060101010101" pitchFamily="49" charset="-122"/>
              </a:rPr>
              <a:pPr fontAlgn="base"/>
              <a:t>6</a:t>
            </a:fld>
            <a:endParaRPr lang="zh-CN" altLang="en-US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584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58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82613512-16FD-413D-B7A4-E4B987CDBC5D}" type="slidenum">
              <a:rPr lang="zh-CN" altLang="en-US">
                <a:latin typeface="Arial" panose="020B0604020202020204" pitchFamily="34" charset="0"/>
                <a:ea typeface="楷体" panose="02010609060101010101" pitchFamily="49" charset="-122"/>
              </a:rPr>
              <a:pPr fontAlgn="base"/>
              <a:t>7</a:t>
            </a:fld>
            <a:endParaRPr lang="zh-CN" altLang="en-US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anchor="b"/>
          <a:lstStyle/>
          <a:p>
            <a:pPr algn="r" eaLnBrk="0" hangingPunct="0">
              <a:defRPr/>
            </a:pPr>
            <a:fld id="{DA7A7264-04BA-47C8-B819-CBD2B9BB6B22}" type="slidenum">
              <a:rPr lang="zh-CN" altLang="en-US" sz="1200">
                <a:solidFill>
                  <a:prstClr val="black"/>
                </a:solidFill>
                <a:latin typeface="Calibri" panose="020F0502020204030204" charset="0"/>
                <a:ea typeface="微软雅黑" panose="020B0503020204020204" charset="-122"/>
              </a:rPr>
              <a:pPr algn="r" eaLnBrk="0" hangingPunct="0">
                <a:defRPr/>
              </a:pPr>
              <a:t>8</a:t>
            </a:fld>
            <a:endParaRPr lang="zh-CN" altLang="en-US" sz="1200">
              <a:solidFill>
                <a:prstClr val="black"/>
              </a:solidFill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993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anchor="b"/>
          <a:lstStyle/>
          <a:p>
            <a:pPr algn="r" eaLnBrk="0" hangingPunct="0">
              <a:defRPr/>
            </a:pPr>
            <a:fld id="{F8057E95-E0D4-4356-8D6C-C55175CCCBAA}" type="slidenum">
              <a:rPr lang="zh-CN" altLang="en-US" sz="1200">
                <a:solidFill>
                  <a:prstClr val="black"/>
                </a:solidFill>
                <a:latin typeface="Calibri" panose="020F0502020204030204" charset="0"/>
                <a:ea typeface="微软雅黑" panose="020B0503020204020204" charset="-122"/>
              </a:rPr>
              <a:pPr algn="r" eaLnBrk="0" hangingPunct="0">
                <a:defRPr/>
              </a:pPr>
              <a:t>9</a:t>
            </a:fld>
            <a:endParaRPr lang="zh-CN" altLang="en-US" sz="1200">
              <a:solidFill>
                <a:prstClr val="black"/>
              </a:solidFill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66253" y="966238"/>
            <a:ext cx="4830143" cy="4830143"/>
          </a:xfrm>
          <a:custGeom>
            <a:avLst/>
            <a:gdLst>
              <a:gd name="connsiteX0" fmla="*/ 2043404 w 4086808"/>
              <a:gd name="connsiteY0" fmla="*/ 0 h 4086808"/>
              <a:gd name="connsiteX1" fmla="*/ 4086808 w 4086808"/>
              <a:gd name="connsiteY1" fmla="*/ 2043404 h 4086808"/>
              <a:gd name="connsiteX2" fmla="*/ 2043404 w 4086808"/>
              <a:gd name="connsiteY2" fmla="*/ 4086808 h 4086808"/>
              <a:gd name="connsiteX3" fmla="*/ 0 w 4086808"/>
              <a:gd name="connsiteY3" fmla="*/ 2043404 h 4086808"/>
              <a:gd name="connsiteX4" fmla="*/ 2043404 w 4086808"/>
              <a:gd name="connsiteY4" fmla="*/ 0 h 408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6808" h="4086808">
                <a:moveTo>
                  <a:pt x="2043404" y="0"/>
                </a:moveTo>
                <a:cubicBezTo>
                  <a:pt x="3171945" y="0"/>
                  <a:pt x="4086808" y="914863"/>
                  <a:pt x="4086808" y="2043404"/>
                </a:cubicBezTo>
                <a:cubicBezTo>
                  <a:pt x="4086808" y="3171945"/>
                  <a:pt x="3171945" y="4086808"/>
                  <a:pt x="2043404" y="4086808"/>
                </a:cubicBezTo>
                <a:cubicBezTo>
                  <a:pt x="914863" y="4086808"/>
                  <a:pt x="0" y="3171945"/>
                  <a:pt x="0" y="2043404"/>
                </a:cubicBezTo>
                <a:cubicBezTo>
                  <a:pt x="0" y="914863"/>
                  <a:pt x="914863" y="0"/>
                  <a:pt x="2043404" y="0"/>
                </a:cubicBezTo>
                <a:close/>
              </a:path>
            </a:pathLst>
          </a:custGeom>
          <a:effectLst/>
        </p:spPr>
      </p:pic>
      <p:cxnSp>
        <p:nvCxnSpPr>
          <p:cNvPr id="5" name="直接连接符 4"/>
          <p:cNvCxnSpPr/>
          <p:nvPr/>
        </p:nvCxnSpPr>
        <p:spPr>
          <a:xfrm>
            <a:off x="5470525" y="1817688"/>
            <a:ext cx="0" cy="4572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图片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3" y="1374775"/>
            <a:ext cx="10668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25" y="4445000"/>
            <a:ext cx="5429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812246" y="1451429"/>
            <a:ext cx="953338" cy="3594074"/>
          </a:xfrm>
        </p:spPr>
        <p:txBody>
          <a:bodyPr vert="eaVert">
            <a:normAutofit/>
          </a:bodyPr>
          <a:lstStyle>
            <a:lvl1pPr algn="ctr">
              <a:lnSpc>
                <a:spcPct val="90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zh-CN" altLang="en-US" noProof="1"/>
              <a:t>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238905" y="2274465"/>
            <a:ext cx="469359" cy="2771038"/>
          </a:xfrm>
        </p:spPr>
        <p:txBody>
          <a:bodyPr vert="eaVert" anchor="ctr">
            <a:normAutofit/>
          </a:bodyPr>
          <a:lstStyle>
            <a:lvl1pPr marL="0" indent="0" algn="ctr">
              <a:lnSpc>
                <a:spcPct val="90000"/>
              </a:lnSpc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单击此处编辑副标题</a:t>
            </a:r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5249EE-058C-4683-B72F-E983EB4B1B47}" type="datetimeFigureOut">
              <a:rPr lang="zh-CN" altLang="en-US"/>
              <a:pPr/>
              <a:t>2020/4/10</a:t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9A293-C1CB-418B-8099-BCED38D9590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C5249EE-058C-4683-B72F-E983EB4B1B47}" type="datetimeFigureOut">
              <a:rPr lang="zh-CN" altLang="en-US"/>
              <a:pPr/>
              <a:t>2020/4/10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CDAE81D-B7E8-4B05-8F58-BF3295D8F8A3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66253" y="966238"/>
            <a:ext cx="4830144" cy="4830144"/>
          </a:xfrm>
          <a:custGeom>
            <a:avLst/>
            <a:gdLst>
              <a:gd name="connsiteX0" fmla="*/ 2043404 w 4086808"/>
              <a:gd name="connsiteY0" fmla="*/ 0 h 4086808"/>
              <a:gd name="connsiteX1" fmla="*/ 4086808 w 4086808"/>
              <a:gd name="connsiteY1" fmla="*/ 2043404 h 4086808"/>
              <a:gd name="connsiteX2" fmla="*/ 2043404 w 4086808"/>
              <a:gd name="connsiteY2" fmla="*/ 4086808 h 4086808"/>
              <a:gd name="connsiteX3" fmla="*/ 0 w 4086808"/>
              <a:gd name="connsiteY3" fmla="*/ 2043404 h 4086808"/>
              <a:gd name="connsiteX4" fmla="*/ 2043404 w 4086808"/>
              <a:gd name="connsiteY4" fmla="*/ 0 h 408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6808" h="4086808">
                <a:moveTo>
                  <a:pt x="2043404" y="0"/>
                </a:moveTo>
                <a:cubicBezTo>
                  <a:pt x="3171945" y="0"/>
                  <a:pt x="4086808" y="914863"/>
                  <a:pt x="4086808" y="2043404"/>
                </a:cubicBezTo>
                <a:cubicBezTo>
                  <a:pt x="4086808" y="3171945"/>
                  <a:pt x="3171945" y="4086808"/>
                  <a:pt x="2043404" y="4086808"/>
                </a:cubicBezTo>
                <a:cubicBezTo>
                  <a:pt x="914863" y="4086808"/>
                  <a:pt x="0" y="3171945"/>
                  <a:pt x="0" y="2043404"/>
                </a:cubicBezTo>
                <a:cubicBezTo>
                  <a:pt x="0" y="914863"/>
                  <a:pt x="914863" y="0"/>
                  <a:pt x="2043404" y="0"/>
                </a:cubicBezTo>
                <a:close/>
              </a:path>
            </a:pathLst>
          </a:custGeom>
          <a:effectLst/>
        </p:spPr>
      </p:pic>
      <p:cxnSp>
        <p:nvCxnSpPr>
          <p:cNvPr id="5" name="直接连接符 4"/>
          <p:cNvCxnSpPr/>
          <p:nvPr/>
        </p:nvCxnSpPr>
        <p:spPr>
          <a:xfrm>
            <a:off x="5470525" y="1817688"/>
            <a:ext cx="0" cy="4572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图片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3" y="1374775"/>
            <a:ext cx="10668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25" y="4445000"/>
            <a:ext cx="5429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812246" y="1451429"/>
            <a:ext cx="953338" cy="3594074"/>
          </a:xfrm>
        </p:spPr>
        <p:txBody>
          <a:bodyPr vert="eaVert">
            <a:normAutofit/>
          </a:bodyPr>
          <a:lstStyle>
            <a:lvl1pPr algn="ctr">
              <a:lnSpc>
                <a:spcPct val="90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zh-CN" altLang="en-US" noProof="1"/>
              <a:t>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238905" y="2274465"/>
            <a:ext cx="469359" cy="2771038"/>
          </a:xfrm>
        </p:spPr>
        <p:txBody>
          <a:bodyPr vert="eaVert" anchor="ctr">
            <a:normAutofit/>
          </a:bodyPr>
          <a:lstStyle>
            <a:lvl1pPr marL="0" indent="0" algn="ctr">
              <a:lnSpc>
                <a:spcPct val="90000"/>
              </a:lnSpc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单击此处编辑副标题</a:t>
            </a:r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5249EE-058C-4683-B72F-E983EB4B1B47}" type="datetimeFigureOut">
              <a:rPr lang="zh-CN" altLang="en-US"/>
              <a:pPr/>
              <a:t>2020/4/10</a:t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883BE-8769-4D84-9EBE-1A44DB95B0AB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5249EE-058C-4683-B72F-E983EB4B1B47}" type="datetimeFigureOut">
              <a:rPr lang="zh-CN" altLang="en-US"/>
              <a:pPr/>
              <a:t>2020/4/10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3C241-838F-4B0B-98A8-5D19552DC0B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99038" y="498475"/>
            <a:ext cx="40290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42053" y="1164274"/>
            <a:ext cx="3640812" cy="3640816"/>
          </a:xfrm>
          <a:custGeom>
            <a:avLst/>
            <a:gdLst>
              <a:gd name="connsiteX0" fmla="*/ 2043404 w 4086808"/>
              <a:gd name="connsiteY0" fmla="*/ 0 h 4086808"/>
              <a:gd name="connsiteX1" fmla="*/ 4086808 w 4086808"/>
              <a:gd name="connsiteY1" fmla="*/ 2043404 h 4086808"/>
              <a:gd name="connsiteX2" fmla="*/ 2043404 w 4086808"/>
              <a:gd name="connsiteY2" fmla="*/ 4086808 h 4086808"/>
              <a:gd name="connsiteX3" fmla="*/ 0 w 4086808"/>
              <a:gd name="connsiteY3" fmla="*/ 2043404 h 4086808"/>
              <a:gd name="connsiteX4" fmla="*/ 2043404 w 4086808"/>
              <a:gd name="connsiteY4" fmla="*/ 0 h 408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6808" h="4086808">
                <a:moveTo>
                  <a:pt x="2043404" y="0"/>
                </a:moveTo>
                <a:cubicBezTo>
                  <a:pt x="3171945" y="0"/>
                  <a:pt x="4086808" y="914863"/>
                  <a:pt x="4086808" y="2043404"/>
                </a:cubicBezTo>
                <a:cubicBezTo>
                  <a:pt x="4086808" y="3171945"/>
                  <a:pt x="3171945" y="4086808"/>
                  <a:pt x="2043404" y="4086808"/>
                </a:cubicBezTo>
                <a:cubicBezTo>
                  <a:pt x="914863" y="4086808"/>
                  <a:pt x="0" y="3171945"/>
                  <a:pt x="0" y="2043404"/>
                </a:cubicBezTo>
                <a:cubicBezTo>
                  <a:pt x="0" y="914863"/>
                  <a:pt x="914863" y="0"/>
                  <a:pt x="2043404" y="0"/>
                </a:cubicBezTo>
                <a:close/>
              </a:path>
            </a:pathLst>
          </a:custGeom>
        </p:spPr>
      </p:pic>
      <p:pic>
        <p:nvPicPr>
          <p:cNvPr id="6" name="图片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94063" y="2173288"/>
            <a:ext cx="26479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99465" y="3208205"/>
            <a:ext cx="3125992" cy="646331"/>
          </a:xfrm>
        </p:spPr>
        <p:txBody>
          <a:bodyPr anchor="t">
            <a:norm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zh-CN" altLang="en-US" noProof="1"/>
              <a:t>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699465" y="1917860"/>
            <a:ext cx="3125992" cy="1200329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8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文本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5249EE-058C-4683-B72F-E983EB4B1B47}" type="datetimeFigureOut">
              <a:rPr lang="zh-CN" altLang="en-US"/>
              <a:pPr/>
              <a:t>2020/4/10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727C1-0173-491E-A25B-3CB1008C3368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5249EE-058C-4683-B72F-E983EB4B1B47}" type="datetimeFigureOut">
              <a:rPr lang="zh-CN" altLang="en-US"/>
              <a:pPr/>
              <a:t>2020/4/10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83256-D15E-4364-BD21-DAB022673D2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2635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5249EE-058C-4683-B72F-E983EB4B1B47}" type="datetimeFigureOut">
              <a:rPr lang="zh-CN" altLang="en-US"/>
              <a:pPr/>
              <a:t>2020/4/10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D9FDF-603A-4DC4-8937-4D20F8F08285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75778" y="966238"/>
            <a:ext cx="4830144" cy="4830144"/>
          </a:xfrm>
          <a:custGeom>
            <a:avLst/>
            <a:gdLst>
              <a:gd name="connsiteX0" fmla="*/ 2043404 w 4086808"/>
              <a:gd name="connsiteY0" fmla="*/ 0 h 4086808"/>
              <a:gd name="connsiteX1" fmla="*/ 4086808 w 4086808"/>
              <a:gd name="connsiteY1" fmla="*/ 2043404 h 4086808"/>
              <a:gd name="connsiteX2" fmla="*/ 2043404 w 4086808"/>
              <a:gd name="connsiteY2" fmla="*/ 4086808 h 4086808"/>
              <a:gd name="connsiteX3" fmla="*/ 0 w 4086808"/>
              <a:gd name="connsiteY3" fmla="*/ 2043404 h 4086808"/>
              <a:gd name="connsiteX4" fmla="*/ 2043404 w 4086808"/>
              <a:gd name="connsiteY4" fmla="*/ 0 h 408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6808" h="4086808">
                <a:moveTo>
                  <a:pt x="2043404" y="0"/>
                </a:moveTo>
                <a:cubicBezTo>
                  <a:pt x="3171945" y="0"/>
                  <a:pt x="4086808" y="914863"/>
                  <a:pt x="4086808" y="2043404"/>
                </a:cubicBezTo>
                <a:cubicBezTo>
                  <a:pt x="4086808" y="3171945"/>
                  <a:pt x="3171945" y="4086808"/>
                  <a:pt x="2043404" y="4086808"/>
                </a:cubicBezTo>
                <a:cubicBezTo>
                  <a:pt x="914863" y="4086808"/>
                  <a:pt x="0" y="3171945"/>
                  <a:pt x="0" y="2043404"/>
                </a:cubicBezTo>
                <a:cubicBezTo>
                  <a:pt x="0" y="914863"/>
                  <a:pt x="914863" y="0"/>
                  <a:pt x="2043404" y="0"/>
                </a:cubicBezTo>
                <a:close/>
              </a:path>
            </a:pathLst>
          </a:custGeom>
          <a:effectLst/>
        </p:spPr>
      </p:pic>
      <p:pic>
        <p:nvPicPr>
          <p:cNvPr id="4" name="图片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5222">
            <a:off x="3887788" y="1327150"/>
            <a:ext cx="10668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311650"/>
            <a:ext cx="544513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371612" y="1583474"/>
            <a:ext cx="1292662" cy="3487462"/>
          </a:xfrm>
        </p:spPr>
        <p:txBody>
          <a:bodyPr vert="eaVert">
            <a:normAutofit/>
          </a:bodyPr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zh-CN" altLang="en-US" noProof="1"/>
              <a:t>编辑标题</a:t>
            </a: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5249EE-058C-4683-B72F-E983EB4B1B47}" type="datetimeFigureOut">
              <a:rPr lang="zh-CN" altLang="en-US"/>
              <a:pPr/>
              <a:t>2020/4/10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446D3-5DBE-43C9-81B1-67EA102183E1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5249EE-058C-4683-B72F-E983EB4B1B47}" type="datetimeFigureOut">
              <a:rPr lang="zh-CN" altLang="en-US"/>
              <a:pPr/>
              <a:t>2020/4/10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4675D-6AFD-4083-A99E-134486C545D4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5249EE-058C-4683-B72F-E983EB4B1B47}" type="datetimeFigureOut">
              <a:rPr lang="zh-CN" altLang="en-US"/>
              <a:pPr/>
              <a:t>2020/4/10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DB60F-3A3A-498A-A588-D5D372197D28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119360" y="365125"/>
            <a:ext cx="1234440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13892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5249EE-058C-4683-B72F-E983EB4B1B47}" type="datetimeFigureOut">
              <a:rPr lang="zh-CN" altLang="en-US"/>
              <a:pPr/>
              <a:t>2020/4/10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CFD01-BE49-4B92-902B-D38C147B38D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5249EE-058C-4683-B72F-E983EB4B1B47}" type="datetimeFigureOut">
              <a:rPr lang="zh-CN" altLang="en-US"/>
              <a:pPr/>
              <a:t>2020/4/10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2293D-4730-4D2E-BEE3-75CB8E7F9FA3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C5249EE-058C-4683-B72F-E983EB4B1B47}" type="datetimeFigureOut">
              <a:rPr lang="zh-CN" altLang="en-US"/>
              <a:pPr/>
              <a:t>2020/4/10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EB4C624-E791-4E54-90AC-5ACD41054D52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66253" y="966238"/>
            <a:ext cx="4830146" cy="4830146"/>
          </a:xfrm>
          <a:custGeom>
            <a:avLst/>
            <a:gdLst>
              <a:gd name="connsiteX0" fmla="*/ 2043404 w 4086808"/>
              <a:gd name="connsiteY0" fmla="*/ 0 h 4086808"/>
              <a:gd name="connsiteX1" fmla="*/ 4086808 w 4086808"/>
              <a:gd name="connsiteY1" fmla="*/ 2043404 h 4086808"/>
              <a:gd name="connsiteX2" fmla="*/ 2043404 w 4086808"/>
              <a:gd name="connsiteY2" fmla="*/ 4086808 h 4086808"/>
              <a:gd name="connsiteX3" fmla="*/ 0 w 4086808"/>
              <a:gd name="connsiteY3" fmla="*/ 2043404 h 4086808"/>
              <a:gd name="connsiteX4" fmla="*/ 2043404 w 4086808"/>
              <a:gd name="connsiteY4" fmla="*/ 0 h 408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6808" h="4086808">
                <a:moveTo>
                  <a:pt x="2043404" y="0"/>
                </a:moveTo>
                <a:cubicBezTo>
                  <a:pt x="3171945" y="0"/>
                  <a:pt x="4086808" y="914863"/>
                  <a:pt x="4086808" y="2043404"/>
                </a:cubicBezTo>
                <a:cubicBezTo>
                  <a:pt x="4086808" y="3171945"/>
                  <a:pt x="3171945" y="4086808"/>
                  <a:pt x="2043404" y="4086808"/>
                </a:cubicBezTo>
                <a:cubicBezTo>
                  <a:pt x="914863" y="4086808"/>
                  <a:pt x="0" y="3171945"/>
                  <a:pt x="0" y="2043404"/>
                </a:cubicBezTo>
                <a:cubicBezTo>
                  <a:pt x="0" y="914863"/>
                  <a:pt x="914863" y="0"/>
                  <a:pt x="2043404" y="0"/>
                </a:cubicBezTo>
                <a:close/>
              </a:path>
            </a:pathLst>
          </a:custGeom>
          <a:effectLst/>
        </p:spPr>
      </p:pic>
      <p:cxnSp>
        <p:nvCxnSpPr>
          <p:cNvPr id="5" name="直接连接符 4"/>
          <p:cNvCxnSpPr/>
          <p:nvPr/>
        </p:nvCxnSpPr>
        <p:spPr>
          <a:xfrm>
            <a:off x="5470525" y="1817688"/>
            <a:ext cx="0" cy="4572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图片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3" y="1374775"/>
            <a:ext cx="10668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25" y="4445000"/>
            <a:ext cx="5429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812246" y="1451429"/>
            <a:ext cx="953338" cy="3594074"/>
          </a:xfrm>
        </p:spPr>
        <p:txBody>
          <a:bodyPr vert="eaVert">
            <a:normAutofit/>
          </a:bodyPr>
          <a:lstStyle>
            <a:lvl1pPr algn="ctr">
              <a:lnSpc>
                <a:spcPct val="90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zh-CN" altLang="en-US" noProof="1"/>
              <a:t>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238905" y="2274465"/>
            <a:ext cx="469359" cy="2771038"/>
          </a:xfrm>
        </p:spPr>
        <p:txBody>
          <a:bodyPr vert="eaVert" anchor="ctr">
            <a:normAutofit/>
          </a:bodyPr>
          <a:lstStyle>
            <a:lvl1pPr marL="0" indent="0" algn="ctr">
              <a:lnSpc>
                <a:spcPct val="90000"/>
              </a:lnSpc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单击此处编辑副标题</a:t>
            </a:r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5249EE-058C-4683-B72F-E983EB4B1B47}" type="datetimeFigureOut">
              <a:rPr lang="zh-CN" altLang="en-US"/>
              <a:pPr/>
              <a:t>2020/4/10</a:t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BA6038-C87A-4955-9AF0-F4C76AD6E06C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5249EE-058C-4683-B72F-E983EB4B1B47}" type="datetimeFigureOut">
              <a:rPr lang="zh-CN" altLang="en-US"/>
              <a:pPr/>
              <a:t>2020/4/10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1A5BC-8682-430D-A5BF-8BD5E45C7065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99038" y="498475"/>
            <a:ext cx="40290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42053" y="1164276"/>
            <a:ext cx="3640815" cy="3640816"/>
          </a:xfrm>
          <a:custGeom>
            <a:avLst/>
            <a:gdLst>
              <a:gd name="connsiteX0" fmla="*/ 2043404 w 4086808"/>
              <a:gd name="connsiteY0" fmla="*/ 0 h 4086808"/>
              <a:gd name="connsiteX1" fmla="*/ 4086808 w 4086808"/>
              <a:gd name="connsiteY1" fmla="*/ 2043404 h 4086808"/>
              <a:gd name="connsiteX2" fmla="*/ 2043404 w 4086808"/>
              <a:gd name="connsiteY2" fmla="*/ 4086808 h 4086808"/>
              <a:gd name="connsiteX3" fmla="*/ 0 w 4086808"/>
              <a:gd name="connsiteY3" fmla="*/ 2043404 h 4086808"/>
              <a:gd name="connsiteX4" fmla="*/ 2043404 w 4086808"/>
              <a:gd name="connsiteY4" fmla="*/ 0 h 408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6808" h="4086808">
                <a:moveTo>
                  <a:pt x="2043404" y="0"/>
                </a:moveTo>
                <a:cubicBezTo>
                  <a:pt x="3171945" y="0"/>
                  <a:pt x="4086808" y="914863"/>
                  <a:pt x="4086808" y="2043404"/>
                </a:cubicBezTo>
                <a:cubicBezTo>
                  <a:pt x="4086808" y="3171945"/>
                  <a:pt x="3171945" y="4086808"/>
                  <a:pt x="2043404" y="4086808"/>
                </a:cubicBezTo>
                <a:cubicBezTo>
                  <a:pt x="914863" y="4086808"/>
                  <a:pt x="0" y="3171945"/>
                  <a:pt x="0" y="2043404"/>
                </a:cubicBezTo>
                <a:cubicBezTo>
                  <a:pt x="0" y="914863"/>
                  <a:pt x="914863" y="0"/>
                  <a:pt x="2043404" y="0"/>
                </a:cubicBezTo>
                <a:close/>
              </a:path>
            </a:pathLst>
          </a:custGeom>
        </p:spPr>
      </p:pic>
      <p:pic>
        <p:nvPicPr>
          <p:cNvPr id="6" name="图片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94063" y="2173288"/>
            <a:ext cx="26479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99465" y="3208205"/>
            <a:ext cx="3125992" cy="646331"/>
          </a:xfrm>
        </p:spPr>
        <p:txBody>
          <a:bodyPr anchor="t">
            <a:norm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zh-CN" altLang="en-US" noProof="1"/>
              <a:t>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699465" y="1917860"/>
            <a:ext cx="3125992" cy="1200329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8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文本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5249EE-058C-4683-B72F-E983EB4B1B47}" type="datetimeFigureOut">
              <a:rPr lang="zh-CN" altLang="en-US"/>
              <a:pPr/>
              <a:t>2020/4/10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01A377-CC27-46F7-A739-ABE5D870545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5249EE-058C-4683-B72F-E983EB4B1B47}" type="datetimeFigureOut">
              <a:rPr lang="zh-CN" altLang="en-US"/>
              <a:pPr/>
              <a:t>2020/4/10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36386-9748-4917-BEC1-A93C0697BE4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2635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5249EE-058C-4683-B72F-E983EB4B1B47}" type="datetimeFigureOut">
              <a:rPr lang="zh-CN" altLang="en-US"/>
              <a:pPr/>
              <a:t>2020/4/10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D4F08-E284-46B7-B266-D542932A071A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75778" y="966238"/>
            <a:ext cx="4830146" cy="4830146"/>
          </a:xfrm>
          <a:custGeom>
            <a:avLst/>
            <a:gdLst>
              <a:gd name="connsiteX0" fmla="*/ 2043404 w 4086808"/>
              <a:gd name="connsiteY0" fmla="*/ 0 h 4086808"/>
              <a:gd name="connsiteX1" fmla="*/ 4086808 w 4086808"/>
              <a:gd name="connsiteY1" fmla="*/ 2043404 h 4086808"/>
              <a:gd name="connsiteX2" fmla="*/ 2043404 w 4086808"/>
              <a:gd name="connsiteY2" fmla="*/ 4086808 h 4086808"/>
              <a:gd name="connsiteX3" fmla="*/ 0 w 4086808"/>
              <a:gd name="connsiteY3" fmla="*/ 2043404 h 4086808"/>
              <a:gd name="connsiteX4" fmla="*/ 2043404 w 4086808"/>
              <a:gd name="connsiteY4" fmla="*/ 0 h 408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6808" h="4086808">
                <a:moveTo>
                  <a:pt x="2043404" y="0"/>
                </a:moveTo>
                <a:cubicBezTo>
                  <a:pt x="3171945" y="0"/>
                  <a:pt x="4086808" y="914863"/>
                  <a:pt x="4086808" y="2043404"/>
                </a:cubicBezTo>
                <a:cubicBezTo>
                  <a:pt x="4086808" y="3171945"/>
                  <a:pt x="3171945" y="4086808"/>
                  <a:pt x="2043404" y="4086808"/>
                </a:cubicBezTo>
                <a:cubicBezTo>
                  <a:pt x="914863" y="4086808"/>
                  <a:pt x="0" y="3171945"/>
                  <a:pt x="0" y="2043404"/>
                </a:cubicBezTo>
                <a:cubicBezTo>
                  <a:pt x="0" y="914863"/>
                  <a:pt x="914863" y="0"/>
                  <a:pt x="2043404" y="0"/>
                </a:cubicBezTo>
                <a:close/>
              </a:path>
            </a:pathLst>
          </a:custGeom>
          <a:effectLst/>
        </p:spPr>
      </p:pic>
      <p:pic>
        <p:nvPicPr>
          <p:cNvPr id="4" name="图片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5222">
            <a:off x="3887788" y="1327150"/>
            <a:ext cx="10668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311650"/>
            <a:ext cx="544513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371612" y="1583474"/>
            <a:ext cx="1292662" cy="3487462"/>
          </a:xfrm>
        </p:spPr>
        <p:txBody>
          <a:bodyPr vert="eaVert">
            <a:normAutofit/>
          </a:bodyPr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zh-CN" altLang="en-US" noProof="1"/>
              <a:t>编辑标题</a:t>
            </a: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5249EE-058C-4683-B72F-E983EB4B1B47}" type="datetimeFigureOut">
              <a:rPr lang="zh-CN" altLang="en-US"/>
              <a:pPr/>
              <a:t>2020/4/10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FD56A-7509-48A8-8634-60D395CCB808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5249EE-058C-4683-B72F-E983EB4B1B47}" type="datetimeFigureOut">
              <a:rPr lang="zh-CN" altLang="en-US"/>
              <a:pPr/>
              <a:t>2020/4/10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753E3-2EB5-48D1-9473-18A339E0C7B6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5249EE-058C-4683-B72F-E983EB4B1B47}" type="datetimeFigureOut">
              <a:rPr lang="zh-CN" altLang="en-US"/>
              <a:pPr/>
              <a:t>2020/4/10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45565-77E3-4FCB-A8F9-2A10FB9C9421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119360" y="365125"/>
            <a:ext cx="1234440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13892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5249EE-058C-4683-B72F-E983EB4B1B47}" type="datetimeFigureOut">
              <a:rPr lang="zh-CN" altLang="en-US"/>
              <a:pPr/>
              <a:t>2020/4/10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C7E2A-AC55-490C-BF77-AC57D2DF249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99038" y="498475"/>
            <a:ext cx="40290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42053" y="1164273"/>
            <a:ext cx="3640812" cy="3640816"/>
          </a:xfrm>
          <a:custGeom>
            <a:avLst/>
            <a:gdLst>
              <a:gd name="connsiteX0" fmla="*/ 2043404 w 4086808"/>
              <a:gd name="connsiteY0" fmla="*/ 0 h 4086808"/>
              <a:gd name="connsiteX1" fmla="*/ 4086808 w 4086808"/>
              <a:gd name="connsiteY1" fmla="*/ 2043404 h 4086808"/>
              <a:gd name="connsiteX2" fmla="*/ 2043404 w 4086808"/>
              <a:gd name="connsiteY2" fmla="*/ 4086808 h 4086808"/>
              <a:gd name="connsiteX3" fmla="*/ 0 w 4086808"/>
              <a:gd name="connsiteY3" fmla="*/ 2043404 h 4086808"/>
              <a:gd name="connsiteX4" fmla="*/ 2043404 w 4086808"/>
              <a:gd name="connsiteY4" fmla="*/ 0 h 408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6808" h="4086808">
                <a:moveTo>
                  <a:pt x="2043404" y="0"/>
                </a:moveTo>
                <a:cubicBezTo>
                  <a:pt x="3171945" y="0"/>
                  <a:pt x="4086808" y="914863"/>
                  <a:pt x="4086808" y="2043404"/>
                </a:cubicBezTo>
                <a:cubicBezTo>
                  <a:pt x="4086808" y="3171945"/>
                  <a:pt x="3171945" y="4086808"/>
                  <a:pt x="2043404" y="4086808"/>
                </a:cubicBezTo>
                <a:cubicBezTo>
                  <a:pt x="914863" y="4086808"/>
                  <a:pt x="0" y="3171945"/>
                  <a:pt x="0" y="2043404"/>
                </a:cubicBezTo>
                <a:cubicBezTo>
                  <a:pt x="0" y="914863"/>
                  <a:pt x="914863" y="0"/>
                  <a:pt x="2043404" y="0"/>
                </a:cubicBezTo>
                <a:close/>
              </a:path>
            </a:pathLst>
          </a:custGeom>
        </p:spPr>
      </p:pic>
      <p:pic>
        <p:nvPicPr>
          <p:cNvPr id="6" name="图片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94063" y="2173288"/>
            <a:ext cx="26479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99465" y="3208205"/>
            <a:ext cx="3125992" cy="646331"/>
          </a:xfrm>
        </p:spPr>
        <p:txBody>
          <a:bodyPr anchor="t">
            <a:norm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zh-CN" altLang="en-US" noProof="1"/>
              <a:t>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699465" y="1917860"/>
            <a:ext cx="3125992" cy="1200329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8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文本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5249EE-058C-4683-B72F-E983EB4B1B47}" type="datetimeFigureOut">
              <a:rPr lang="zh-CN" altLang="en-US"/>
              <a:pPr/>
              <a:t>2020/4/10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4D611-92F0-457C-A39D-CC523B220DC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C5249EE-058C-4683-B72F-E983EB4B1B47}" type="datetimeFigureOut">
              <a:rPr lang="zh-CN" altLang="en-US"/>
              <a:pPr/>
              <a:t>2020/4/10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819F113-76B7-484D-BF77-B75A5BEF837A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66253" y="966238"/>
            <a:ext cx="4830144" cy="4830144"/>
          </a:xfrm>
          <a:custGeom>
            <a:avLst/>
            <a:gdLst>
              <a:gd name="connsiteX0" fmla="*/ 2043404 w 4086808"/>
              <a:gd name="connsiteY0" fmla="*/ 0 h 4086808"/>
              <a:gd name="connsiteX1" fmla="*/ 4086808 w 4086808"/>
              <a:gd name="connsiteY1" fmla="*/ 2043404 h 4086808"/>
              <a:gd name="connsiteX2" fmla="*/ 2043404 w 4086808"/>
              <a:gd name="connsiteY2" fmla="*/ 4086808 h 4086808"/>
              <a:gd name="connsiteX3" fmla="*/ 0 w 4086808"/>
              <a:gd name="connsiteY3" fmla="*/ 2043404 h 4086808"/>
              <a:gd name="connsiteX4" fmla="*/ 2043404 w 4086808"/>
              <a:gd name="connsiteY4" fmla="*/ 0 h 408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6808" h="4086808">
                <a:moveTo>
                  <a:pt x="2043404" y="0"/>
                </a:moveTo>
                <a:cubicBezTo>
                  <a:pt x="3171945" y="0"/>
                  <a:pt x="4086808" y="914863"/>
                  <a:pt x="4086808" y="2043404"/>
                </a:cubicBezTo>
                <a:cubicBezTo>
                  <a:pt x="4086808" y="3171945"/>
                  <a:pt x="3171945" y="4086808"/>
                  <a:pt x="2043404" y="4086808"/>
                </a:cubicBezTo>
                <a:cubicBezTo>
                  <a:pt x="914863" y="4086808"/>
                  <a:pt x="0" y="3171945"/>
                  <a:pt x="0" y="2043404"/>
                </a:cubicBezTo>
                <a:cubicBezTo>
                  <a:pt x="0" y="914863"/>
                  <a:pt x="914863" y="0"/>
                  <a:pt x="2043404" y="0"/>
                </a:cubicBezTo>
                <a:close/>
              </a:path>
            </a:pathLst>
          </a:custGeom>
          <a:effectLst/>
        </p:spPr>
      </p:pic>
      <p:cxnSp>
        <p:nvCxnSpPr>
          <p:cNvPr id="5" name="直接连接符 4"/>
          <p:cNvCxnSpPr/>
          <p:nvPr/>
        </p:nvCxnSpPr>
        <p:spPr>
          <a:xfrm>
            <a:off x="5470525" y="1817688"/>
            <a:ext cx="0" cy="4572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图片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3" y="1374775"/>
            <a:ext cx="10668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25" y="4445000"/>
            <a:ext cx="5429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812246" y="1451429"/>
            <a:ext cx="953338" cy="3594074"/>
          </a:xfrm>
        </p:spPr>
        <p:txBody>
          <a:bodyPr vert="eaVert">
            <a:normAutofit/>
          </a:bodyPr>
          <a:lstStyle>
            <a:lvl1pPr algn="ctr">
              <a:lnSpc>
                <a:spcPct val="90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zh-CN" altLang="en-US" noProof="1"/>
              <a:t>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238905" y="2274465"/>
            <a:ext cx="469359" cy="2771038"/>
          </a:xfrm>
        </p:spPr>
        <p:txBody>
          <a:bodyPr vert="eaVert" anchor="ctr">
            <a:normAutofit/>
          </a:bodyPr>
          <a:lstStyle>
            <a:lvl1pPr marL="0" indent="0" algn="ctr">
              <a:lnSpc>
                <a:spcPct val="90000"/>
              </a:lnSpc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单击此处编辑副标题</a:t>
            </a:r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5249EE-058C-4683-B72F-E983EB4B1B47}" type="datetimeFigureOut">
              <a:rPr lang="zh-CN" altLang="en-US"/>
              <a:pPr/>
              <a:t>2020/4/10</a:t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FF985-54E6-43AA-A4FD-576E0D70B838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5249EE-058C-4683-B72F-E983EB4B1B47}" type="datetimeFigureOut">
              <a:rPr lang="zh-CN" altLang="en-US"/>
              <a:pPr/>
              <a:t>2020/4/10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903B3-233C-4CC0-B9B4-5509006EB8B1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99038" y="498475"/>
            <a:ext cx="40290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42053" y="1164274"/>
            <a:ext cx="3640812" cy="3640816"/>
          </a:xfrm>
          <a:custGeom>
            <a:avLst/>
            <a:gdLst>
              <a:gd name="connsiteX0" fmla="*/ 2043404 w 4086808"/>
              <a:gd name="connsiteY0" fmla="*/ 0 h 4086808"/>
              <a:gd name="connsiteX1" fmla="*/ 4086808 w 4086808"/>
              <a:gd name="connsiteY1" fmla="*/ 2043404 h 4086808"/>
              <a:gd name="connsiteX2" fmla="*/ 2043404 w 4086808"/>
              <a:gd name="connsiteY2" fmla="*/ 4086808 h 4086808"/>
              <a:gd name="connsiteX3" fmla="*/ 0 w 4086808"/>
              <a:gd name="connsiteY3" fmla="*/ 2043404 h 4086808"/>
              <a:gd name="connsiteX4" fmla="*/ 2043404 w 4086808"/>
              <a:gd name="connsiteY4" fmla="*/ 0 h 408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6808" h="4086808">
                <a:moveTo>
                  <a:pt x="2043404" y="0"/>
                </a:moveTo>
                <a:cubicBezTo>
                  <a:pt x="3171945" y="0"/>
                  <a:pt x="4086808" y="914863"/>
                  <a:pt x="4086808" y="2043404"/>
                </a:cubicBezTo>
                <a:cubicBezTo>
                  <a:pt x="4086808" y="3171945"/>
                  <a:pt x="3171945" y="4086808"/>
                  <a:pt x="2043404" y="4086808"/>
                </a:cubicBezTo>
                <a:cubicBezTo>
                  <a:pt x="914863" y="4086808"/>
                  <a:pt x="0" y="3171945"/>
                  <a:pt x="0" y="2043404"/>
                </a:cubicBezTo>
                <a:cubicBezTo>
                  <a:pt x="0" y="914863"/>
                  <a:pt x="914863" y="0"/>
                  <a:pt x="2043404" y="0"/>
                </a:cubicBezTo>
                <a:close/>
              </a:path>
            </a:pathLst>
          </a:custGeom>
        </p:spPr>
      </p:pic>
      <p:pic>
        <p:nvPicPr>
          <p:cNvPr id="6" name="图片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94063" y="2173288"/>
            <a:ext cx="26479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99465" y="3208205"/>
            <a:ext cx="3125992" cy="646331"/>
          </a:xfrm>
        </p:spPr>
        <p:txBody>
          <a:bodyPr anchor="t">
            <a:norm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zh-CN" altLang="en-US" noProof="1"/>
              <a:t>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699465" y="1917860"/>
            <a:ext cx="3125992" cy="1200329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8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文本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5249EE-058C-4683-B72F-E983EB4B1B47}" type="datetimeFigureOut">
              <a:rPr lang="zh-CN" altLang="en-US"/>
              <a:pPr/>
              <a:t>2020/4/10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180BC-235E-417A-86FE-422D7E0284EB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5249EE-058C-4683-B72F-E983EB4B1B47}" type="datetimeFigureOut">
              <a:rPr lang="zh-CN" altLang="en-US"/>
              <a:pPr/>
              <a:t>2020/4/10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598CD-D74D-48AA-B14F-D2E18C9D4D9C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2635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5249EE-058C-4683-B72F-E983EB4B1B47}" type="datetimeFigureOut">
              <a:rPr lang="zh-CN" altLang="en-US"/>
              <a:pPr/>
              <a:t>2020/4/10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A834D-F197-45C2-90E0-DCC1F4679AA6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75778" y="966238"/>
            <a:ext cx="4830144" cy="4830144"/>
          </a:xfrm>
          <a:custGeom>
            <a:avLst/>
            <a:gdLst>
              <a:gd name="connsiteX0" fmla="*/ 2043404 w 4086808"/>
              <a:gd name="connsiteY0" fmla="*/ 0 h 4086808"/>
              <a:gd name="connsiteX1" fmla="*/ 4086808 w 4086808"/>
              <a:gd name="connsiteY1" fmla="*/ 2043404 h 4086808"/>
              <a:gd name="connsiteX2" fmla="*/ 2043404 w 4086808"/>
              <a:gd name="connsiteY2" fmla="*/ 4086808 h 4086808"/>
              <a:gd name="connsiteX3" fmla="*/ 0 w 4086808"/>
              <a:gd name="connsiteY3" fmla="*/ 2043404 h 4086808"/>
              <a:gd name="connsiteX4" fmla="*/ 2043404 w 4086808"/>
              <a:gd name="connsiteY4" fmla="*/ 0 h 408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6808" h="4086808">
                <a:moveTo>
                  <a:pt x="2043404" y="0"/>
                </a:moveTo>
                <a:cubicBezTo>
                  <a:pt x="3171945" y="0"/>
                  <a:pt x="4086808" y="914863"/>
                  <a:pt x="4086808" y="2043404"/>
                </a:cubicBezTo>
                <a:cubicBezTo>
                  <a:pt x="4086808" y="3171945"/>
                  <a:pt x="3171945" y="4086808"/>
                  <a:pt x="2043404" y="4086808"/>
                </a:cubicBezTo>
                <a:cubicBezTo>
                  <a:pt x="914863" y="4086808"/>
                  <a:pt x="0" y="3171945"/>
                  <a:pt x="0" y="2043404"/>
                </a:cubicBezTo>
                <a:cubicBezTo>
                  <a:pt x="0" y="914863"/>
                  <a:pt x="914863" y="0"/>
                  <a:pt x="2043404" y="0"/>
                </a:cubicBezTo>
                <a:close/>
              </a:path>
            </a:pathLst>
          </a:custGeom>
          <a:effectLst/>
        </p:spPr>
      </p:pic>
      <p:pic>
        <p:nvPicPr>
          <p:cNvPr id="4" name="图片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5222">
            <a:off x="3887788" y="1327150"/>
            <a:ext cx="10668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311650"/>
            <a:ext cx="544513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371612" y="1583474"/>
            <a:ext cx="1292662" cy="3487462"/>
          </a:xfrm>
        </p:spPr>
        <p:txBody>
          <a:bodyPr vert="eaVert">
            <a:normAutofit/>
          </a:bodyPr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zh-CN" altLang="en-US" noProof="1"/>
              <a:t>编辑标题</a:t>
            </a: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5249EE-058C-4683-B72F-E983EB4B1B47}" type="datetimeFigureOut">
              <a:rPr lang="zh-CN" altLang="en-US"/>
              <a:pPr/>
              <a:t>2020/4/10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77D97-671D-4119-B061-AED51501757B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5249EE-058C-4683-B72F-E983EB4B1B47}" type="datetimeFigureOut">
              <a:rPr lang="zh-CN" altLang="en-US"/>
              <a:pPr/>
              <a:t>2020/4/10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A3B5E-741D-4C86-8839-53FD367E542C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5249EE-058C-4683-B72F-E983EB4B1B47}" type="datetimeFigureOut">
              <a:rPr lang="zh-CN" altLang="en-US"/>
              <a:pPr/>
              <a:t>2020/4/10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FBD87-71D7-45E2-9232-4F10943DEE73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119360" y="365125"/>
            <a:ext cx="1234440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13892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5249EE-058C-4683-B72F-E983EB4B1B47}" type="datetimeFigureOut">
              <a:rPr lang="zh-CN" altLang="en-US"/>
              <a:pPr/>
              <a:t>2020/4/10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73DF5-5205-47AF-A19B-24DBB8ED2A95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5249EE-058C-4683-B72F-E983EB4B1B47}" type="datetimeFigureOut">
              <a:rPr lang="zh-CN" altLang="en-US"/>
              <a:pPr/>
              <a:t>2020/4/10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F2A9A-15A2-478E-A36A-BE9F3ECDEB7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C5249EE-058C-4683-B72F-E983EB4B1B47}" type="datetimeFigureOut">
              <a:rPr lang="zh-CN" altLang="en-US"/>
              <a:pPr/>
              <a:t>2020/4/10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FFC28F5-0BC5-4982-81B2-3CD42330BE3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66253" y="966238"/>
            <a:ext cx="4830145" cy="4830145"/>
          </a:xfrm>
          <a:custGeom>
            <a:avLst/>
            <a:gdLst>
              <a:gd name="connsiteX0" fmla="*/ 2043404 w 4086808"/>
              <a:gd name="connsiteY0" fmla="*/ 0 h 4086808"/>
              <a:gd name="connsiteX1" fmla="*/ 4086808 w 4086808"/>
              <a:gd name="connsiteY1" fmla="*/ 2043404 h 4086808"/>
              <a:gd name="connsiteX2" fmla="*/ 2043404 w 4086808"/>
              <a:gd name="connsiteY2" fmla="*/ 4086808 h 4086808"/>
              <a:gd name="connsiteX3" fmla="*/ 0 w 4086808"/>
              <a:gd name="connsiteY3" fmla="*/ 2043404 h 4086808"/>
              <a:gd name="connsiteX4" fmla="*/ 2043404 w 4086808"/>
              <a:gd name="connsiteY4" fmla="*/ 0 h 408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6808" h="4086808">
                <a:moveTo>
                  <a:pt x="2043404" y="0"/>
                </a:moveTo>
                <a:cubicBezTo>
                  <a:pt x="3171945" y="0"/>
                  <a:pt x="4086808" y="914863"/>
                  <a:pt x="4086808" y="2043404"/>
                </a:cubicBezTo>
                <a:cubicBezTo>
                  <a:pt x="4086808" y="3171945"/>
                  <a:pt x="3171945" y="4086808"/>
                  <a:pt x="2043404" y="4086808"/>
                </a:cubicBezTo>
                <a:cubicBezTo>
                  <a:pt x="914863" y="4086808"/>
                  <a:pt x="0" y="3171945"/>
                  <a:pt x="0" y="2043404"/>
                </a:cubicBezTo>
                <a:cubicBezTo>
                  <a:pt x="0" y="914863"/>
                  <a:pt x="914863" y="0"/>
                  <a:pt x="2043404" y="0"/>
                </a:cubicBezTo>
                <a:close/>
              </a:path>
            </a:pathLst>
          </a:custGeom>
          <a:effectLst/>
        </p:spPr>
      </p:pic>
      <p:cxnSp>
        <p:nvCxnSpPr>
          <p:cNvPr id="5" name="直接连接符 4"/>
          <p:cNvCxnSpPr/>
          <p:nvPr/>
        </p:nvCxnSpPr>
        <p:spPr>
          <a:xfrm>
            <a:off x="5470525" y="1817688"/>
            <a:ext cx="0" cy="4572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图片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3" y="1374775"/>
            <a:ext cx="10668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25" y="4445000"/>
            <a:ext cx="5429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812246" y="1451429"/>
            <a:ext cx="953338" cy="3594074"/>
          </a:xfrm>
        </p:spPr>
        <p:txBody>
          <a:bodyPr vert="eaVert">
            <a:normAutofit/>
          </a:bodyPr>
          <a:lstStyle>
            <a:lvl1pPr algn="ctr">
              <a:lnSpc>
                <a:spcPct val="90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zh-CN" altLang="en-US" noProof="1"/>
              <a:t>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238905" y="2274465"/>
            <a:ext cx="469359" cy="2771038"/>
          </a:xfrm>
        </p:spPr>
        <p:txBody>
          <a:bodyPr vert="eaVert" anchor="ctr">
            <a:normAutofit/>
          </a:bodyPr>
          <a:lstStyle>
            <a:lvl1pPr marL="0" indent="0" algn="ctr">
              <a:lnSpc>
                <a:spcPct val="90000"/>
              </a:lnSpc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单击此处编辑副标题</a:t>
            </a:r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5249EE-058C-4683-B72F-E983EB4B1B47}" type="datetimeFigureOut">
              <a:rPr lang="zh-CN" altLang="en-US"/>
              <a:pPr/>
              <a:t>2020/4/10</a:t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28DEC-B89E-403C-BC00-0FAC461CFF8B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5249EE-058C-4683-B72F-E983EB4B1B47}" type="datetimeFigureOut">
              <a:rPr lang="zh-CN" altLang="en-US"/>
              <a:pPr/>
              <a:t>2020/4/10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73498-522D-48BA-BD12-5BF66AB162D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99038" y="498475"/>
            <a:ext cx="40290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42053" y="1164275"/>
            <a:ext cx="3640812" cy="3640816"/>
          </a:xfrm>
          <a:custGeom>
            <a:avLst/>
            <a:gdLst>
              <a:gd name="connsiteX0" fmla="*/ 2043404 w 4086808"/>
              <a:gd name="connsiteY0" fmla="*/ 0 h 4086808"/>
              <a:gd name="connsiteX1" fmla="*/ 4086808 w 4086808"/>
              <a:gd name="connsiteY1" fmla="*/ 2043404 h 4086808"/>
              <a:gd name="connsiteX2" fmla="*/ 2043404 w 4086808"/>
              <a:gd name="connsiteY2" fmla="*/ 4086808 h 4086808"/>
              <a:gd name="connsiteX3" fmla="*/ 0 w 4086808"/>
              <a:gd name="connsiteY3" fmla="*/ 2043404 h 4086808"/>
              <a:gd name="connsiteX4" fmla="*/ 2043404 w 4086808"/>
              <a:gd name="connsiteY4" fmla="*/ 0 h 408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6808" h="4086808">
                <a:moveTo>
                  <a:pt x="2043404" y="0"/>
                </a:moveTo>
                <a:cubicBezTo>
                  <a:pt x="3171945" y="0"/>
                  <a:pt x="4086808" y="914863"/>
                  <a:pt x="4086808" y="2043404"/>
                </a:cubicBezTo>
                <a:cubicBezTo>
                  <a:pt x="4086808" y="3171945"/>
                  <a:pt x="3171945" y="4086808"/>
                  <a:pt x="2043404" y="4086808"/>
                </a:cubicBezTo>
                <a:cubicBezTo>
                  <a:pt x="914863" y="4086808"/>
                  <a:pt x="0" y="3171945"/>
                  <a:pt x="0" y="2043404"/>
                </a:cubicBezTo>
                <a:cubicBezTo>
                  <a:pt x="0" y="914863"/>
                  <a:pt x="914863" y="0"/>
                  <a:pt x="2043404" y="0"/>
                </a:cubicBezTo>
                <a:close/>
              </a:path>
            </a:pathLst>
          </a:custGeom>
        </p:spPr>
      </p:pic>
      <p:pic>
        <p:nvPicPr>
          <p:cNvPr id="6" name="图片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94063" y="2173288"/>
            <a:ext cx="26479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99465" y="3208205"/>
            <a:ext cx="3125992" cy="646331"/>
          </a:xfrm>
        </p:spPr>
        <p:txBody>
          <a:bodyPr anchor="t">
            <a:norm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zh-CN" altLang="en-US" noProof="1"/>
              <a:t>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699465" y="1917860"/>
            <a:ext cx="3125992" cy="1200329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8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文本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5249EE-058C-4683-B72F-E983EB4B1B47}" type="datetimeFigureOut">
              <a:rPr lang="zh-CN" altLang="en-US"/>
              <a:pPr/>
              <a:t>2020/4/10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622B8-8902-4592-A1AB-B5A666A5AAA1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5249EE-058C-4683-B72F-E983EB4B1B47}" type="datetimeFigureOut">
              <a:rPr lang="zh-CN" altLang="en-US"/>
              <a:pPr/>
              <a:t>2020/4/10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85A5A-D2EF-4896-9FFA-18E6B98605C3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2635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5249EE-058C-4683-B72F-E983EB4B1B47}" type="datetimeFigureOut">
              <a:rPr lang="zh-CN" altLang="en-US"/>
              <a:pPr/>
              <a:t>2020/4/10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95C80-C702-4821-AF10-2D3069B997A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75778" y="966238"/>
            <a:ext cx="4830145" cy="4830145"/>
          </a:xfrm>
          <a:custGeom>
            <a:avLst/>
            <a:gdLst>
              <a:gd name="connsiteX0" fmla="*/ 2043404 w 4086808"/>
              <a:gd name="connsiteY0" fmla="*/ 0 h 4086808"/>
              <a:gd name="connsiteX1" fmla="*/ 4086808 w 4086808"/>
              <a:gd name="connsiteY1" fmla="*/ 2043404 h 4086808"/>
              <a:gd name="connsiteX2" fmla="*/ 2043404 w 4086808"/>
              <a:gd name="connsiteY2" fmla="*/ 4086808 h 4086808"/>
              <a:gd name="connsiteX3" fmla="*/ 0 w 4086808"/>
              <a:gd name="connsiteY3" fmla="*/ 2043404 h 4086808"/>
              <a:gd name="connsiteX4" fmla="*/ 2043404 w 4086808"/>
              <a:gd name="connsiteY4" fmla="*/ 0 h 408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6808" h="4086808">
                <a:moveTo>
                  <a:pt x="2043404" y="0"/>
                </a:moveTo>
                <a:cubicBezTo>
                  <a:pt x="3171945" y="0"/>
                  <a:pt x="4086808" y="914863"/>
                  <a:pt x="4086808" y="2043404"/>
                </a:cubicBezTo>
                <a:cubicBezTo>
                  <a:pt x="4086808" y="3171945"/>
                  <a:pt x="3171945" y="4086808"/>
                  <a:pt x="2043404" y="4086808"/>
                </a:cubicBezTo>
                <a:cubicBezTo>
                  <a:pt x="914863" y="4086808"/>
                  <a:pt x="0" y="3171945"/>
                  <a:pt x="0" y="2043404"/>
                </a:cubicBezTo>
                <a:cubicBezTo>
                  <a:pt x="0" y="914863"/>
                  <a:pt x="914863" y="0"/>
                  <a:pt x="2043404" y="0"/>
                </a:cubicBezTo>
                <a:close/>
              </a:path>
            </a:pathLst>
          </a:custGeom>
          <a:effectLst/>
        </p:spPr>
      </p:pic>
      <p:pic>
        <p:nvPicPr>
          <p:cNvPr id="4" name="图片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5222">
            <a:off x="3887788" y="1327150"/>
            <a:ext cx="10668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311650"/>
            <a:ext cx="544513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371612" y="1583474"/>
            <a:ext cx="1292662" cy="3487462"/>
          </a:xfrm>
        </p:spPr>
        <p:txBody>
          <a:bodyPr vert="eaVert">
            <a:normAutofit/>
          </a:bodyPr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zh-CN" altLang="en-US" noProof="1"/>
              <a:t>编辑标题</a:t>
            </a: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5249EE-058C-4683-B72F-E983EB4B1B47}" type="datetimeFigureOut">
              <a:rPr lang="zh-CN" altLang="en-US"/>
              <a:pPr/>
              <a:t>2020/4/10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27C3E-A236-4BC1-A7DA-9D6DB12F2E12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5249EE-058C-4683-B72F-E983EB4B1B47}" type="datetimeFigureOut">
              <a:rPr lang="zh-CN" altLang="en-US"/>
              <a:pPr/>
              <a:t>2020/4/10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33DCF-ACAA-423B-B34C-46A5533DB6A3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5249EE-058C-4683-B72F-E983EB4B1B47}" type="datetimeFigureOut">
              <a:rPr lang="zh-CN" altLang="en-US"/>
              <a:pPr/>
              <a:t>2020/4/10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BE4E2-7094-4081-9D2D-EBFB6EB82002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119360" y="365125"/>
            <a:ext cx="1234440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13892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5249EE-058C-4683-B72F-E983EB4B1B47}" type="datetimeFigureOut">
              <a:rPr lang="zh-CN" altLang="en-US"/>
              <a:pPr/>
              <a:t>2020/4/10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5E24B-6B38-4218-AC5E-9C2E56EF23B4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2635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5249EE-058C-4683-B72F-E983EB4B1B47}" type="datetimeFigureOut">
              <a:rPr lang="zh-CN" altLang="en-US"/>
              <a:pPr/>
              <a:t>2020/4/10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274426-D1AC-4B94-94B6-1C270C95F91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C5249EE-058C-4683-B72F-E983EB4B1B47}" type="datetimeFigureOut">
              <a:rPr lang="zh-CN" altLang="en-US"/>
              <a:pPr/>
              <a:t>2020/4/10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1BC5909-E8EB-4613-8610-B47C5E96A77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75778" y="966238"/>
            <a:ext cx="4830143" cy="4830143"/>
          </a:xfrm>
          <a:custGeom>
            <a:avLst/>
            <a:gdLst>
              <a:gd name="connsiteX0" fmla="*/ 2043404 w 4086808"/>
              <a:gd name="connsiteY0" fmla="*/ 0 h 4086808"/>
              <a:gd name="connsiteX1" fmla="*/ 4086808 w 4086808"/>
              <a:gd name="connsiteY1" fmla="*/ 2043404 h 4086808"/>
              <a:gd name="connsiteX2" fmla="*/ 2043404 w 4086808"/>
              <a:gd name="connsiteY2" fmla="*/ 4086808 h 4086808"/>
              <a:gd name="connsiteX3" fmla="*/ 0 w 4086808"/>
              <a:gd name="connsiteY3" fmla="*/ 2043404 h 4086808"/>
              <a:gd name="connsiteX4" fmla="*/ 2043404 w 4086808"/>
              <a:gd name="connsiteY4" fmla="*/ 0 h 408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6808" h="4086808">
                <a:moveTo>
                  <a:pt x="2043404" y="0"/>
                </a:moveTo>
                <a:cubicBezTo>
                  <a:pt x="3171945" y="0"/>
                  <a:pt x="4086808" y="914863"/>
                  <a:pt x="4086808" y="2043404"/>
                </a:cubicBezTo>
                <a:cubicBezTo>
                  <a:pt x="4086808" y="3171945"/>
                  <a:pt x="3171945" y="4086808"/>
                  <a:pt x="2043404" y="4086808"/>
                </a:cubicBezTo>
                <a:cubicBezTo>
                  <a:pt x="914863" y="4086808"/>
                  <a:pt x="0" y="3171945"/>
                  <a:pt x="0" y="2043404"/>
                </a:cubicBezTo>
                <a:cubicBezTo>
                  <a:pt x="0" y="914863"/>
                  <a:pt x="914863" y="0"/>
                  <a:pt x="2043404" y="0"/>
                </a:cubicBezTo>
                <a:close/>
              </a:path>
            </a:pathLst>
          </a:custGeom>
          <a:effectLst/>
        </p:spPr>
      </p:pic>
      <p:pic>
        <p:nvPicPr>
          <p:cNvPr id="4" name="图片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5222">
            <a:off x="3887788" y="1327150"/>
            <a:ext cx="10668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311650"/>
            <a:ext cx="544513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371612" y="1583474"/>
            <a:ext cx="1292662" cy="3487462"/>
          </a:xfrm>
        </p:spPr>
        <p:txBody>
          <a:bodyPr vert="eaVert">
            <a:normAutofit/>
          </a:bodyPr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zh-CN" altLang="en-US" noProof="1"/>
              <a:t>编辑标题</a:t>
            </a: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5249EE-058C-4683-B72F-E983EB4B1B47}" type="datetimeFigureOut">
              <a:rPr lang="zh-CN" altLang="en-US"/>
              <a:pPr/>
              <a:t>2020/4/10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36A8E-5094-449E-BBCD-8A650A0E8CA5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5249EE-058C-4683-B72F-E983EB4B1B47}" type="datetimeFigureOut">
              <a:rPr lang="zh-CN" altLang="en-US"/>
              <a:pPr/>
              <a:t>2020/4/10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7217E-BCA0-4905-BE31-C169D1FC5D8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5249EE-058C-4683-B72F-E983EB4B1B47}" type="datetimeFigureOut">
              <a:rPr lang="zh-CN" altLang="en-US"/>
              <a:pPr/>
              <a:t>2020/4/10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4B4CC-FEF2-48CC-AF5D-8EE39E4ED5EA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119360" y="365125"/>
            <a:ext cx="1234440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13892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5249EE-058C-4683-B72F-E983EB4B1B47}" type="datetimeFigureOut">
              <a:rPr lang="zh-CN" altLang="en-US"/>
              <a:pPr/>
              <a:t>2020/4/10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FC71B-5EC3-4FBC-8D3B-4EC9A56A616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ags" Target="../tags/tag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ags" Target="../tags/tag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ags" Target="../tags/tag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ags" Target="../tags/tag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ags" Target="../tags/tag11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ags" Target="../tags/tag10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ags" Target="../tags/tag1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ags" Target="../tags/tag1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ags" Target="../tags/tag1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ags" Target="../tags/tag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 cstate="print">
            <a:alphaModFix amt="83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  <p:custDataLst>
              <p:tags r:id="rId12"/>
            </p:custDataLst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  <p:custDataLst>
              <p:tags r:id="rId13"/>
            </p:custDataLst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lnSpc>
                <a:spcPct val="120000"/>
              </a:lnSpc>
              <a:defRPr sz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fld id="{3C5249EE-058C-4683-B72F-E983EB4B1B47}" type="datetimeFigureOut">
              <a:rPr lang="zh-CN" altLang="en-US"/>
              <a:pPr/>
              <a:t>2020/4/10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lnSpc>
                <a:spcPct val="120000"/>
              </a:lnSpc>
              <a:defRPr sz="1200" noProof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lnSpc>
                <a:spcPct val="120000"/>
              </a:lnSpc>
              <a:defRPr sz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fld id="{F359BB65-7282-45B0-B849-DE22CA8A287E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>
    <p:random/>
  </p:transition>
  <p:txStyles>
    <p:titleStyle>
      <a:lvl1pPr algn="l" rtl="0" fontAlgn="base">
        <a:lnSpc>
          <a:spcPct val="12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12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楷体" panose="02010609060101010101" pitchFamily="49" charset="-122"/>
        </a:defRPr>
      </a:lvl2pPr>
      <a:lvl3pPr algn="l" rtl="0" fontAlgn="base">
        <a:lnSpc>
          <a:spcPct val="12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楷体" panose="02010609060101010101" pitchFamily="49" charset="-122"/>
        </a:defRPr>
      </a:lvl3pPr>
      <a:lvl4pPr algn="l" rtl="0" fontAlgn="base">
        <a:lnSpc>
          <a:spcPct val="12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楷体" panose="02010609060101010101" pitchFamily="49" charset="-122"/>
        </a:defRPr>
      </a:lvl4pPr>
      <a:lvl5pPr algn="l" rtl="0" fontAlgn="base">
        <a:lnSpc>
          <a:spcPct val="12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楷体" panose="02010609060101010101" pitchFamily="49" charset="-122"/>
        </a:defRPr>
      </a:lvl5pPr>
      <a:lvl6pPr marL="457200" algn="l" rtl="0" fontAlgn="base">
        <a:lnSpc>
          <a:spcPct val="12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楷体" panose="02010609060101010101" pitchFamily="49" charset="-122"/>
        </a:defRPr>
      </a:lvl6pPr>
      <a:lvl7pPr marL="914400" algn="l" rtl="0" fontAlgn="base">
        <a:lnSpc>
          <a:spcPct val="12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楷体" panose="02010609060101010101" pitchFamily="49" charset="-122"/>
        </a:defRPr>
      </a:lvl7pPr>
      <a:lvl8pPr marL="1371600" algn="l" rtl="0" fontAlgn="base">
        <a:lnSpc>
          <a:spcPct val="12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楷体" panose="02010609060101010101" pitchFamily="49" charset="-122"/>
        </a:defRPr>
      </a:lvl8pPr>
      <a:lvl9pPr marL="1828800" algn="l" rtl="0" fontAlgn="base">
        <a:lnSpc>
          <a:spcPct val="12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楷体" panose="02010609060101010101" pitchFamily="49" charset="-122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 cstate="print">
            <a:alphaModFix amt="83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 idx="4294967295"/>
            <p:custDataLst>
              <p:tags r:id="rId12"/>
            </p:custDataLst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9"/>
            <p:custDataLst>
              <p:tags r:id="rId13"/>
            </p:custDataLst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lnSpc>
                <a:spcPct val="120000"/>
              </a:lnSpc>
              <a:defRPr sz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fld id="{3C5249EE-058C-4683-B72F-E983EB4B1B47}" type="datetimeFigureOut">
              <a:rPr lang="zh-CN" altLang="en-US"/>
              <a:pPr/>
              <a:t>2020/4/10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lnSpc>
                <a:spcPct val="120000"/>
              </a:lnSpc>
              <a:defRPr sz="1200" noProof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lnSpc>
                <a:spcPct val="120000"/>
              </a:lnSpc>
              <a:defRPr sz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fld id="{43D11402-D1E6-4922-B55B-C807F696DAFF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ransition>
    <p:random/>
  </p:transition>
  <p:txStyles>
    <p:titleStyle>
      <a:lvl1pPr algn="l" rtl="0" fontAlgn="base">
        <a:lnSpc>
          <a:spcPct val="12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12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楷体" panose="02010609060101010101" pitchFamily="49" charset="-122"/>
        </a:defRPr>
      </a:lvl2pPr>
      <a:lvl3pPr algn="l" rtl="0" fontAlgn="base">
        <a:lnSpc>
          <a:spcPct val="12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楷体" panose="02010609060101010101" pitchFamily="49" charset="-122"/>
        </a:defRPr>
      </a:lvl3pPr>
      <a:lvl4pPr algn="l" rtl="0" fontAlgn="base">
        <a:lnSpc>
          <a:spcPct val="12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楷体" panose="02010609060101010101" pitchFamily="49" charset="-122"/>
        </a:defRPr>
      </a:lvl4pPr>
      <a:lvl5pPr algn="l" rtl="0" fontAlgn="base">
        <a:lnSpc>
          <a:spcPct val="12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楷体" panose="02010609060101010101" pitchFamily="49" charset="-122"/>
        </a:defRPr>
      </a:lvl5pPr>
      <a:lvl6pPr marL="457200" algn="l" rtl="0" fontAlgn="base">
        <a:lnSpc>
          <a:spcPct val="12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楷体" panose="02010609060101010101" pitchFamily="49" charset="-122"/>
        </a:defRPr>
      </a:lvl6pPr>
      <a:lvl7pPr marL="914400" algn="l" rtl="0" fontAlgn="base">
        <a:lnSpc>
          <a:spcPct val="12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楷体" panose="02010609060101010101" pitchFamily="49" charset="-122"/>
        </a:defRPr>
      </a:lvl7pPr>
      <a:lvl8pPr marL="1371600" algn="l" rtl="0" fontAlgn="base">
        <a:lnSpc>
          <a:spcPct val="12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楷体" panose="02010609060101010101" pitchFamily="49" charset="-122"/>
        </a:defRPr>
      </a:lvl8pPr>
      <a:lvl9pPr marL="1828800" algn="l" rtl="0" fontAlgn="base">
        <a:lnSpc>
          <a:spcPct val="12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楷体" panose="02010609060101010101" pitchFamily="49" charset="-122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5" cstate="print">
            <a:alphaModFix amt="83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 noChangeArrowheads="1"/>
          </p:cNvSpPr>
          <p:nvPr>
            <p:ph type="title" idx="4294967295"/>
            <p:custDataLst>
              <p:tags r:id="rId12"/>
            </p:custDataLst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5" name="文本占位符 2"/>
          <p:cNvSpPr>
            <a:spLocks noGrp="1" noChangeArrowheads="1"/>
          </p:cNvSpPr>
          <p:nvPr>
            <p:ph type="body" idx="9"/>
            <p:custDataLst>
              <p:tags r:id="rId13"/>
            </p:custDataLst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 noProof="1" smtClean="0">
                <a:solidFill>
                  <a:schemeClr val="bg1">
                    <a:lumMod val="50000"/>
                  </a:schemeClr>
                </a:solidFill>
                <a:ea typeface="楷体" panose="02010609060101010101" pitchFamily="49" charset="-122"/>
              </a:defRPr>
            </a:lvl1pPr>
          </a:lstStyle>
          <a:p>
            <a:fld id="{3C5249EE-058C-4683-B72F-E983EB4B1B47}" type="datetimeFigureOut">
              <a:rPr lang="zh-CN" altLang="en-US"/>
              <a:pPr/>
              <a:t>2020/4/10</a:t>
            </a:fld>
            <a:endParaRPr lang="zh-CN" altLang="en-US">
              <a:ea typeface="楷体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 noProof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1200" noProof="1" smtClean="0">
                <a:solidFill>
                  <a:schemeClr val="bg1">
                    <a:lumMod val="50000"/>
                  </a:schemeClr>
                </a:solidFill>
                <a:ea typeface="楷体" panose="02010609060101010101" pitchFamily="49" charset="-122"/>
              </a:defRPr>
            </a:lvl1pPr>
          </a:lstStyle>
          <a:p>
            <a:fld id="{05D1EE09-2640-495D-9EFD-F029D2C1F265}" type="slidenum">
              <a:rPr lang="zh-CN" altLang="en-US"/>
              <a:pPr/>
              <a:t>‹#›</a:t>
            </a:fld>
            <a:endParaRPr lang="zh-CN" altLang="en-US">
              <a:ea typeface="楷体" panose="02010609060101010101" pitchFamily="49" charset="-122"/>
            </a:endParaRPr>
          </a:p>
        </p:txBody>
      </p:sp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transition>
    <p:random/>
  </p:transition>
  <p:txStyles>
    <p:titleStyle>
      <a:lvl1pPr algn="l" rtl="0" fontAlgn="base">
        <a:lnSpc>
          <a:spcPct val="12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12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楷体" panose="02010609060101010101" pitchFamily="49" charset="-122"/>
        </a:defRPr>
      </a:lvl2pPr>
      <a:lvl3pPr algn="l" rtl="0" fontAlgn="base">
        <a:lnSpc>
          <a:spcPct val="12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楷体" panose="02010609060101010101" pitchFamily="49" charset="-122"/>
        </a:defRPr>
      </a:lvl3pPr>
      <a:lvl4pPr algn="l" rtl="0" fontAlgn="base">
        <a:lnSpc>
          <a:spcPct val="12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楷体" panose="02010609060101010101" pitchFamily="49" charset="-122"/>
        </a:defRPr>
      </a:lvl4pPr>
      <a:lvl5pPr algn="l" rtl="0" fontAlgn="base">
        <a:lnSpc>
          <a:spcPct val="12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楷体" panose="02010609060101010101" pitchFamily="49" charset="-122"/>
        </a:defRPr>
      </a:lvl5pPr>
      <a:lvl6pPr marL="457200" algn="l" rtl="0" fontAlgn="base">
        <a:lnSpc>
          <a:spcPct val="12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楷体" panose="02010609060101010101" pitchFamily="49" charset="-122"/>
        </a:defRPr>
      </a:lvl6pPr>
      <a:lvl7pPr marL="914400" algn="l" rtl="0" fontAlgn="base">
        <a:lnSpc>
          <a:spcPct val="12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楷体" panose="02010609060101010101" pitchFamily="49" charset="-122"/>
        </a:defRPr>
      </a:lvl7pPr>
      <a:lvl8pPr marL="1371600" algn="l" rtl="0" fontAlgn="base">
        <a:lnSpc>
          <a:spcPct val="12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楷体" panose="02010609060101010101" pitchFamily="49" charset="-122"/>
        </a:defRPr>
      </a:lvl8pPr>
      <a:lvl9pPr marL="1828800" algn="l" rtl="0" fontAlgn="base">
        <a:lnSpc>
          <a:spcPct val="12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楷体" panose="02010609060101010101" pitchFamily="49" charset="-122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 cstate="print">
            <a:alphaModFix amt="83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 noChangeArrowheads="1"/>
          </p:cNvSpPr>
          <p:nvPr>
            <p:ph type="title" idx="4294967295"/>
            <p:custDataLst>
              <p:tags r:id="rId12"/>
            </p:custDataLst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4099" name="文本占位符 2"/>
          <p:cNvSpPr>
            <a:spLocks noGrp="1" noChangeArrowheads="1"/>
          </p:cNvSpPr>
          <p:nvPr>
            <p:ph type="body" idx="9"/>
            <p:custDataLst>
              <p:tags r:id="rId13"/>
            </p:custDataLst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lnSpc>
                <a:spcPct val="120000"/>
              </a:lnSpc>
              <a:defRPr sz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fld id="{3C5249EE-058C-4683-B72F-E983EB4B1B47}" type="datetimeFigureOut">
              <a:rPr lang="zh-CN" altLang="en-US"/>
              <a:pPr/>
              <a:t>2020/4/10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lnSpc>
                <a:spcPct val="120000"/>
              </a:lnSpc>
              <a:defRPr sz="1200" noProof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lnSpc>
                <a:spcPct val="120000"/>
              </a:lnSpc>
              <a:defRPr sz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fld id="{F4680806-ED01-4872-98E7-74D4D4BAD54B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transition>
    <p:random/>
  </p:transition>
  <p:txStyles>
    <p:titleStyle>
      <a:lvl1pPr algn="l" rtl="0" fontAlgn="base">
        <a:lnSpc>
          <a:spcPct val="12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12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楷体" panose="02010609060101010101" pitchFamily="49" charset="-122"/>
        </a:defRPr>
      </a:lvl2pPr>
      <a:lvl3pPr algn="l" rtl="0" fontAlgn="base">
        <a:lnSpc>
          <a:spcPct val="12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楷体" panose="02010609060101010101" pitchFamily="49" charset="-122"/>
        </a:defRPr>
      </a:lvl3pPr>
      <a:lvl4pPr algn="l" rtl="0" fontAlgn="base">
        <a:lnSpc>
          <a:spcPct val="12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楷体" panose="02010609060101010101" pitchFamily="49" charset="-122"/>
        </a:defRPr>
      </a:lvl4pPr>
      <a:lvl5pPr algn="l" rtl="0" fontAlgn="base">
        <a:lnSpc>
          <a:spcPct val="12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楷体" panose="02010609060101010101" pitchFamily="49" charset="-122"/>
        </a:defRPr>
      </a:lvl5pPr>
      <a:lvl6pPr marL="457200" algn="l" rtl="0" fontAlgn="base">
        <a:lnSpc>
          <a:spcPct val="12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楷体" panose="02010609060101010101" pitchFamily="49" charset="-122"/>
        </a:defRPr>
      </a:lvl6pPr>
      <a:lvl7pPr marL="914400" algn="l" rtl="0" fontAlgn="base">
        <a:lnSpc>
          <a:spcPct val="12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楷体" panose="02010609060101010101" pitchFamily="49" charset="-122"/>
        </a:defRPr>
      </a:lvl7pPr>
      <a:lvl8pPr marL="1371600" algn="l" rtl="0" fontAlgn="base">
        <a:lnSpc>
          <a:spcPct val="12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楷体" panose="02010609060101010101" pitchFamily="49" charset="-122"/>
        </a:defRPr>
      </a:lvl8pPr>
      <a:lvl9pPr marL="1828800" algn="l" rtl="0" fontAlgn="base">
        <a:lnSpc>
          <a:spcPct val="12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楷体" panose="02010609060101010101" pitchFamily="49" charset="-122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 cstate="print">
            <a:alphaModFix amt="83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/>
          <p:cNvSpPr>
            <a:spLocks noGrp="1" noChangeArrowheads="1"/>
          </p:cNvSpPr>
          <p:nvPr>
            <p:ph type="title" idx="4294967295"/>
            <p:custDataLst>
              <p:tags r:id="rId12"/>
            </p:custDataLst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5123" name="文本占位符 2"/>
          <p:cNvSpPr>
            <a:spLocks noGrp="1" noChangeArrowheads="1"/>
          </p:cNvSpPr>
          <p:nvPr>
            <p:ph type="body" idx="9"/>
            <p:custDataLst>
              <p:tags r:id="rId13"/>
            </p:custDataLst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lnSpc>
                <a:spcPct val="120000"/>
              </a:lnSpc>
              <a:defRPr sz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fld id="{3C5249EE-058C-4683-B72F-E983EB4B1B47}" type="datetimeFigureOut">
              <a:rPr lang="zh-CN" altLang="en-US"/>
              <a:pPr/>
              <a:t>2020/4/10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lnSpc>
                <a:spcPct val="120000"/>
              </a:lnSpc>
              <a:defRPr sz="1200" noProof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lnSpc>
                <a:spcPct val="120000"/>
              </a:lnSpc>
              <a:defRPr sz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fld id="{1957CCF4-AB8B-4146-A76E-249D747728FC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</p:sldLayoutIdLst>
  <p:transition>
    <p:random/>
  </p:transition>
  <p:txStyles>
    <p:titleStyle>
      <a:lvl1pPr algn="l" rtl="0" fontAlgn="base">
        <a:lnSpc>
          <a:spcPct val="12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12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楷体" panose="02010609060101010101" pitchFamily="49" charset="-122"/>
        </a:defRPr>
      </a:lvl2pPr>
      <a:lvl3pPr algn="l" rtl="0" fontAlgn="base">
        <a:lnSpc>
          <a:spcPct val="12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楷体" panose="02010609060101010101" pitchFamily="49" charset="-122"/>
        </a:defRPr>
      </a:lvl3pPr>
      <a:lvl4pPr algn="l" rtl="0" fontAlgn="base">
        <a:lnSpc>
          <a:spcPct val="12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楷体" panose="02010609060101010101" pitchFamily="49" charset="-122"/>
        </a:defRPr>
      </a:lvl4pPr>
      <a:lvl5pPr algn="l" rtl="0" fontAlgn="base">
        <a:lnSpc>
          <a:spcPct val="12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楷体" panose="02010609060101010101" pitchFamily="49" charset="-122"/>
        </a:defRPr>
      </a:lvl5pPr>
      <a:lvl6pPr marL="457200" algn="l" rtl="0" fontAlgn="base">
        <a:lnSpc>
          <a:spcPct val="12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楷体" panose="02010609060101010101" pitchFamily="49" charset="-122"/>
        </a:defRPr>
      </a:lvl6pPr>
      <a:lvl7pPr marL="914400" algn="l" rtl="0" fontAlgn="base">
        <a:lnSpc>
          <a:spcPct val="12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楷体" panose="02010609060101010101" pitchFamily="49" charset="-122"/>
        </a:defRPr>
      </a:lvl7pPr>
      <a:lvl8pPr marL="1371600" algn="l" rtl="0" fontAlgn="base">
        <a:lnSpc>
          <a:spcPct val="12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楷体" panose="02010609060101010101" pitchFamily="49" charset="-122"/>
        </a:defRPr>
      </a:lvl8pPr>
      <a:lvl9pPr marL="1828800" algn="l" rtl="0" fontAlgn="base">
        <a:lnSpc>
          <a:spcPct val="12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楷体" panose="02010609060101010101" pitchFamily="49" charset="-122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16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image" Target="../media/image14.png"/><Relationship Id="rId2" Type="http://schemas.openxmlformats.org/officeDocument/2006/relationships/tags" Target="../tags/tag47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image" Target="../media/image15.png"/><Relationship Id="rId2" Type="http://schemas.openxmlformats.org/officeDocument/2006/relationships/tags" Target="../tags/tag53.xml"/><Relationship Id="rId1" Type="http://schemas.openxmlformats.org/officeDocument/2006/relationships/themeOverride" Target="../theme/themeOverride13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image" Target="../media/image15.png"/><Relationship Id="rId2" Type="http://schemas.openxmlformats.org/officeDocument/2006/relationships/tags" Target="../tags/tag56.xml"/><Relationship Id="rId1" Type="http://schemas.openxmlformats.org/officeDocument/2006/relationships/themeOverride" Target="../theme/themeOverride14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47.xml"/><Relationship Id="rId4" Type="http://schemas.openxmlformats.org/officeDocument/2006/relationships/tags" Target="../tags/tag5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7" Type="http://schemas.openxmlformats.org/officeDocument/2006/relationships/image" Target="../media/image15.png"/><Relationship Id="rId2" Type="http://schemas.openxmlformats.org/officeDocument/2006/relationships/tags" Target="../tags/tag59.xml"/><Relationship Id="rId1" Type="http://schemas.openxmlformats.org/officeDocument/2006/relationships/themeOverride" Target="../theme/themeOverride15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6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image" Target="../media/image15.png"/><Relationship Id="rId2" Type="http://schemas.openxmlformats.org/officeDocument/2006/relationships/tags" Target="../tags/tag62.xml"/><Relationship Id="rId1" Type="http://schemas.openxmlformats.org/officeDocument/2006/relationships/themeOverride" Target="../theme/themeOverride16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17.xml"/><Relationship Id="rId4" Type="http://schemas.openxmlformats.org/officeDocument/2006/relationships/tags" Target="../tags/tag6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65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17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3" Type="http://schemas.openxmlformats.org/officeDocument/2006/relationships/tags" Target="../tags/tag75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74.xml"/><Relationship Id="rId1" Type="http://schemas.openxmlformats.org/officeDocument/2006/relationships/themeOverride" Target="../theme/themeOverride22.xml"/><Relationship Id="rId6" Type="http://schemas.openxmlformats.org/officeDocument/2006/relationships/tags" Target="../tags/tag78.xml"/><Relationship Id="rId11" Type="http://schemas.openxmlformats.org/officeDocument/2006/relationships/image" Target="../media/image19.png"/><Relationship Id="rId5" Type="http://schemas.openxmlformats.org/officeDocument/2006/relationships/tags" Target="../tags/tag77.xml"/><Relationship Id="rId10" Type="http://schemas.openxmlformats.org/officeDocument/2006/relationships/image" Target="../media/image18.png"/><Relationship Id="rId4" Type="http://schemas.openxmlformats.org/officeDocument/2006/relationships/tags" Target="../tags/tag76.xml"/><Relationship Id="rId9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hemeOverride" Target="../theme/themeOverride23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82.xml"/><Relationship Id="rId7" Type="http://schemas.openxmlformats.org/officeDocument/2006/relationships/notesSlide" Target="../notesSlides/notesSlide24.xml"/><Relationship Id="rId2" Type="http://schemas.openxmlformats.org/officeDocument/2006/relationships/tags" Target="../tags/tag81.xml"/><Relationship Id="rId1" Type="http://schemas.openxmlformats.org/officeDocument/2006/relationships/themeOverride" Target="../theme/themeOverride24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3.gif"/><Relationship Id="rId5" Type="http://schemas.openxmlformats.org/officeDocument/2006/relationships/tags" Target="../tags/tag84.xml"/><Relationship Id="rId10" Type="http://schemas.openxmlformats.org/officeDocument/2006/relationships/image" Target="../media/image22.png"/><Relationship Id="rId4" Type="http://schemas.openxmlformats.org/officeDocument/2006/relationships/tags" Target="../tags/tag83.xml"/><Relationship Id="rId9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86.xml"/><Relationship Id="rId7" Type="http://schemas.openxmlformats.org/officeDocument/2006/relationships/notesSlide" Target="../notesSlides/notesSlide25.xml"/><Relationship Id="rId2" Type="http://schemas.openxmlformats.org/officeDocument/2006/relationships/tags" Target="../tags/tag85.xml"/><Relationship Id="rId1" Type="http://schemas.openxmlformats.org/officeDocument/2006/relationships/themeOverride" Target="../theme/themeOverride25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3.gif"/><Relationship Id="rId5" Type="http://schemas.openxmlformats.org/officeDocument/2006/relationships/tags" Target="../tags/tag88.xml"/><Relationship Id="rId10" Type="http://schemas.openxmlformats.org/officeDocument/2006/relationships/image" Target="../media/image22.png"/><Relationship Id="rId4" Type="http://schemas.openxmlformats.org/officeDocument/2006/relationships/tags" Target="../tags/tag87.xml"/><Relationship Id="rId9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89.xml"/><Relationship Id="rId1" Type="http://schemas.openxmlformats.org/officeDocument/2006/relationships/themeOverride" Target="../theme/themeOverride26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image" Target="../media/image4.png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12.png"/><Relationship Id="rId2" Type="http://schemas.openxmlformats.org/officeDocument/2006/relationships/tags" Target="../tags/tag22.xml"/><Relationship Id="rId1" Type="http://schemas.openxmlformats.org/officeDocument/2006/relationships/themeOverride" Target="../theme/themeOverride5.xml"/><Relationship Id="rId6" Type="http://schemas.openxmlformats.org/officeDocument/2006/relationships/tags" Target="../tags/tag26.xml"/><Relationship Id="rId11" Type="http://schemas.openxmlformats.org/officeDocument/2006/relationships/image" Target="../media/image11.jpeg"/><Relationship Id="rId5" Type="http://schemas.openxmlformats.org/officeDocument/2006/relationships/tags" Target="../tags/tag25.xml"/><Relationship Id="rId10" Type="http://schemas.openxmlformats.org/officeDocument/2006/relationships/notesSlide" Target="../notesSlides/notesSlide5.xml"/><Relationship Id="rId4" Type="http://schemas.openxmlformats.org/officeDocument/2006/relationships/tags" Target="../tags/tag24.xml"/><Relationship Id="rId9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image" Target="../media/image4.png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image" Target="../media/image12.png"/><Relationship Id="rId2" Type="http://schemas.openxmlformats.org/officeDocument/2006/relationships/tags" Target="../tags/tag29.xml"/><Relationship Id="rId1" Type="http://schemas.openxmlformats.org/officeDocument/2006/relationships/themeOverride" Target="../theme/themeOverride6.xml"/><Relationship Id="rId6" Type="http://schemas.openxmlformats.org/officeDocument/2006/relationships/tags" Target="../tags/tag33.xml"/><Relationship Id="rId11" Type="http://schemas.openxmlformats.org/officeDocument/2006/relationships/image" Target="../media/image11.jpeg"/><Relationship Id="rId5" Type="http://schemas.openxmlformats.org/officeDocument/2006/relationships/tags" Target="../tags/tag32.xml"/><Relationship Id="rId10" Type="http://schemas.openxmlformats.org/officeDocument/2006/relationships/notesSlide" Target="../notesSlides/notesSlide6.xml"/><Relationship Id="rId4" Type="http://schemas.openxmlformats.org/officeDocument/2006/relationships/tags" Target="../tags/tag31.xml"/><Relationship Id="rId9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image" Target="../media/image4.png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image" Target="../media/image12.png"/><Relationship Id="rId2" Type="http://schemas.openxmlformats.org/officeDocument/2006/relationships/tags" Target="../tags/tag36.xml"/><Relationship Id="rId1" Type="http://schemas.openxmlformats.org/officeDocument/2006/relationships/themeOverride" Target="../theme/themeOverride7.xml"/><Relationship Id="rId6" Type="http://schemas.openxmlformats.org/officeDocument/2006/relationships/tags" Target="../tags/tag40.xml"/><Relationship Id="rId11" Type="http://schemas.openxmlformats.org/officeDocument/2006/relationships/image" Target="../media/image11.jpeg"/><Relationship Id="rId5" Type="http://schemas.openxmlformats.org/officeDocument/2006/relationships/tags" Target="../tags/tag39.xml"/><Relationship Id="rId10" Type="http://schemas.openxmlformats.org/officeDocument/2006/relationships/notesSlide" Target="../notesSlides/notesSlide7.xml"/><Relationship Id="rId4" Type="http://schemas.openxmlformats.org/officeDocument/2006/relationships/tags" Target="../tags/tag38.xml"/><Relationship Id="rId9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5" cstate="print">
            <a:alphaModFix amt="83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032125" y="2203450"/>
            <a:ext cx="6035675" cy="2435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600" b="1" kern="0" spc="-100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统编</a:t>
            </a:r>
            <a:r>
              <a:rPr lang="zh-CN" altLang="en-US" sz="3600" b="1" kern="0" spc="-100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版</a:t>
            </a:r>
            <a:r>
              <a:rPr lang="en-US" altLang="zh-CN" sz="3600" b="1" kern="0" spc="-100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小学语文</a:t>
            </a:r>
            <a:r>
              <a:rPr lang="zh-CN" altLang="en-US" sz="3600" b="1" kern="0" spc="-100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四</a:t>
            </a:r>
            <a:r>
              <a:rPr lang="en-US" altLang="zh-CN" sz="3600" b="1" kern="0" spc="-100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年级</a:t>
            </a:r>
            <a:r>
              <a:rPr lang="zh-CN" altLang="en-US" sz="3600" b="1" kern="0" spc="-100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下</a:t>
            </a:r>
            <a:r>
              <a:rPr lang="en-US" altLang="zh-CN" sz="3600" b="1" kern="0" spc="-100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册</a:t>
            </a:r>
            <a:endParaRPr lang="en-US" altLang="zh-CN" sz="3600" b="1" kern="0" spc="-100" noProof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sym typeface="+mn-ea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600" b="1" kern="0" spc="-100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  第八单元</a:t>
            </a:r>
            <a:endParaRPr lang="en-US" altLang="zh-CN" sz="3600" b="1" kern="0" spc="-100" noProof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3600" b="1" kern="0" spc="-100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 </a:t>
            </a:r>
            <a:r>
              <a:rPr lang="en-US" altLang="zh-CN" sz="4400" b="1" kern="0" spc="-100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语文园地</a:t>
            </a:r>
            <a:endParaRPr lang="en-US" altLang="zh-CN" sz="4400" b="1" kern="0" spc="-100" noProof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9"/>
          <a:stretch>
            <a:fillRect/>
          </a:stretch>
        </p:blipFill>
        <p:spPr>
          <a:xfrm flipH="1">
            <a:off x="9203053" y="53975"/>
            <a:ext cx="3888741" cy="4060825"/>
          </a:xfrm>
          <a:custGeom>
            <a:avLst/>
            <a:gdLst>
              <a:gd name="connsiteX0" fmla="*/ 4207484 w 4207484"/>
              <a:gd name="connsiteY0" fmla="*/ 0 h 3115750"/>
              <a:gd name="connsiteX1" fmla="*/ 0 w 4207484"/>
              <a:gd name="connsiteY1" fmla="*/ 0 h 3115750"/>
              <a:gd name="connsiteX2" fmla="*/ 0 w 4207484"/>
              <a:gd name="connsiteY2" fmla="*/ 3115750 h 3115750"/>
              <a:gd name="connsiteX3" fmla="*/ 4207484 w 4207484"/>
              <a:gd name="connsiteY3" fmla="*/ 3115750 h 311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7484" h="3115750">
                <a:moveTo>
                  <a:pt x="4207484" y="0"/>
                </a:moveTo>
                <a:lnTo>
                  <a:pt x="0" y="0"/>
                </a:lnTo>
                <a:lnTo>
                  <a:pt x="0" y="3115750"/>
                </a:lnTo>
                <a:lnTo>
                  <a:pt x="4207484" y="3115750"/>
                </a:lnTo>
                <a:close/>
              </a:path>
            </a:pathLst>
          </a:custGeom>
        </p:spPr>
      </p:pic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341438" y="1212850"/>
            <a:ext cx="7558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9pPr>
          </a:lstStyle>
          <a:p>
            <a:pPr>
              <a:buFont typeface="Wingdings" panose="05000000000000000000" pitchFamily="2" charset="2"/>
              <a:buChar char="u"/>
            </a:pPr>
            <a:r>
              <a:rPr lang="zh-CN" altLang="en-US" sz="3200" b="1">
                <a:solidFill>
                  <a:srgbClr val="0070C0"/>
                </a:solidFill>
              </a:rPr>
              <a:t>这时候，小小的天窗是你唯一的</a:t>
            </a:r>
            <a:r>
              <a:rPr lang="zh-CN" altLang="en-US" sz="3200" b="1">
                <a:solidFill>
                  <a:srgbClr val="C00000"/>
                </a:solidFill>
              </a:rPr>
              <a:t>慰藉</a:t>
            </a:r>
            <a:r>
              <a:rPr lang="zh-CN" altLang="en-US" sz="3200" b="1">
                <a:solidFill>
                  <a:srgbClr val="0070C0"/>
                </a:solidFill>
              </a:rPr>
              <a:t>。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1341438" y="2132013"/>
            <a:ext cx="80152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9pPr>
          </a:lstStyle>
          <a:p>
            <a:pPr>
              <a:buFont typeface="Wingdings" panose="05000000000000000000" pitchFamily="2" charset="2"/>
              <a:buChar char="u"/>
            </a:pPr>
            <a:r>
              <a:rPr lang="zh-CN" altLang="en-US" sz="3200" b="1">
                <a:solidFill>
                  <a:srgbClr val="0070C0"/>
                </a:solidFill>
              </a:rPr>
              <a:t>每当我伤心难过时，总会得到好朋友小杰的</a:t>
            </a:r>
            <a:r>
              <a:rPr lang="zh-CN" altLang="en-US" sz="3200" b="1">
                <a:solidFill>
                  <a:srgbClr val="C00000"/>
                </a:solidFill>
              </a:rPr>
              <a:t>安慰</a:t>
            </a:r>
            <a:r>
              <a:rPr lang="zh-CN" altLang="en-US" sz="3200" b="1">
                <a:solidFill>
                  <a:srgbClr val="0070C0"/>
                </a:solidFill>
              </a:rPr>
              <a:t>。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1341438" y="3521075"/>
            <a:ext cx="9112250" cy="2306638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3200" b="1">
                <a:solidFill>
                  <a:srgbClr val="002060"/>
                </a:solidFill>
              </a:rPr>
              <a:t>这个字怎么写？我</a:t>
            </a:r>
            <a:r>
              <a:rPr lang="zh-CN" altLang="en-US" sz="3200" b="1">
                <a:solidFill>
                  <a:srgbClr val="C00000"/>
                </a:solidFill>
              </a:rPr>
              <a:t>忘记</a:t>
            </a:r>
            <a:r>
              <a:rPr lang="zh-CN" altLang="en-US" sz="3200" b="1">
                <a:solidFill>
                  <a:srgbClr val="002060"/>
                </a:solidFill>
              </a:rPr>
              <a:t>了。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3200" b="1">
                <a:solidFill>
                  <a:srgbClr val="002060"/>
                </a:solidFill>
              </a:rPr>
              <a:t>任岁月潺潺流淌，不能</a:t>
            </a:r>
            <a:r>
              <a:rPr lang="zh-CN" altLang="en-US" sz="3200" b="1">
                <a:solidFill>
                  <a:srgbClr val="C00000"/>
                </a:solidFill>
              </a:rPr>
              <a:t>忘怀</a:t>
            </a:r>
            <a:r>
              <a:rPr lang="zh-CN" altLang="en-US" sz="3200" b="1">
                <a:solidFill>
                  <a:srgbClr val="002060"/>
                </a:solidFill>
              </a:rPr>
              <a:t>的，始终是老师深情的目光。</a:t>
            </a:r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9"/>
          <a:stretch>
            <a:fillRect/>
          </a:stretch>
        </p:blipFill>
        <p:spPr>
          <a:xfrm flipH="1">
            <a:off x="9203053" y="53975"/>
            <a:ext cx="3888741" cy="4060825"/>
          </a:xfrm>
          <a:custGeom>
            <a:avLst/>
            <a:gdLst>
              <a:gd name="connsiteX0" fmla="*/ 4207484 w 4207484"/>
              <a:gd name="connsiteY0" fmla="*/ 0 h 3115750"/>
              <a:gd name="connsiteX1" fmla="*/ 0 w 4207484"/>
              <a:gd name="connsiteY1" fmla="*/ 0 h 3115750"/>
              <a:gd name="connsiteX2" fmla="*/ 0 w 4207484"/>
              <a:gd name="connsiteY2" fmla="*/ 3115750 h 3115750"/>
              <a:gd name="connsiteX3" fmla="*/ 4207484 w 4207484"/>
              <a:gd name="connsiteY3" fmla="*/ 3115750 h 311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7484" h="3115750">
                <a:moveTo>
                  <a:pt x="4207484" y="0"/>
                </a:moveTo>
                <a:lnTo>
                  <a:pt x="0" y="0"/>
                </a:lnTo>
                <a:lnTo>
                  <a:pt x="0" y="3115750"/>
                </a:lnTo>
                <a:lnTo>
                  <a:pt x="4207484" y="3115750"/>
                </a:lnTo>
                <a:close/>
              </a:path>
            </a:pathLst>
          </a:custGeom>
        </p:spPr>
      </p:pic>
      <p:sp>
        <p:nvSpPr>
          <p:cNvPr id="26626" name="文本框 7"/>
          <p:cNvSpPr txBox="1"/>
          <p:nvPr/>
        </p:nvSpPr>
        <p:spPr>
          <a:xfrm>
            <a:off x="930275" y="1390650"/>
            <a:ext cx="8186738" cy="1714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>
              <a:lnSpc>
                <a:spcPct val="110000"/>
              </a:lnSpc>
              <a:buFont typeface="Wingdings" panose="05000000000000000000" charset="0"/>
              <a:buChar char="Ø"/>
            </a:pPr>
            <a:r>
              <a:rPr lang="zh-CN" altLang="en-US" sz="3200" b="1" noProof="1">
                <a:solidFill>
                  <a:srgbClr val="002060"/>
                </a:solidFill>
                <a:ea typeface="楷体" panose="02010609060101010101" pitchFamily="49" charset="-122"/>
              </a:rPr>
              <a:t>姐姐的手很</a:t>
            </a:r>
            <a:r>
              <a:rPr lang="zh-CN" altLang="en-US" sz="3200" b="1" u="sng" noProof="1">
                <a:solidFill>
                  <a:srgbClr val="002060"/>
                </a:solidFill>
                <a:ea typeface="楷体" panose="02010609060101010101" pitchFamily="49" charset="-122"/>
              </a:rPr>
              <a:t>             </a:t>
            </a:r>
            <a:r>
              <a:rPr lang="zh-CN" altLang="en-US" sz="3200" b="1" noProof="1">
                <a:solidFill>
                  <a:srgbClr val="002060"/>
                </a:solidFill>
                <a:ea typeface="楷体" panose="02010609060101010101" pitchFamily="49" charset="-122"/>
              </a:rPr>
              <a:t>，经常做些精致的小玩意送给我。</a:t>
            </a:r>
          </a:p>
          <a:p>
            <a:pPr>
              <a:lnSpc>
                <a:spcPct val="110000"/>
              </a:lnSpc>
              <a:buFont typeface="Wingdings" panose="05000000000000000000" charset="0"/>
              <a:buNone/>
            </a:pPr>
            <a:r>
              <a:rPr lang="zh-CN" altLang="en-US" sz="3200" b="1" noProof="1">
                <a:solidFill>
                  <a:srgbClr val="002060"/>
                </a:solidFill>
                <a:ea typeface="楷体" panose="02010609060101010101" pitchFamily="49" charset="-122"/>
              </a:rPr>
              <a:t>                     A.灵活                 B.灵巧   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44563" y="2984500"/>
            <a:ext cx="10375900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3200" b="1" noProof="1">
                <a:solidFill>
                  <a:srgbClr val="002060"/>
                </a:solidFill>
                <a:ea typeface="楷体" panose="02010609060101010101" pitchFamily="49" charset="-122"/>
              </a:rPr>
              <a:t>寒风 </a:t>
            </a:r>
            <a:r>
              <a:rPr lang="zh-CN" altLang="en-US" sz="3200" b="1" u="sng" noProof="1">
                <a:solidFill>
                  <a:srgbClr val="002060"/>
                </a:solidFill>
                <a:ea typeface="楷体" panose="02010609060101010101" pitchFamily="49" charset="-122"/>
              </a:rPr>
              <a:t>           </a:t>
            </a:r>
            <a:r>
              <a:rPr lang="zh-CN" altLang="en-US" sz="3200" b="1" noProof="1">
                <a:solidFill>
                  <a:srgbClr val="002060"/>
                </a:solidFill>
                <a:ea typeface="楷体" panose="02010609060101010101" pitchFamily="49" charset="-122"/>
              </a:rPr>
              <a:t>地呼啸着，气温降了很多。</a:t>
            </a:r>
          </a:p>
          <a:p>
            <a:pPr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3200" b="1" noProof="1">
                <a:solidFill>
                  <a:srgbClr val="002060"/>
                </a:solidFill>
                <a:ea typeface="楷体" panose="02010609060101010101" pitchFamily="49" charset="-122"/>
              </a:rPr>
              <a:t>                    A.强烈                  B.猛烈   </a:t>
            </a:r>
          </a:p>
        </p:txBody>
      </p:sp>
      <p:sp>
        <p:nvSpPr>
          <p:cNvPr id="43012" name="文本框 99"/>
          <p:cNvSpPr txBox="1">
            <a:spLocks noChangeArrowheads="1"/>
          </p:cNvSpPr>
          <p:nvPr/>
        </p:nvSpPr>
        <p:spPr bwMode="auto">
          <a:xfrm>
            <a:off x="930275" y="590550"/>
            <a:ext cx="29305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4000" b="1">
                <a:solidFill>
                  <a:srgbClr val="C00000"/>
                </a:solidFill>
                <a:latin typeface="楷体" panose="02010609060101010101" pitchFamily="49" charset="-122"/>
              </a:rPr>
              <a:t>小练习：</a:t>
            </a:r>
            <a:endParaRPr lang="zh-CN" altLang="en-US" sz="4000" b="1">
              <a:solidFill>
                <a:srgbClr val="C00000"/>
              </a:solidFill>
              <a:latin typeface="楷体" panose="02010609060101010101" pitchFamily="49" charset="-122"/>
            </a:endParaRPr>
          </a:p>
        </p:txBody>
      </p:sp>
      <p:sp>
        <p:nvSpPr>
          <p:cNvPr id="28674" name="文本框 7"/>
          <p:cNvSpPr txBox="1"/>
          <p:nvPr/>
        </p:nvSpPr>
        <p:spPr>
          <a:xfrm>
            <a:off x="992188" y="4438650"/>
            <a:ext cx="9204325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3200" b="1" noProof="1">
                <a:solidFill>
                  <a:srgbClr val="002060"/>
                </a:solidFill>
                <a:ea typeface="楷体" panose="02010609060101010101" pitchFamily="49" charset="-122"/>
              </a:rPr>
              <a:t>再稚拙的礼物他们也会觉得</a:t>
            </a:r>
            <a:r>
              <a:rPr lang="zh-CN" altLang="en-US" sz="3200" b="1" u="sng" noProof="1">
                <a:solidFill>
                  <a:srgbClr val="002060"/>
                </a:solidFill>
                <a:ea typeface="楷体" panose="02010609060101010101" pitchFamily="49" charset="-122"/>
              </a:rPr>
              <a:t>              </a:t>
            </a:r>
            <a:r>
              <a:rPr lang="zh-CN" altLang="en-US" sz="3200" b="1" noProof="1">
                <a:solidFill>
                  <a:srgbClr val="002060"/>
                </a:solidFill>
                <a:ea typeface="楷体" panose="02010609060101010101" pitchFamily="49" charset="-122"/>
              </a:rPr>
              <a:t>无比。</a:t>
            </a:r>
          </a:p>
          <a:p>
            <a:pPr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3200" b="1" noProof="1">
                <a:solidFill>
                  <a:srgbClr val="002060"/>
                </a:solidFill>
                <a:ea typeface="楷体" panose="02010609060101010101" pitchFamily="49" charset="-122"/>
              </a:rPr>
              <a:t>                    A.珍贵                  B.昂贵     </a:t>
            </a:r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86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6" cstate="print">
            <a:alphaModFix amt="83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00563" y="2671763"/>
            <a:ext cx="4122737" cy="646112"/>
          </a:xfrm>
        </p:spPr>
        <p:txBody>
          <a:bodyPr anchor="t">
            <a:normAutofit fontScale="90000"/>
          </a:bodyPr>
          <a:lstStyle/>
          <a:p>
            <a:pPr fontAlgn="auto"/>
            <a:r>
              <a:rPr lang="zh-CN" altLang="en-US" sz="4800" b="1" noProof="1">
                <a:sym typeface="+mn-ea"/>
              </a:rPr>
              <a:t>三、词句段运用</a:t>
            </a:r>
            <a:br>
              <a:rPr lang="zh-CN" altLang="en-US" sz="4800" b="1">
                <a:sym typeface="+mn-ea"/>
              </a:rPr>
            </a:br>
            <a:r>
              <a:rPr lang="zh-CN" altLang="en-US" sz="4800" b="1" noProof="1">
                <a:sym typeface="+mn-ea"/>
              </a:rPr>
              <a:t>  （第二部分）</a:t>
            </a:r>
            <a:endParaRPr lang="zh-CN" altLang="en-US" sz="4800" b="1" noProof="1"/>
          </a:p>
        </p:txBody>
      </p:sp>
    </p:spTree>
    <p:custDataLst>
      <p:tags r:id="rId2"/>
    </p:custDataLst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图片 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49519">
            <a:off x="255587" y="4506913"/>
            <a:ext cx="1793875" cy="234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文本框 1"/>
          <p:cNvSpPr txBox="1">
            <a:spLocks noChangeArrowheads="1"/>
          </p:cNvSpPr>
          <p:nvPr/>
        </p:nvSpPr>
        <p:spPr bwMode="auto">
          <a:xfrm>
            <a:off x="1203325" y="382588"/>
            <a:ext cx="911383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3600" b="1">
                <a:solidFill>
                  <a:srgbClr val="C00000"/>
                </a:solidFill>
                <a:latin typeface="楷体" panose="02010609060101010101" pitchFamily="49" charset="-122"/>
              </a:rPr>
              <a:t>想想下面的句子是怎样描写冬天的。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412875" y="1055688"/>
            <a:ext cx="95408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9pPr>
          </a:lstStyle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3200" b="1">
                <a:solidFill>
                  <a:srgbClr val="002060"/>
                </a:solidFill>
              </a:rPr>
              <a:t>雪用他的白色大衣覆盖着青草，霜把所有的树枝涂成了银色。他们还请来北风同住。北风身上裹着皮衣，整天在花园里呼啸着。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412875" y="3071813"/>
            <a:ext cx="9953625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9pPr>
          </a:lstStyle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3200" b="1">
                <a:solidFill>
                  <a:srgbClr val="002060"/>
                </a:solidFill>
              </a:rPr>
              <a:t>冬天，紫貂和黑熊不得不躲进各自的洞里。紫貂捕到一只野兔当美餐，黑熊只好用舌头舔着自己又肥又厚的脚掌。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412875" y="5164138"/>
            <a:ext cx="100330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9pPr>
          </a:lstStyle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3200" b="1">
                <a:solidFill>
                  <a:srgbClr val="002060"/>
                </a:solidFill>
              </a:rPr>
              <a:t>北风呼啸，隆冬来临，刺骨的寒风吹起雪花。</a:t>
            </a:r>
          </a:p>
        </p:txBody>
      </p:sp>
      <p:pic>
        <p:nvPicPr>
          <p:cNvPr id="47110" name="图片 9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190481">
            <a:off x="9725025" y="-9525"/>
            <a:ext cx="1793875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图片 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49519">
            <a:off x="255587" y="4506913"/>
            <a:ext cx="1793875" cy="234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文本框 1"/>
          <p:cNvSpPr txBox="1">
            <a:spLocks noChangeArrowheads="1"/>
          </p:cNvSpPr>
          <p:nvPr/>
        </p:nvSpPr>
        <p:spPr bwMode="auto">
          <a:xfrm>
            <a:off x="1203325" y="382588"/>
            <a:ext cx="911383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3600" b="1">
                <a:solidFill>
                  <a:srgbClr val="C00000"/>
                </a:solidFill>
                <a:latin typeface="楷体" panose="02010609060101010101" pitchFamily="49" charset="-122"/>
              </a:rPr>
              <a:t>想想下面的句子是怎样描写冬天的。</a:t>
            </a:r>
          </a:p>
        </p:txBody>
      </p:sp>
      <p:sp>
        <p:nvSpPr>
          <p:cNvPr id="49155" name="文本框 3"/>
          <p:cNvSpPr txBox="1">
            <a:spLocks noChangeArrowheads="1"/>
          </p:cNvSpPr>
          <p:nvPr/>
        </p:nvSpPr>
        <p:spPr bwMode="auto">
          <a:xfrm>
            <a:off x="1412875" y="1055688"/>
            <a:ext cx="95408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9pPr>
          </a:lstStyle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3200" b="1">
                <a:solidFill>
                  <a:srgbClr val="002060"/>
                </a:solidFill>
              </a:rPr>
              <a:t>雪用他的白色大衣覆盖着青草，霜把所有的树枝涂成了银色。他们还请来北风同住。北风身上裹着皮衣，整天在花园里呼啸着。</a:t>
            </a:r>
          </a:p>
        </p:txBody>
      </p:sp>
      <p:sp>
        <p:nvSpPr>
          <p:cNvPr id="49156" name="文本框 4"/>
          <p:cNvSpPr txBox="1">
            <a:spLocks noChangeArrowheads="1"/>
          </p:cNvSpPr>
          <p:nvPr/>
        </p:nvSpPr>
        <p:spPr bwMode="auto">
          <a:xfrm>
            <a:off x="1412875" y="3071813"/>
            <a:ext cx="9953625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9pPr>
          </a:lstStyle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3200" b="1">
                <a:solidFill>
                  <a:srgbClr val="002060"/>
                </a:solidFill>
              </a:rPr>
              <a:t>冬天，紫貂和黑熊不得不躲进各自的洞里。紫貂捕到一只野兔当美餐，黑熊只好用舌头舔着自己又肥又厚的脚掌。</a:t>
            </a:r>
          </a:p>
        </p:txBody>
      </p:sp>
      <p:sp>
        <p:nvSpPr>
          <p:cNvPr id="49157" name="文本框 7"/>
          <p:cNvSpPr txBox="1">
            <a:spLocks noChangeArrowheads="1"/>
          </p:cNvSpPr>
          <p:nvPr/>
        </p:nvSpPr>
        <p:spPr bwMode="auto">
          <a:xfrm>
            <a:off x="1412875" y="5164138"/>
            <a:ext cx="100330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9pPr>
          </a:lstStyle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3200" b="1">
                <a:solidFill>
                  <a:srgbClr val="002060"/>
                </a:solidFill>
                <a:sym typeface="楷体" panose="02010609060101010101" pitchFamily="49" charset="-122"/>
              </a:rPr>
              <a:t>北风呼啸，隆冬来临，刺骨的寒风吹起雪花</a:t>
            </a:r>
            <a:r>
              <a:rPr lang="zh-CN" altLang="en-US" sz="3200" b="1">
                <a:solidFill>
                  <a:srgbClr val="002060"/>
                </a:solidFill>
              </a:rPr>
              <a:t>。</a:t>
            </a:r>
          </a:p>
        </p:txBody>
      </p:sp>
      <p:pic>
        <p:nvPicPr>
          <p:cNvPr id="49158" name="图片 9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190481">
            <a:off x="9725025" y="-9525"/>
            <a:ext cx="1793875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6769100" y="2487613"/>
            <a:ext cx="5183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3200" b="1" dirty="0">
                <a:solidFill>
                  <a:srgbClr val="C00000"/>
                </a:solidFill>
                <a:latin typeface="楷体" panose="02010609060101010101" pitchFamily="49" charset="-122"/>
              </a:rPr>
              <a:t>巧妙的修辞，丰富的想象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6684963" y="4437063"/>
            <a:ext cx="5111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3200" b="1" dirty="0">
                <a:solidFill>
                  <a:srgbClr val="C00000"/>
                </a:solidFill>
                <a:latin typeface="楷体" panose="02010609060101010101" pitchFamily="49" charset="-122"/>
              </a:rPr>
              <a:t>描写季节代表性的动植物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7586663" y="5894388"/>
            <a:ext cx="3308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3200" b="1" dirty="0">
                <a:solidFill>
                  <a:srgbClr val="C00000"/>
                </a:solidFill>
                <a:latin typeface="楷体" panose="02010609060101010101" pitchFamily="49" charset="-122"/>
              </a:rPr>
              <a:t>准确恰当的词语</a:t>
            </a:r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图片 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49519">
            <a:off x="255587" y="4506913"/>
            <a:ext cx="1793875" cy="234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104900" y="1803400"/>
            <a:ext cx="9982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b="1">
                <a:solidFill>
                  <a:srgbClr val="002060"/>
                </a:solidFill>
              </a:rPr>
              <a:t>        </a:t>
            </a:r>
            <a:r>
              <a:rPr lang="zh-CN" altLang="en-US" sz="3200" b="1">
                <a:solidFill>
                  <a:srgbClr val="002060"/>
                </a:solidFill>
              </a:rPr>
              <a:t>请同学们仿照例句，运用一种方法，写一写其他季节的景象。</a:t>
            </a:r>
          </a:p>
        </p:txBody>
      </p:sp>
      <p:pic>
        <p:nvPicPr>
          <p:cNvPr id="51203" name="图片 9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190481">
            <a:off x="9725025" y="-9525"/>
            <a:ext cx="1793875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684588" y="5086350"/>
            <a:ext cx="3724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CN" altLang="zh-CN" sz="3200" b="1">
                <a:solidFill>
                  <a:srgbClr val="C00000"/>
                </a:solidFill>
                <a:latin typeface="楷体" panose="02010609060101010101" pitchFamily="49" charset="-122"/>
              </a:rPr>
              <a:t>准确恰当的词语。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641725" y="4198938"/>
            <a:ext cx="5495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CN" altLang="zh-CN" sz="3200" b="1">
                <a:solidFill>
                  <a:srgbClr val="C00000"/>
                </a:solidFill>
                <a:latin typeface="楷体" panose="02010609060101010101" pitchFamily="49" charset="-122"/>
              </a:rPr>
              <a:t>描写季节代表性的动植物。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663950" y="3276600"/>
            <a:ext cx="7102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CN" altLang="zh-CN" sz="3200" b="1">
                <a:solidFill>
                  <a:srgbClr val="C00000"/>
                </a:solidFill>
                <a:latin typeface="楷体" panose="02010609060101010101" pitchFamily="49" charset="-122"/>
              </a:rPr>
              <a:t>巧妙的修辞，丰富的想象。</a:t>
            </a:r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图片 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49519">
            <a:off x="255587" y="4506913"/>
            <a:ext cx="1793875" cy="234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0" name="图片 9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190481">
            <a:off x="9725025" y="-9525"/>
            <a:ext cx="1793875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412875" y="4548188"/>
            <a:ext cx="95408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CN" altLang="en-US" sz="3200" b="1">
                <a:solidFill>
                  <a:srgbClr val="002060"/>
                </a:solidFill>
              </a:rPr>
              <a:t>秋天来了，天气凉爽了，天空像刚洗过一样，格外的蓝。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412875" y="2868613"/>
            <a:ext cx="9953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9pPr>
          </a:lstStyle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3200" b="1">
                <a:solidFill>
                  <a:srgbClr val="002060"/>
                </a:solidFill>
              </a:rPr>
              <a:t>夏日炎炎，小鸟不知躲藏到什么地方去了；草木都低垂着头；小狗热得吐出舌头不停地喘气。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412875" y="1274763"/>
            <a:ext cx="10033000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9pPr>
          </a:lstStyle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3200" b="1">
                <a:solidFill>
                  <a:srgbClr val="002060"/>
                </a:solidFill>
              </a:rPr>
              <a:t>春姑娘轻轻地飞来了，她飞过高山，来到江河，飞过森林，来到田野，把春风春雨送到人间。</a:t>
            </a:r>
          </a:p>
        </p:txBody>
      </p:sp>
      <p:sp>
        <p:nvSpPr>
          <p:cNvPr id="53254" name="文本框 1"/>
          <p:cNvSpPr txBox="1">
            <a:spLocks noChangeArrowheads="1"/>
          </p:cNvSpPr>
          <p:nvPr/>
        </p:nvSpPr>
        <p:spPr bwMode="auto">
          <a:xfrm>
            <a:off x="1203325" y="565150"/>
            <a:ext cx="911383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3600" b="1">
                <a:solidFill>
                  <a:srgbClr val="C00000"/>
                </a:solidFill>
                <a:latin typeface="楷体" panose="02010609060101010101" pitchFamily="49" charset="-122"/>
              </a:rPr>
              <a:t>参考例句：</a:t>
            </a:r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5" cstate="print">
            <a:alphaModFix amt="83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文本框 1"/>
          <p:cNvSpPr txBox="1">
            <a:spLocks noChangeArrowheads="1"/>
          </p:cNvSpPr>
          <p:nvPr/>
        </p:nvSpPr>
        <p:spPr bwMode="auto">
          <a:xfrm>
            <a:off x="4335463" y="2725738"/>
            <a:ext cx="36163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800" b="1">
                <a:solidFill>
                  <a:schemeClr val="tx2"/>
                </a:solidFill>
              </a:rPr>
              <a:t>第二课时</a:t>
            </a:r>
          </a:p>
        </p:txBody>
      </p:sp>
    </p:spTree>
    <p:custDataLst>
      <p:tags r:id="rId2"/>
    </p:custDataLst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6" cstate="print">
            <a:alphaModFix amt="83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00563" y="2671763"/>
            <a:ext cx="4122737" cy="646112"/>
          </a:xfrm>
        </p:spPr>
        <p:txBody>
          <a:bodyPr anchor="t">
            <a:normAutofit fontScale="90000"/>
          </a:bodyPr>
          <a:lstStyle/>
          <a:p>
            <a:pPr fontAlgn="auto"/>
            <a:r>
              <a:rPr lang="zh-CN" altLang="en-US" sz="4800" b="1" noProof="1">
                <a:sym typeface="+mn-ea"/>
              </a:rPr>
              <a:t>一、书写提示</a:t>
            </a:r>
            <a:br>
              <a:rPr lang="zh-CN" altLang="en-US" sz="4800" b="1">
                <a:sym typeface="+mn-ea"/>
              </a:rPr>
            </a:br>
            <a:r>
              <a:rPr lang="zh-CN" altLang="en-US" sz="4800" b="1" noProof="1">
                <a:sym typeface="+mn-ea"/>
              </a:rPr>
              <a:t>  </a:t>
            </a:r>
            <a:endParaRPr lang="zh-CN" altLang="en-US" sz="4800" b="1" noProof="1"/>
          </a:p>
        </p:txBody>
      </p:sp>
    </p:spTree>
    <p:custDataLst>
      <p:tags r:id="rId2"/>
    </p:custDataLst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图片 1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588" y="417513"/>
            <a:ext cx="2543176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3546475" y="1096963"/>
            <a:ext cx="2397125" cy="4664075"/>
          </a:xfrm>
          <a:prstGeom prst="rect">
            <a:avLst/>
          </a:prstGeom>
          <a:noFill/>
          <a:ln w="31750" cap="rnd" cmpd="thinThick">
            <a:solidFill>
              <a:schemeClr val="accent6">
                <a:lumMod val="50000"/>
              </a:schemeClr>
            </a:solidFill>
            <a:prstDash val="lgDash"/>
            <a:bevel/>
          </a:ln>
        </p:spPr>
        <p:txBody>
          <a:bodyPr vert="eaVer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200" b="1" noProof="1">
                <a:solidFill>
                  <a:srgbClr val="002060"/>
                </a:solidFill>
                <a:latin typeface="+mn-lt"/>
                <a:ea typeface="+mn-ea"/>
              </a:rPr>
              <a:t>    </a:t>
            </a:r>
            <a:r>
              <a:rPr lang="zh-CN" altLang="en-US" sz="3200" b="1" noProof="1">
                <a:solidFill>
                  <a:srgbClr val="002060"/>
                </a:solidFill>
                <a:latin typeface="+mn-lt"/>
                <a:ea typeface="+mn-ea"/>
              </a:rPr>
              <a:t>读书破万卷，</a:t>
            </a:r>
            <a:endParaRPr lang="zh-CN" altLang="en-US" sz="3200" b="1" noProof="1">
              <a:solidFill>
                <a:srgbClr val="002060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200" b="1" noProof="1">
                <a:solidFill>
                  <a:srgbClr val="002060"/>
                </a:solidFill>
                <a:latin typeface="+mn-lt"/>
                <a:ea typeface="+mn-ea"/>
              </a:rPr>
              <a:t>           下笔如有神。</a:t>
            </a:r>
            <a:endParaRPr lang="zh-CN" altLang="en-US" sz="3200" b="1" noProof="1">
              <a:solidFill>
                <a:srgbClr val="002060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200" b="1" noProof="1">
                <a:solidFill>
                  <a:srgbClr val="002060"/>
                </a:solidFill>
                <a:latin typeface="+mn-lt"/>
                <a:ea typeface="+mn-ea"/>
              </a:rPr>
              <a:t>                    ——  杜甫</a:t>
            </a:r>
            <a:endParaRPr lang="zh-CN" altLang="en-US" sz="3200" b="1" noProof="1">
              <a:solidFill>
                <a:srgbClr val="00206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48488" y="1096963"/>
            <a:ext cx="2398712" cy="4664075"/>
          </a:xfrm>
          <a:prstGeom prst="rect">
            <a:avLst/>
          </a:prstGeom>
          <a:noFill/>
          <a:ln w="31750" cap="rnd" cmpd="thinThick">
            <a:solidFill>
              <a:schemeClr val="accent4">
                <a:lumMod val="50000"/>
              </a:schemeClr>
            </a:solidFill>
            <a:prstDash val="lgDashDotDot"/>
            <a:bevel/>
          </a:ln>
        </p:spPr>
        <p:txBody>
          <a:bodyPr vert="eaVer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200" b="1" noProof="1">
                <a:solidFill>
                  <a:srgbClr val="002060"/>
                </a:solidFill>
                <a:latin typeface="+mn-lt"/>
                <a:ea typeface="+mn-ea"/>
              </a:rPr>
              <a:t>    </a:t>
            </a:r>
            <a:r>
              <a:rPr lang="zh-CN" altLang="en-US" sz="3200" b="1" noProof="1">
                <a:solidFill>
                  <a:srgbClr val="002060"/>
                </a:solidFill>
                <a:latin typeface="+mn-lt"/>
                <a:ea typeface="+mn-ea"/>
              </a:rPr>
              <a:t>纸上得来终觉浅，</a:t>
            </a:r>
          </a:p>
          <a:p>
            <a:pPr fontAlgn="auto">
              <a:lnSpc>
                <a:spcPct val="150000"/>
              </a:lnSpc>
            </a:pPr>
            <a:r>
              <a:rPr lang="zh-CN" altLang="en-US" sz="3200" b="1" noProof="1">
                <a:solidFill>
                  <a:srgbClr val="002060"/>
                </a:solidFill>
                <a:latin typeface="+mn-lt"/>
                <a:ea typeface="+mn-ea"/>
              </a:rPr>
              <a:t>            绝知此事要躬行。</a:t>
            </a:r>
            <a:endParaRPr lang="zh-CN" altLang="en-US" sz="3200" b="1" noProof="1">
              <a:solidFill>
                <a:srgbClr val="002060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200" b="1" noProof="1">
                <a:solidFill>
                  <a:srgbClr val="002060"/>
                </a:solidFill>
                <a:latin typeface="+mn-lt"/>
                <a:ea typeface="+mn-ea"/>
              </a:rPr>
              <a:t>                    ——  陆游</a:t>
            </a:r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5" cstate="print">
            <a:alphaModFix amt="83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框 1"/>
          <p:cNvSpPr txBox="1">
            <a:spLocks noChangeArrowheads="1"/>
          </p:cNvSpPr>
          <p:nvPr/>
        </p:nvSpPr>
        <p:spPr bwMode="auto">
          <a:xfrm>
            <a:off x="4335463" y="2725738"/>
            <a:ext cx="36163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800" b="1">
                <a:solidFill>
                  <a:schemeClr val="tx2"/>
                </a:solidFill>
              </a:rPr>
              <a:t>第一课时</a:t>
            </a:r>
          </a:p>
        </p:txBody>
      </p:sp>
    </p:spTree>
    <p:custDataLst>
      <p:tags r:id="rId2"/>
    </p:custDataLst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>
            <a:spLocks noChangeArrowheads="1"/>
          </p:cNvSpPr>
          <p:nvPr/>
        </p:nvSpPr>
        <p:spPr bwMode="auto">
          <a:xfrm>
            <a:off x="3419475" y="1001713"/>
            <a:ext cx="638968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4000" b="1">
                <a:solidFill>
                  <a:srgbClr val="C00000"/>
                </a:solidFill>
                <a:latin typeface="楷体" panose="02010609060101010101" pitchFamily="49" charset="-122"/>
              </a:rPr>
              <a:t>做书签时需要注意什么？</a:t>
            </a:r>
          </a:p>
        </p:txBody>
      </p:sp>
      <p:pic>
        <p:nvPicPr>
          <p:cNvPr id="61442" name="图片 1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588" y="417513"/>
            <a:ext cx="2543176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382963" y="2568575"/>
            <a:ext cx="8077200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3200" b="1">
                <a:solidFill>
                  <a:srgbClr val="002060"/>
                </a:solidFill>
              </a:rPr>
              <a:t> </a:t>
            </a:r>
            <a:r>
              <a:rPr lang="zh-CN" altLang="en-US" sz="3200" b="1">
                <a:solidFill>
                  <a:srgbClr val="002060"/>
                </a:solidFill>
              </a:rPr>
              <a:t>竖写时，要自右向左书写。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3200" b="1">
                <a:solidFill>
                  <a:srgbClr val="002060"/>
                </a:solidFill>
              </a:rPr>
              <a:t> 字距要均匀。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3200" b="1">
                <a:solidFill>
                  <a:srgbClr val="002060"/>
                </a:solidFill>
              </a:rPr>
              <a:t> 上下字要对齐。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3200" b="1">
                <a:solidFill>
                  <a:srgbClr val="002060"/>
                </a:solidFill>
              </a:rPr>
              <a:t> 注意作者名字的位置，使格式更美观。</a:t>
            </a:r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文本框 99"/>
          <p:cNvSpPr txBox="1">
            <a:spLocks noChangeArrowheads="1"/>
          </p:cNvSpPr>
          <p:nvPr/>
        </p:nvSpPr>
        <p:spPr bwMode="auto">
          <a:xfrm>
            <a:off x="3419475" y="1001713"/>
            <a:ext cx="638968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4000" b="1">
                <a:solidFill>
                  <a:srgbClr val="C00000"/>
                </a:solidFill>
                <a:latin typeface="楷体" panose="02010609060101010101" pitchFamily="49" charset="-122"/>
              </a:rPr>
              <a:t>做书签时需要注意什么？</a:t>
            </a:r>
          </a:p>
        </p:txBody>
      </p:sp>
      <p:pic>
        <p:nvPicPr>
          <p:cNvPr id="63490" name="图片 1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588" y="417513"/>
            <a:ext cx="2543176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文本框 6"/>
          <p:cNvSpPr txBox="1">
            <a:spLocks noChangeArrowheads="1"/>
          </p:cNvSpPr>
          <p:nvPr/>
        </p:nvSpPr>
        <p:spPr bwMode="auto">
          <a:xfrm>
            <a:off x="3382963" y="2568575"/>
            <a:ext cx="8228012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3200" b="1">
                <a:solidFill>
                  <a:srgbClr val="002060"/>
                </a:solidFill>
              </a:rPr>
              <a:t> </a:t>
            </a:r>
            <a:r>
              <a:rPr lang="zh-CN" altLang="en-US" sz="3200" b="1">
                <a:solidFill>
                  <a:srgbClr val="C00000"/>
                </a:solidFill>
              </a:rPr>
              <a:t>竖写</a:t>
            </a:r>
            <a:r>
              <a:rPr lang="zh-CN" altLang="en-US" sz="3200" b="1">
                <a:solidFill>
                  <a:srgbClr val="002060"/>
                </a:solidFill>
              </a:rPr>
              <a:t>时，要</a:t>
            </a:r>
            <a:r>
              <a:rPr lang="zh-CN" altLang="en-US" sz="3200" b="1">
                <a:solidFill>
                  <a:srgbClr val="C00000"/>
                </a:solidFill>
              </a:rPr>
              <a:t>自右向左</a:t>
            </a:r>
            <a:r>
              <a:rPr lang="zh-CN" altLang="en-US" sz="3200" b="1">
                <a:solidFill>
                  <a:srgbClr val="002060"/>
                </a:solidFill>
              </a:rPr>
              <a:t>书写。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3200" b="1">
                <a:solidFill>
                  <a:srgbClr val="002060"/>
                </a:solidFill>
              </a:rPr>
              <a:t> 字距要</a:t>
            </a:r>
            <a:r>
              <a:rPr lang="zh-CN" altLang="en-US" sz="3200" b="1">
                <a:solidFill>
                  <a:srgbClr val="C00000"/>
                </a:solidFill>
              </a:rPr>
              <a:t>均匀</a:t>
            </a:r>
            <a:r>
              <a:rPr lang="zh-CN" altLang="en-US" sz="3200" b="1">
                <a:solidFill>
                  <a:srgbClr val="002060"/>
                </a:solidFill>
              </a:rPr>
              <a:t>。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3200" b="1">
                <a:solidFill>
                  <a:srgbClr val="002060"/>
                </a:solidFill>
              </a:rPr>
              <a:t> 上下字要</a:t>
            </a:r>
            <a:r>
              <a:rPr lang="zh-CN" altLang="en-US" sz="3200" b="1">
                <a:solidFill>
                  <a:srgbClr val="C00000"/>
                </a:solidFill>
              </a:rPr>
              <a:t>对齐</a:t>
            </a:r>
            <a:r>
              <a:rPr lang="zh-CN" altLang="en-US" sz="3200" b="1">
                <a:solidFill>
                  <a:srgbClr val="002060"/>
                </a:solidFill>
              </a:rPr>
              <a:t>。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3200" b="1">
                <a:solidFill>
                  <a:srgbClr val="002060"/>
                </a:solidFill>
              </a:rPr>
              <a:t> 注意作者</a:t>
            </a:r>
            <a:r>
              <a:rPr lang="zh-CN" altLang="en-US" sz="3200" b="1">
                <a:solidFill>
                  <a:srgbClr val="C00000"/>
                </a:solidFill>
              </a:rPr>
              <a:t>名字的位置</a:t>
            </a:r>
            <a:r>
              <a:rPr lang="zh-CN" altLang="en-US" sz="3200" b="1">
                <a:solidFill>
                  <a:srgbClr val="002060"/>
                </a:solidFill>
              </a:rPr>
              <a:t>，使格式更美观。</a:t>
            </a:r>
          </a:p>
        </p:txBody>
      </p:sp>
    </p:spTree>
    <p:custDataLst>
      <p:tags r:id="rId2"/>
    </p:custDataLst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30350" y="1765300"/>
            <a:ext cx="80518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en-US" altLang="zh-CN" sz="3600">
                <a:solidFill>
                  <a:schemeClr val="tx2"/>
                </a:solidFill>
              </a:rPr>
              <a:t>       </a:t>
            </a:r>
            <a:r>
              <a:rPr lang="zh-CN" altLang="en-US" sz="3600" b="1">
                <a:solidFill>
                  <a:schemeClr val="tx2"/>
                </a:solidFill>
              </a:rPr>
              <a:t>请大家依据格式，选取自己最喜欢的名句，也来制作一枚书签。</a:t>
            </a:r>
          </a:p>
        </p:txBody>
      </p:sp>
      <p:pic>
        <p:nvPicPr>
          <p:cNvPr id="65538" name="图片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225" y="-30163"/>
            <a:ext cx="2076450" cy="297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图片 5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4710113"/>
            <a:ext cx="3665538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图片 10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4483100"/>
            <a:ext cx="1743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6" cstate="print">
            <a:alphaModFix amt="83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00563" y="2671763"/>
            <a:ext cx="4122737" cy="646112"/>
          </a:xfrm>
        </p:spPr>
        <p:txBody>
          <a:bodyPr anchor="t">
            <a:normAutofit fontScale="90000"/>
          </a:bodyPr>
          <a:lstStyle/>
          <a:p>
            <a:pPr fontAlgn="auto"/>
            <a:r>
              <a:rPr lang="zh-CN" altLang="en-US" sz="4800" b="1" noProof="1">
                <a:sym typeface="+mn-ea"/>
              </a:rPr>
              <a:t>二、日积月累</a:t>
            </a:r>
            <a:br>
              <a:rPr lang="zh-CN" altLang="en-US" sz="4800" b="1">
                <a:sym typeface="+mn-ea"/>
              </a:rPr>
            </a:br>
            <a:r>
              <a:rPr lang="zh-CN" altLang="en-US" sz="4800" b="1" noProof="1">
                <a:sym typeface="+mn-ea"/>
              </a:rPr>
              <a:t>  </a:t>
            </a:r>
            <a:endParaRPr lang="zh-CN" altLang="en-US" sz="4800" b="1" noProof="1"/>
          </a:p>
        </p:txBody>
      </p:sp>
    </p:spTree>
    <p:custDataLst>
      <p:tags r:id="rId2"/>
    </p:custDataLst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图片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3700"/>
            <a:ext cx="12192000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4" name="图片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52606" y="2658270"/>
            <a:ext cx="4124325" cy="455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图片 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/>
          <a:stretch>
            <a:fillRect/>
          </a:stretch>
        </p:blipFill>
        <p:spPr bwMode="auto">
          <a:xfrm>
            <a:off x="7815263" y="3054350"/>
            <a:ext cx="438467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609600" y="1800225"/>
            <a:ext cx="7894638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Tx/>
              <a:buBlip>
                <a:blip r:embed="rId11"/>
              </a:buBlip>
            </a:pPr>
            <a:r>
              <a:rPr lang="zh-CN" altLang="en-US" sz="3600" b="1">
                <a:solidFill>
                  <a:srgbClr val="002060"/>
                </a:solidFill>
              </a:rPr>
              <a:t>少年不知勤学苦，老来方知读书迟。</a:t>
            </a:r>
          </a:p>
          <a:p>
            <a:pPr>
              <a:lnSpc>
                <a:spcPct val="150000"/>
              </a:lnSpc>
              <a:buFontTx/>
              <a:buBlip>
                <a:blip r:embed="rId11"/>
              </a:buBlip>
            </a:pPr>
            <a:r>
              <a:rPr lang="zh-CN" altLang="en-US" sz="3600" b="1">
                <a:solidFill>
                  <a:srgbClr val="002060"/>
                </a:solidFill>
              </a:rPr>
              <a:t>一日读书一日功，一日不读十日空。</a:t>
            </a:r>
          </a:p>
          <a:p>
            <a:pPr>
              <a:lnSpc>
                <a:spcPct val="150000"/>
              </a:lnSpc>
              <a:buFontTx/>
              <a:buBlip>
                <a:blip r:embed="rId11"/>
              </a:buBlip>
            </a:pPr>
            <a:r>
              <a:rPr lang="zh-CN" altLang="en-US" sz="3600" b="1">
                <a:solidFill>
                  <a:srgbClr val="002060"/>
                </a:solidFill>
              </a:rPr>
              <a:t>学习不怕根底浅，只要迈步总不迟。</a:t>
            </a:r>
          </a:p>
          <a:p>
            <a:pPr>
              <a:lnSpc>
                <a:spcPct val="150000"/>
              </a:lnSpc>
              <a:buFontTx/>
              <a:buBlip>
                <a:blip r:embed="rId11"/>
              </a:buBlip>
            </a:pPr>
            <a:r>
              <a:rPr lang="zh-CN" altLang="en-US" sz="3600" b="1">
                <a:solidFill>
                  <a:srgbClr val="002060"/>
                </a:solidFill>
              </a:rPr>
              <a:t>书山有路勤为径，学海无涯苦作舟。</a:t>
            </a:r>
          </a:p>
          <a:p>
            <a:pPr>
              <a:buFontTx/>
              <a:buBlip>
                <a:blip r:embed="rId11"/>
              </a:buBlip>
            </a:pPr>
            <a:endParaRPr lang="zh-CN" altLang="en-US" sz="3600" b="1">
              <a:solidFill>
                <a:srgbClr val="002060"/>
              </a:solidFill>
            </a:endParaRPr>
          </a:p>
          <a:p>
            <a:endParaRPr lang="zh-CN" altLang="en-US" b="1">
              <a:solidFill>
                <a:srgbClr val="002060"/>
              </a:solidFill>
            </a:endParaRPr>
          </a:p>
          <a:p>
            <a:endParaRPr lang="zh-CN" altLang="en-US" b="1">
              <a:solidFill>
                <a:srgbClr val="002060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图片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4938"/>
            <a:ext cx="12192000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2" name="图片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94738" y="3776663"/>
            <a:ext cx="3065462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图片 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/>
          <a:stretch>
            <a:fillRect/>
          </a:stretch>
        </p:blipFill>
        <p:spPr bwMode="auto">
          <a:xfrm>
            <a:off x="8720138" y="4011613"/>
            <a:ext cx="3389312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96875" y="1647825"/>
            <a:ext cx="11803063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Tx/>
              <a:buBlip>
                <a:blip r:embed="rId11"/>
              </a:buBlip>
            </a:pPr>
            <a:endParaRPr lang="zh-CN" altLang="en-US" sz="2600" b="1">
              <a:solidFill>
                <a:srgbClr val="002060"/>
              </a:solidFill>
              <a:sym typeface="楷体" panose="02010609060101010101" pitchFamily="49" charset="-122"/>
            </a:endParaRPr>
          </a:p>
          <a:p>
            <a:pPr>
              <a:lnSpc>
                <a:spcPct val="150000"/>
              </a:lnSpc>
              <a:buFontTx/>
              <a:buBlip>
                <a:blip r:embed="rId11"/>
              </a:buBlip>
            </a:pPr>
            <a:r>
              <a:rPr lang="zh-CN" altLang="en-US" sz="2600" b="1">
                <a:solidFill>
                  <a:srgbClr val="002060"/>
                </a:solidFill>
                <a:sym typeface="楷体" panose="02010609060101010101" pitchFamily="49" charset="-122"/>
              </a:rPr>
              <a:t>盛年不重来，一日难再晨。及时当勉励，岁月不待人。——陶渊明《杂诗》</a:t>
            </a:r>
          </a:p>
          <a:p>
            <a:pPr>
              <a:lnSpc>
                <a:spcPct val="150000"/>
              </a:lnSpc>
              <a:buFontTx/>
              <a:buBlip>
                <a:blip r:embed="rId11"/>
              </a:buBlip>
            </a:pPr>
            <a:r>
              <a:rPr lang="zh-CN" altLang="en-US" sz="2600" b="1">
                <a:solidFill>
                  <a:srgbClr val="002060"/>
                </a:solidFill>
                <a:sym typeface="楷体" panose="02010609060101010101" pitchFamily="49" charset="-122"/>
              </a:rPr>
              <a:t>莫等闲、白了少年头，空悲切。——岳飞《满江红·写怀》</a:t>
            </a:r>
          </a:p>
          <a:p>
            <a:pPr>
              <a:lnSpc>
                <a:spcPct val="150000"/>
              </a:lnSpc>
              <a:buFontTx/>
              <a:buBlip>
                <a:blip r:embed="rId11"/>
              </a:buBlip>
            </a:pPr>
            <a:r>
              <a:rPr lang="zh-CN" altLang="en-US" sz="2600" b="1">
                <a:solidFill>
                  <a:srgbClr val="002060"/>
                </a:solidFill>
                <a:sym typeface="楷体" panose="02010609060101010101" pitchFamily="49" charset="-122"/>
              </a:rPr>
              <a:t>击石乃有火，不击元无烟。人学始知道，不学非自然。——孟郊《劝学》</a:t>
            </a:r>
          </a:p>
          <a:p>
            <a:pPr>
              <a:lnSpc>
                <a:spcPct val="150000"/>
              </a:lnSpc>
              <a:buFontTx/>
              <a:buBlip>
                <a:blip r:embed="rId11"/>
              </a:buBlip>
            </a:pPr>
            <a:r>
              <a:rPr lang="zh-CN" altLang="en-US" sz="2600" b="1">
                <a:solidFill>
                  <a:srgbClr val="002060"/>
                </a:solidFill>
                <a:sym typeface="楷体" panose="02010609060101010101" pitchFamily="49" charset="-122"/>
              </a:rPr>
              <a:t>知之者不如好之者，好之者不如乐之者。——《论语·雍也》</a:t>
            </a:r>
          </a:p>
          <a:p>
            <a:pPr>
              <a:buFontTx/>
              <a:buBlip>
                <a:blip r:embed="rId11"/>
              </a:buBlip>
            </a:pPr>
            <a:endParaRPr lang="zh-CN" altLang="en-US" sz="3600" b="1">
              <a:solidFill>
                <a:srgbClr val="002060"/>
              </a:solidFill>
              <a:sym typeface="楷体" panose="02010609060101010101" pitchFamily="49" charset="-122"/>
            </a:endParaRPr>
          </a:p>
          <a:p>
            <a:endParaRPr lang="zh-CN" altLang="en-US" b="1">
              <a:solidFill>
                <a:srgbClr val="002060"/>
              </a:solidFill>
              <a:sym typeface="楷体" panose="02010609060101010101" pitchFamily="49" charset="-122"/>
            </a:endParaRPr>
          </a:p>
          <a:p>
            <a:endParaRPr lang="zh-CN" altLang="en-US" b="1">
              <a:solidFill>
                <a:srgbClr val="002060"/>
              </a:solidFill>
              <a:sym typeface="楷体" panose="02010609060101010101" pitchFamily="49" charset="-122"/>
            </a:endParaRPr>
          </a:p>
        </p:txBody>
      </p:sp>
      <p:sp>
        <p:nvSpPr>
          <p:cNvPr id="71685" name="文本框 99"/>
          <p:cNvSpPr txBox="1">
            <a:spLocks noChangeArrowheads="1"/>
          </p:cNvSpPr>
          <p:nvPr/>
        </p:nvSpPr>
        <p:spPr bwMode="auto">
          <a:xfrm>
            <a:off x="935038" y="609600"/>
            <a:ext cx="655796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28600"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9pPr>
          </a:lstStyle>
          <a:p>
            <a:r>
              <a:rPr lang="zh-CN" altLang="zh-CN" sz="4000" b="1">
                <a:solidFill>
                  <a:srgbClr val="C00000"/>
                </a:solidFill>
                <a:latin typeface="楷体" panose="02010609060101010101" pitchFamily="49" charset="-122"/>
              </a:rPr>
              <a:t>拓展阅读，劝学名言欣赏：</a:t>
            </a:r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5" cstate="print">
            <a:alphaModFix amt="83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文本框 1"/>
          <p:cNvSpPr txBox="1">
            <a:spLocks noChangeArrowheads="1"/>
          </p:cNvSpPr>
          <p:nvPr/>
        </p:nvSpPr>
        <p:spPr bwMode="auto">
          <a:xfrm>
            <a:off x="4438650" y="2298700"/>
            <a:ext cx="3616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800" b="1">
                <a:solidFill>
                  <a:schemeClr val="tx2"/>
                </a:solidFill>
              </a:rPr>
              <a:t>谢谢欣赏</a:t>
            </a:r>
          </a:p>
        </p:txBody>
      </p:sp>
    </p:spTree>
    <p:custDataLst>
      <p:tags r:id="rId2"/>
    </p:custData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>
            <a:spLocks noChangeArrowheads="1"/>
          </p:cNvSpPr>
          <p:nvPr/>
        </p:nvSpPr>
        <p:spPr bwMode="auto">
          <a:xfrm>
            <a:off x="1117600" y="1214438"/>
            <a:ext cx="6848475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4800" b="1">
                <a:solidFill>
                  <a:srgbClr val="002060"/>
                </a:solidFill>
                <a:latin typeface="楷体" panose="02010609060101010101" pitchFamily="49" charset="-122"/>
              </a:rPr>
              <a:t>第八单元：</a:t>
            </a:r>
          </a:p>
          <a:p>
            <a:pPr>
              <a:lnSpc>
                <a:spcPct val="150000"/>
              </a:lnSpc>
            </a:pPr>
            <a:r>
              <a:rPr lang="zh-CN" altLang="zh-CN" sz="4800" b="1">
                <a:solidFill>
                  <a:srgbClr val="002060"/>
                </a:solidFill>
                <a:latin typeface="楷体" panose="02010609060101010101" pitchFamily="49" charset="-122"/>
              </a:rPr>
              <a:t>    奇妙的童话，点燃缤纷的焰火，照亮我们五彩的梦。</a:t>
            </a:r>
          </a:p>
        </p:txBody>
      </p:sp>
      <p:pic>
        <p:nvPicPr>
          <p:cNvPr id="26626" name="图片 2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60730">
            <a:off x="8142288" y="758825"/>
            <a:ext cx="4032250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6" cstate="print">
            <a:alphaModFix amt="83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00563" y="2968625"/>
            <a:ext cx="3557587" cy="646113"/>
          </a:xfrm>
        </p:spPr>
        <p:txBody>
          <a:bodyPr anchor="t">
            <a:normAutofit fontScale="90000"/>
          </a:bodyPr>
          <a:lstStyle/>
          <a:p>
            <a:pPr fontAlgn="auto"/>
            <a:r>
              <a:rPr lang="zh-CN" altLang="en-US" sz="4800" b="1" noProof="1">
                <a:sym typeface="+mn-ea"/>
              </a:rPr>
              <a:t>一、</a:t>
            </a:r>
            <a:r>
              <a:rPr lang="zh-CN" altLang="en-US" sz="4800" b="1" noProof="1"/>
              <a:t>交流平台</a:t>
            </a:r>
          </a:p>
        </p:txBody>
      </p:sp>
    </p:spTree>
    <p:custDataLst>
      <p:tags r:id="rId2"/>
    </p:custData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图片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06388"/>
            <a:ext cx="11463338" cy="613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图片 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2335">
            <a:off x="411163" y="4772025"/>
            <a:ext cx="2033587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文本框 1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58850" y="447675"/>
            <a:ext cx="10344150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>
                <a:solidFill>
                  <a:schemeClr val="tx2"/>
                </a:solidFill>
                <a:sym typeface="Arial" panose="020B0604020202020204" pitchFamily="34" charset="0"/>
              </a:rPr>
              <a:t>   </a:t>
            </a:r>
            <a:r>
              <a:rPr lang="en-US" altLang="zh-CN" sz="2800">
                <a:solidFill>
                  <a:schemeClr val="tx2"/>
                </a:solidFill>
                <a:sym typeface="Arial" panose="020B0604020202020204" pitchFamily="34" charset="0"/>
              </a:rPr>
              <a:t>    </a:t>
            </a:r>
            <a:r>
              <a:rPr lang="zh-CN" altLang="en-US" sz="2400" b="1">
                <a:solidFill>
                  <a:srgbClr val="002060"/>
                </a:solidFill>
                <a:sym typeface="Arial" panose="020B0604020202020204" pitchFamily="34" charset="0"/>
              </a:rPr>
              <a:t>读童话时，我们不仅能感受到童话充满着奇妙的想象，里面的人物大都拥有非凡的能力，还能感受到人物真善美的形象。</a:t>
            </a:r>
          </a:p>
        </p:txBody>
      </p:sp>
      <p:sp>
        <p:nvSpPr>
          <p:cNvPr id="30724" name="文本框 1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58850" y="1720850"/>
            <a:ext cx="1034415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>
                <a:solidFill>
                  <a:schemeClr val="tx2"/>
                </a:solidFill>
                <a:sym typeface="Arial" panose="020B0604020202020204" pitchFamily="34" charset="0"/>
              </a:rPr>
              <a:t>    </a:t>
            </a:r>
            <a:r>
              <a:rPr lang="zh-CN" altLang="en-US" sz="2400">
                <a:solidFill>
                  <a:schemeClr val="tx2"/>
                </a:solidFill>
                <a:sym typeface="Arial" panose="020B0604020202020204" pitchFamily="34" charset="0"/>
              </a:rPr>
              <a:t>    </a:t>
            </a:r>
            <a:r>
              <a:rPr lang="zh-CN" altLang="en-US" sz="2400" b="1">
                <a:solidFill>
                  <a:srgbClr val="002060"/>
                </a:solidFill>
                <a:sym typeface="Arial" panose="020B0604020202020204" pitchFamily="34" charset="0"/>
              </a:rPr>
              <a:t>如《巨人的花园》中，</a:t>
            </a:r>
            <a:r>
              <a:rPr lang="en-US" altLang="zh-CN" sz="2400" b="1">
                <a:solidFill>
                  <a:srgbClr val="002060"/>
                </a:solidFill>
                <a:sym typeface="Arial" panose="020B0604020202020204" pitchFamily="34" charset="0"/>
              </a:rPr>
              <a:t>“</a:t>
            </a:r>
            <a:r>
              <a:rPr lang="zh-CN" altLang="en-US" sz="2400" b="1">
                <a:solidFill>
                  <a:srgbClr val="002060"/>
                </a:solidFill>
                <a:sym typeface="Arial" panose="020B0604020202020204" pitchFamily="34" charset="0"/>
              </a:rPr>
              <a:t>巨人悄悄地走到他后面，轻轻抱起他，放到树枝上。这棵树马上开花了，小鸟们也飞来歌唱</a:t>
            </a:r>
            <a:r>
              <a:rPr lang="en-US" altLang="zh-CN" sz="2400" b="1">
                <a:solidFill>
                  <a:srgbClr val="002060"/>
                </a:solidFill>
                <a:sym typeface="Arial" panose="020B0604020202020204" pitchFamily="34" charset="0"/>
              </a:rPr>
              <a:t>”</a:t>
            </a:r>
            <a:r>
              <a:rPr lang="zh-CN" altLang="en-US" sz="2400" b="1">
                <a:solidFill>
                  <a:srgbClr val="002060"/>
                </a:solidFill>
                <a:sym typeface="Arial" panose="020B0604020202020204" pitchFamily="34" charset="0"/>
              </a:rPr>
              <a:t>。从这两句话，我们可以体会到故事的神奇，也可以感受到原本凶狠的巨人变成了一个和善的人。再如《海的女儿》里的小人鱼，为了心爱的王子，身体化作了泡沫。这既让人感到不可思议，又让人为她的善良感动。</a:t>
            </a:r>
          </a:p>
        </p:txBody>
      </p:sp>
      <p:pic>
        <p:nvPicPr>
          <p:cNvPr id="30725" name="图片 13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325" y="5842000"/>
            <a:ext cx="57785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文本框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44550" y="4413250"/>
            <a:ext cx="10571163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>
                <a:solidFill>
                  <a:schemeClr val="tx2"/>
                </a:solidFill>
                <a:sym typeface="Arial" panose="020B0604020202020204" pitchFamily="34" charset="0"/>
              </a:rPr>
              <a:t>   </a:t>
            </a:r>
            <a:r>
              <a:rPr lang="en-US" altLang="zh-CN" sz="2800">
                <a:solidFill>
                  <a:schemeClr val="tx2"/>
                </a:solidFill>
                <a:sym typeface="Arial" panose="020B0604020202020204" pitchFamily="34" charset="0"/>
              </a:rPr>
              <a:t>    </a:t>
            </a:r>
            <a:r>
              <a:rPr lang="en-US" altLang="zh-CN" sz="2400" b="1">
                <a:solidFill>
                  <a:schemeClr val="tx2"/>
                </a:solidFill>
                <a:sym typeface="Arial" panose="020B0604020202020204" pitchFamily="34" charset="0"/>
              </a:rPr>
              <a:t> </a:t>
            </a:r>
            <a:r>
              <a:rPr lang="zh-CN" altLang="en-US" sz="2400" b="1">
                <a:solidFill>
                  <a:srgbClr val="002060"/>
                </a:solidFill>
                <a:sym typeface="Arial" panose="020B0604020202020204" pitchFamily="34" charset="0"/>
              </a:rPr>
              <a:t>除了本单元学习的几篇童话，其他童话也都充满了奇思妙想，并有着丰富多样的人物形象。阅读时，要注意体会。</a:t>
            </a:r>
          </a:p>
        </p:txBody>
      </p:sp>
    </p:spTree>
    <p:custDataLst>
      <p:tags r:id="rId2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图片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06388"/>
            <a:ext cx="11463338" cy="613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图片 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2335">
            <a:off x="411163" y="4772025"/>
            <a:ext cx="2033587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文本框 1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58850" y="447675"/>
            <a:ext cx="10344150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>
                <a:solidFill>
                  <a:schemeClr val="tx2"/>
                </a:solidFill>
                <a:sym typeface="Arial" panose="020B0604020202020204" pitchFamily="34" charset="0"/>
              </a:rPr>
              <a:t>   </a:t>
            </a:r>
            <a:r>
              <a:rPr lang="en-US" altLang="zh-CN" sz="2800">
                <a:solidFill>
                  <a:schemeClr val="tx2"/>
                </a:solidFill>
                <a:sym typeface="Arial" panose="020B0604020202020204" pitchFamily="34" charset="0"/>
              </a:rPr>
              <a:t>    </a:t>
            </a:r>
            <a:r>
              <a:rPr lang="zh-CN" altLang="en-US" sz="2400" b="1">
                <a:solidFill>
                  <a:srgbClr val="002060"/>
                </a:solidFill>
                <a:sym typeface="Arial" panose="020B0604020202020204" pitchFamily="34" charset="0"/>
              </a:rPr>
              <a:t>读童话时，我们不仅能感受到童话充满着</a:t>
            </a:r>
            <a:r>
              <a:rPr lang="zh-CN" altLang="en-US" sz="2400" b="1">
                <a:solidFill>
                  <a:srgbClr val="FF0000"/>
                </a:solidFill>
                <a:sym typeface="Arial" panose="020B0604020202020204" pitchFamily="34" charset="0"/>
              </a:rPr>
              <a:t>奇妙的想象</a:t>
            </a:r>
            <a:r>
              <a:rPr lang="zh-CN" altLang="en-US" sz="2400" b="1">
                <a:solidFill>
                  <a:srgbClr val="002060"/>
                </a:solidFill>
                <a:sym typeface="Arial" panose="020B0604020202020204" pitchFamily="34" charset="0"/>
              </a:rPr>
              <a:t>，里面的人物大都拥有</a:t>
            </a:r>
            <a:r>
              <a:rPr lang="zh-CN" altLang="en-US" sz="2400" b="1">
                <a:solidFill>
                  <a:srgbClr val="FF0000"/>
                </a:solidFill>
                <a:sym typeface="Arial" panose="020B0604020202020204" pitchFamily="34" charset="0"/>
              </a:rPr>
              <a:t>非凡的能力</a:t>
            </a:r>
            <a:r>
              <a:rPr lang="zh-CN" altLang="en-US" sz="2400" b="1">
                <a:solidFill>
                  <a:srgbClr val="002060"/>
                </a:solidFill>
                <a:sym typeface="Arial" panose="020B0604020202020204" pitchFamily="34" charset="0"/>
              </a:rPr>
              <a:t>，还能感受到人物</a:t>
            </a:r>
            <a:r>
              <a:rPr lang="zh-CN" altLang="en-US" sz="2400" b="1">
                <a:solidFill>
                  <a:srgbClr val="FF0000"/>
                </a:solidFill>
                <a:sym typeface="Arial" panose="020B0604020202020204" pitchFamily="34" charset="0"/>
              </a:rPr>
              <a:t>真善美的形象。</a:t>
            </a:r>
          </a:p>
        </p:txBody>
      </p:sp>
      <p:sp>
        <p:nvSpPr>
          <p:cNvPr id="32772" name="文本框 1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58850" y="1720850"/>
            <a:ext cx="1034415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2"/>
                </a:solidFill>
                <a:sym typeface="Arial" panose="020B0604020202020204" pitchFamily="34" charset="0"/>
              </a:rPr>
              <a:t>    </a:t>
            </a:r>
            <a:r>
              <a:rPr lang="zh-CN" altLang="en-US" sz="2400" dirty="0">
                <a:solidFill>
                  <a:schemeClr val="tx2"/>
                </a:solidFill>
                <a:sym typeface="Arial" panose="020B0604020202020204" pitchFamily="34" charset="0"/>
              </a:rPr>
              <a:t>    </a:t>
            </a:r>
            <a:r>
              <a:rPr lang="zh-CN" altLang="en-US" sz="2400" b="1" dirty="0">
                <a:solidFill>
                  <a:srgbClr val="002060"/>
                </a:solidFill>
                <a:sym typeface="Arial" panose="020B0604020202020204" pitchFamily="34" charset="0"/>
              </a:rPr>
              <a:t>如《巨人的花园》中，</a:t>
            </a:r>
            <a:r>
              <a:rPr lang="en-US" altLang="zh-CN" sz="2400" b="1" dirty="0">
                <a:solidFill>
                  <a:srgbClr val="002060"/>
                </a:solidFill>
                <a:sym typeface="Arial" panose="020B0604020202020204" pitchFamily="34" charset="0"/>
              </a:rPr>
              <a:t>“</a:t>
            </a:r>
            <a:r>
              <a:rPr lang="zh-CN" altLang="en-US" sz="2400" b="1" dirty="0">
                <a:solidFill>
                  <a:srgbClr val="002060"/>
                </a:solidFill>
                <a:sym typeface="Arial" panose="020B0604020202020204" pitchFamily="34" charset="0"/>
              </a:rPr>
              <a:t>巨人悄悄地走到他后面，轻轻抱起他，放到树枝上。这棵树马上开花了，小鸟们也飞来歌唱</a:t>
            </a:r>
            <a:r>
              <a:rPr lang="en-US" altLang="zh-CN" sz="2400" b="1" dirty="0">
                <a:solidFill>
                  <a:srgbClr val="002060"/>
                </a:solidFill>
                <a:sym typeface="Arial" panose="020B0604020202020204" pitchFamily="34" charset="0"/>
              </a:rPr>
              <a:t>”</a:t>
            </a:r>
            <a:r>
              <a:rPr lang="zh-CN" altLang="en-US" sz="2400" b="1" dirty="0">
                <a:solidFill>
                  <a:srgbClr val="002060"/>
                </a:solidFill>
                <a:sym typeface="Arial" panose="020B0604020202020204" pitchFamily="34" charset="0"/>
              </a:rPr>
              <a:t>。从这两句话，我们可以体会到故事的神奇，也可以感受到原本凶狠的巨人变成了一个和善的人。再如《海的女儿》里的小人鱼，为了心爱的王子，身体化作了泡沫。这既让人感到不可思议，又让人为她的善良感动。</a:t>
            </a:r>
          </a:p>
        </p:txBody>
      </p:sp>
      <p:pic>
        <p:nvPicPr>
          <p:cNvPr id="32773" name="图片 13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325" y="5842000"/>
            <a:ext cx="57785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文本框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44550" y="4413250"/>
            <a:ext cx="10571163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>
                <a:solidFill>
                  <a:schemeClr val="tx2"/>
                </a:solidFill>
                <a:sym typeface="Arial" panose="020B0604020202020204" pitchFamily="34" charset="0"/>
              </a:rPr>
              <a:t>   </a:t>
            </a:r>
            <a:r>
              <a:rPr lang="en-US" altLang="zh-CN" sz="2800">
                <a:solidFill>
                  <a:schemeClr val="tx2"/>
                </a:solidFill>
                <a:sym typeface="Arial" panose="020B0604020202020204" pitchFamily="34" charset="0"/>
              </a:rPr>
              <a:t>    </a:t>
            </a:r>
            <a:r>
              <a:rPr lang="en-US" altLang="zh-CN" sz="2400" b="1">
                <a:solidFill>
                  <a:schemeClr val="tx2"/>
                </a:solidFill>
                <a:sym typeface="Arial" panose="020B0604020202020204" pitchFamily="34" charset="0"/>
              </a:rPr>
              <a:t> </a:t>
            </a:r>
            <a:r>
              <a:rPr lang="zh-CN" altLang="en-US" sz="2400" b="1">
                <a:solidFill>
                  <a:srgbClr val="002060"/>
                </a:solidFill>
                <a:sym typeface="Arial" panose="020B0604020202020204" pitchFamily="34" charset="0"/>
              </a:rPr>
              <a:t>除了本单元学习的几篇童话，其他童话也都充满了奇思妙想，并有着丰富多样的人物形象。阅读时，要注意体会。</a:t>
            </a:r>
          </a:p>
        </p:txBody>
      </p:sp>
    </p:spTree>
    <p:custDataLst>
      <p:tags r:id="rId2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图片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06388"/>
            <a:ext cx="11463338" cy="613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图片 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2335">
            <a:off x="411163" y="4772025"/>
            <a:ext cx="2033587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文本框 1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58850" y="447675"/>
            <a:ext cx="10344150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>
                <a:solidFill>
                  <a:schemeClr val="tx2"/>
                </a:solidFill>
                <a:sym typeface="Arial" panose="020B0604020202020204" pitchFamily="34" charset="0"/>
              </a:rPr>
              <a:t>   </a:t>
            </a:r>
            <a:r>
              <a:rPr lang="en-US" altLang="zh-CN" sz="2800">
                <a:solidFill>
                  <a:schemeClr val="tx2"/>
                </a:solidFill>
                <a:sym typeface="Arial" panose="020B0604020202020204" pitchFamily="34" charset="0"/>
              </a:rPr>
              <a:t>    </a:t>
            </a:r>
            <a:r>
              <a:rPr lang="zh-CN" altLang="en-US" sz="2400" b="1">
                <a:solidFill>
                  <a:srgbClr val="002060"/>
                </a:solidFill>
                <a:sym typeface="Arial" panose="020B0604020202020204" pitchFamily="34" charset="0"/>
              </a:rPr>
              <a:t>读童话时，我们不仅能感受到童话充满着</a:t>
            </a:r>
            <a:r>
              <a:rPr lang="zh-CN" altLang="en-US" sz="2400" b="1">
                <a:solidFill>
                  <a:srgbClr val="FF0000"/>
                </a:solidFill>
                <a:sym typeface="Arial" panose="020B0604020202020204" pitchFamily="34" charset="0"/>
              </a:rPr>
              <a:t>奇妙的想象</a:t>
            </a:r>
            <a:r>
              <a:rPr lang="zh-CN" altLang="en-US" sz="2400" b="1">
                <a:solidFill>
                  <a:srgbClr val="002060"/>
                </a:solidFill>
                <a:sym typeface="Arial" panose="020B0604020202020204" pitchFamily="34" charset="0"/>
              </a:rPr>
              <a:t>，里面的人物大都拥有</a:t>
            </a:r>
            <a:r>
              <a:rPr lang="zh-CN" altLang="en-US" sz="2400" b="1">
                <a:solidFill>
                  <a:srgbClr val="FF0000"/>
                </a:solidFill>
                <a:sym typeface="Arial" panose="020B0604020202020204" pitchFamily="34" charset="0"/>
              </a:rPr>
              <a:t>非凡的能力</a:t>
            </a:r>
            <a:r>
              <a:rPr lang="zh-CN" altLang="en-US" sz="2400" b="1">
                <a:solidFill>
                  <a:srgbClr val="002060"/>
                </a:solidFill>
                <a:sym typeface="Arial" panose="020B0604020202020204" pitchFamily="34" charset="0"/>
              </a:rPr>
              <a:t>，还能感受到人物</a:t>
            </a:r>
            <a:r>
              <a:rPr lang="zh-CN" altLang="en-US" sz="2400" b="1">
                <a:solidFill>
                  <a:srgbClr val="FF0000"/>
                </a:solidFill>
                <a:sym typeface="Arial" panose="020B0604020202020204" pitchFamily="34" charset="0"/>
              </a:rPr>
              <a:t>真善美的形象。</a:t>
            </a:r>
          </a:p>
        </p:txBody>
      </p:sp>
      <p:sp>
        <p:nvSpPr>
          <p:cNvPr id="34820" name="文本框 1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58850" y="1720850"/>
            <a:ext cx="1034415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>
                <a:solidFill>
                  <a:schemeClr val="tx2"/>
                </a:solidFill>
                <a:sym typeface="Arial" panose="020B0604020202020204" pitchFamily="34" charset="0"/>
              </a:rPr>
              <a:t>    </a:t>
            </a:r>
            <a:r>
              <a:rPr lang="zh-CN" altLang="en-US" sz="2400">
                <a:solidFill>
                  <a:schemeClr val="tx2"/>
                </a:solidFill>
                <a:sym typeface="Arial" panose="020B0604020202020204" pitchFamily="34" charset="0"/>
              </a:rPr>
              <a:t>    </a:t>
            </a:r>
            <a:r>
              <a:rPr lang="zh-CN" altLang="en-US" sz="2400" b="1">
                <a:solidFill>
                  <a:srgbClr val="002060"/>
                </a:solidFill>
                <a:sym typeface="Arial" panose="020B0604020202020204" pitchFamily="34" charset="0"/>
              </a:rPr>
              <a:t>如《巨人的花园》中，</a:t>
            </a:r>
            <a:r>
              <a:rPr lang="en-US" altLang="zh-CN" sz="2400" b="1">
                <a:solidFill>
                  <a:srgbClr val="002060"/>
                </a:solidFill>
                <a:sym typeface="Arial" panose="020B0604020202020204" pitchFamily="34" charset="0"/>
              </a:rPr>
              <a:t>“</a:t>
            </a:r>
            <a:r>
              <a:rPr lang="zh-CN" altLang="en-US" sz="2400" b="1">
                <a:solidFill>
                  <a:srgbClr val="002060"/>
                </a:solidFill>
                <a:sym typeface="Arial" panose="020B0604020202020204" pitchFamily="34" charset="0"/>
              </a:rPr>
              <a:t>巨人悄悄地走到他后面，轻轻抱起他，放到树枝上。这棵树马上开花了，小鸟们也飞来歌唱</a:t>
            </a:r>
            <a:r>
              <a:rPr lang="en-US" altLang="zh-CN" sz="2400" b="1">
                <a:solidFill>
                  <a:srgbClr val="002060"/>
                </a:solidFill>
                <a:sym typeface="Arial" panose="020B0604020202020204" pitchFamily="34" charset="0"/>
              </a:rPr>
              <a:t>”</a:t>
            </a:r>
            <a:r>
              <a:rPr lang="zh-CN" altLang="en-US" sz="2400" b="1">
                <a:solidFill>
                  <a:srgbClr val="002060"/>
                </a:solidFill>
                <a:sym typeface="Arial" panose="020B0604020202020204" pitchFamily="34" charset="0"/>
              </a:rPr>
              <a:t>。从这两句话，我们可以体会到故事的神奇，也可以感受到原本凶狠的巨人变成了一个和善的人。再如《海的女儿》里的小人鱼，为了心爱的王子，身体化作了泡沫。这既让人感到不可思议，又让人为她的善良感动。</a:t>
            </a:r>
          </a:p>
        </p:txBody>
      </p:sp>
      <p:pic>
        <p:nvPicPr>
          <p:cNvPr id="34821" name="图片 13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325" y="5842000"/>
            <a:ext cx="57785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文本框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44550" y="4413250"/>
            <a:ext cx="10571163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>
                <a:solidFill>
                  <a:schemeClr val="tx2"/>
                </a:solidFill>
                <a:sym typeface="Arial" panose="020B0604020202020204" pitchFamily="34" charset="0"/>
              </a:rPr>
              <a:t>   </a:t>
            </a:r>
            <a:r>
              <a:rPr lang="en-US" altLang="zh-CN" sz="2800">
                <a:solidFill>
                  <a:schemeClr val="tx2"/>
                </a:solidFill>
                <a:sym typeface="Arial" panose="020B0604020202020204" pitchFamily="34" charset="0"/>
              </a:rPr>
              <a:t>    </a:t>
            </a:r>
            <a:r>
              <a:rPr lang="en-US" altLang="zh-CN" sz="2400" b="1">
                <a:solidFill>
                  <a:schemeClr val="tx2"/>
                </a:solidFill>
                <a:sym typeface="Arial" panose="020B0604020202020204" pitchFamily="34" charset="0"/>
              </a:rPr>
              <a:t> </a:t>
            </a:r>
            <a:r>
              <a:rPr lang="zh-CN" altLang="en-US" sz="2400" b="1">
                <a:solidFill>
                  <a:srgbClr val="002060"/>
                </a:solidFill>
                <a:sym typeface="Arial" panose="020B0604020202020204" pitchFamily="34" charset="0"/>
              </a:rPr>
              <a:t>除了本单元学习的几篇童话，其他童话也都充满了</a:t>
            </a:r>
            <a:r>
              <a:rPr lang="zh-CN" altLang="en-US" sz="2400" b="1">
                <a:solidFill>
                  <a:srgbClr val="FF0000"/>
                </a:solidFill>
                <a:sym typeface="Arial" panose="020B0604020202020204" pitchFamily="34" charset="0"/>
              </a:rPr>
              <a:t>奇思妙想</a:t>
            </a:r>
            <a:r>
              <a:rPr lang="zh-CN" altLang="en-US" sz="2400" b="1">
                <a:solidFill>
                  <a:srgbClr val="002060"/>
                </a:solidFill>
                <a:sym typeface="Arial" panose="020B0604020202020204" pitchFamily="34" charset="0"/>
              </a:rPr>
              <a:t>，并有着</a:t>
            </a:r>
            <a:r>
              <a:rPr lang="zh-CN" altLang="en-US" sz="2400" b="1">
                <a:solidFill>
                  <a:srgbClr val="FF0000"/>
                </a:solidFill>
                <a:sym typeface="Arial" panose="020B0604020202020204" pitchFamily="34" charset="0"/>
              </a:rPr>
              <a:t>丰富多样的人物形象</a:t>
            </a:r>
            <a:r>
              <a:rPr lang="zh-CN" altLang="en-US" sz="2400" b="1">
                <a:solidFill>
                  <a:srgbClr val="002060"/>
                </a:solidFill>
                <a:sym typeface="Arial" panose="020B0604020202020204" pitchFamily="34" charset="0"/>
              </a:rPr>
              <a:t>。阅读时，要注意体会。</a:t>
            </a:r>
          </a:p>
        </p:txBody>
      </p:sp>
    </p:spTree>
    <p:custDataLst>
      <p:tags r:id="rId2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6" cstate="print">
            <a:alphaModFix amt="83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00563" y="2671763"/>
            <a:ext cx="4122737" cy="646112"/>
          </a:xfrm>
        </p:spPr>
        <p:txBody>
          <a:bodyPr anchor="t">
            <a:normAutofit fontScale="90000"/>
          </a:bodyPr>
          <a:lstStyle/>
          <a:p>
            <a:pPr fontAlgn="auto"/>
            <a:r>
              <a:rPr lang="zh-CN" altLang="en-US" sz="4800" b="1" noProof="1">
                <a:sym typeface="+mn-ea"/>
              </a:rPr>
              <a:t>二、词句段运用</a:t>
            </a:r>
            <a:br>
              <a:rPr lang="zh-CN" altLang="en-US" sz="4800" b="1">
                <a:sym typeface="+mn-ea"/>
              </a:rPr>
            </a:br>
            <a:r>
              <a:rPr lang="zh-CN" altLang="en-US" sz="4800" b="1" noProof="1">
                <a:sym typeface="+mn-ea"/>
              </a:rPr>
              <a:t>  （第一部分）</a:t>
            </a:r>
            <a:endParaRPr lang="zh-CN" altLang="en-US" sz="4800" b="1" noProof="1"/>
          </a:p>
        </p:txBody>
      </p:sp>
    </p:spTree>
    <p:custDataLst>
      <p:tags r:id="rId2"/>
    </p:custDataLst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9"/>
          <a:stretch>
            <a:fillRect/>
          </a:stretch>
        </p:blipFill>
        <p:spPr>
          <a:xfrm flipH="1">
            <a:off x="9203053" y="53975"/>
            <a:ext cx="3888741" cy="4060825"/>
          </a:xfrm>
          <a:custGeom>
            <a:avLst/>
            <a:gdLst>
              <a:gd name="connsiteX0" fmla="*/ 4207484 w 4207484"/>
              <a:gd name="connsiteY0" fmla="*/ 0 h 3115750"/>
              <a:gd name="connsiteX1" fmla="*/ 0 w 4207484"/>
              <a:gd name="connsiteY1" fmla="*/ 0 h 3115750"/>
              <a:gd name="connsiteX2" fmla="*/ 0 w 4207484"/>
              <a:gd name="connsiteY2" fmla="*/ 3115750 h 3115750"/>
              <a:gd name="connsiteX3" fmla="*/ 4207484 w 4207484"/>
              <a:gd name="connsiteY3" fmla="*/ 3115750 h 311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7484" h="3115750">
                <a:moveTo>
                  <a:pt x="4207484" y="0"/>
                </a:moveTo>
                <a:lnTo>
                  <a:pt x="0" y="0"/>
                </a:lnTo>
                <a:lnTo>
                  <a:pt x="0" y="3115750"/>
                </a:lnTo>
                <a:lnTo>
                  <a:pt x="4207484" y="3115750"/>
                </a:lnTo>
                <a:close/>
              </a:path>
            </a:pathLst>
          </a:custGeom>
        </p:spPr>
      </p:pic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444875" y="2341563"/>
            <a:ext cx="14255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4000" b="1">
                <a:solidFill>
                  <a:srgbClr val="C00000"/>
                </a:solidFill>
              </a:rPr>
              <a:t>慰藉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5724525" y="2341563"/>
            <a:ext cx="158591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4000" b="1">
                <a:solidFill>
                  <a:srgbClr val="C00000"/>
                </a:solidFill>
              </a:rPr>
              <a:t>安慰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3457575" y="3319463"/>
            <a:ext cx="1255713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4000" b="1">
                <a:solidFill>
                  <a:srgbClr val="C00000"/>
                </a:solidFill>
              </a:rPr>
              <a:t>忘记</a:t>
            </a:r>
          </a:p>
        </p:txBody>
      </p:sp>
      <p:sp>
        <p:nvSpPr>
          <p:cNvPr id="38917" name="文本框 1"/>
          <p:cNvSpPr txBox="1">
            <a:spLocks noChangeArrowheads="1"/>
          </p:cNvSpPr>
          <p:nvPr/>
        </p:nvSpPr>
        <p:spPr bwMode="auto">
          <a:xfrm>
            <a:off x="1531938" y="1193800"/>
            <a:ext cx="5970587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002060"/>
                </a:solidFill>
              </a:rPr>
              <a:t>简要说出下列词语的含义：</a:t>
            </a:r>
          </a:p>
        </p:txBody>
      </p:sp>
      <p:sp>
        <p:nvSpPr>
          <p:cNvPr id="26630" name="文本框 2"/>
          <p:cNvSpPr txBox="1">
            <a:spLocks noChangeArrowheads="1"/>
          </p:cNvSpPr>
          <p:nvPr/>
        </p:nvSpPr>
        <p:spPr bwMode="auto">
          <a:xfrm>
            <a:off x="5783263" y="3359150"/>
            <a:ext cx="15271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4000" b="1">
                <a:solidFill>
                  <a:srgbClr val="C00000"/>
                </a:solidFill>
              </a:rPr>
              <a:t>忘怀</a:t>
            </a:r>
          </a:p>
        </p:txBody>
      </p:sp>
      <p:cxnSp>
        <p:nvCxnSpPr>
          <p:cNvPr id="4" name="直接箭头连接符 3"/>
          <p:cNvCxnSpPr/>
          <p:nvPr/>
        </p:nvCxnSpPr>
        <p:spPr>
          <a:xfrm flipV="1">
            <a:off x="4886325" y="2606675"/>
            <a:ext cx="574675" cy="11113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V="1">
            <a:off x="4949825" y="3876675"/>
            <a:ext cx="573088" cy="9525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7" grpId="0" bldLvl="0" animBg="1"/>
      <p:bldP spid="266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905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905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905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  <p:tag name="KSO_WM_TAG_VERSION" val="1.0"/>
  <p:tag name="KSO_WM_BEAUTIFY_FLAG" val="#wm#"/>
  <p:tag name="KSO_WM_COMBINE_RELATE_SLIDE_ID" val="background20185116_1"/>
  <p:tag name="KSO_WM_TEMPLATE_CATEGORY" val="custom"/>
  <p:tag name="KSO_WM_TEMPLATE_INDEX" val="20189055"/>
  <p:tag name="KSO_WM_TEMPLATE_SUBCATEGORY" val="combine"/>
  <p:tag name="KSO_WM_TEMPLATE_THUMBS_INDEX" val="1、5、6、7、8、9、10、13、1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905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905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  <p:tag name="KSO_WM_TAG_VERSION" val="1.0"/>
  <p:tag name="KSO_WM_BEAUTIFY_FLAG" val="#wm#"/>
  <p:tag name="KSO_WM_COMBINE_RELATE_SLIDE_ID" val="background20185116_1"/>
  <p:tag name="KSO_WM_TEMPLATE_CATEGORY" val="custom"/>
  <p:tag name="KSO_WM_TEMPLATE_INDEX" val="20189055"/>
  <p:tag name="KSO_WM_TEMPLATE_SUBCATEGORY" val="combine"/>
  <p:tag name="KSO_WM_TEMPLATE_THUMBS_INDEX" val="1、5、6、7、8、9、10、13、1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1"/>
  <p:tag name="KSO_WM_SLIDE_LAYOUT" val="a_f"/>
  <p:tag name="KSO_WM_BEAUTIFY_FLAG" val="#wm#"/>
  <p:tag name="KSO_WM_SLIDE_TYPE" val="text"/>
  <p:tag name="KSO_WM_SLIDE_ITEM_CNT" val="1"/>
  <p:tag name="KSO_WM_TAG_VERSION" val="1.0"/>
  <p:tag name="KSO_WM_SLIDE_SUBTYPE" val="pureTxt"/>
  <p:tag name="KSO_WM_COMBINE_RELATE_SLIDE_ID" val="background20185116_2"/>
  <p:tag name="KSO_WM_TEMPLATE_CATEGORY" val="custom"/>
  <p:tag name="KSO_WM_TEMPLATE_INDEX" val="20189055"/>
  <p:tag name="KSO_WM_SLIDE_ID" val="custom20189055_2"/>
  <p:tag name="KSO_WM_SLIDE_INDEX" val="2"/>
  <p:tag name="KSO_WM_TEMPLATE_SUBCATEGORY" val="combin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1"/>
  <p:tag name="KSO_WM_SLIDE_LAYOUT" val="a_f"/>
  <p:tag name="KSO_WM_BEAUTIFY_FLAG" val="#wm#"/>
  <p:tag name="KSO_WM_SLIDE_TYPE" val="text"/>
  <p:tag name="KSO_WM_SLIDE_ITEM_CNT" val="1"/>
  <p:tag name="KSO_WM_TAG_VERSION" val="1.0"/>
  <p:tag name="KSO_WM_SLIDE_SUBTYPE" val="pureTxt"/>
  <p:tag name="KSO_WM_COMBINE_RELATE_SLIDE_ID" val="background20185116_2"/>
  <p:tag name="KSO_WM_TEMPLATE_CATEGORY" val="custom"/>
  <p:tag name="KSO_WM_TEMPLATE_INDEX" val="20189055"/>
  <p:tag name="KSO_WM_SLIDE_ID" val="custom20189055_2"/>
  <p:tag name="KSO_WM_SLIDE_INDEX" val="2"/>
  <p:tag name="KSO_WM_TEMPLATE_SUBCATEGORY" val="combin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1"/>
  <p:tag name="KSO_WM_SLIDE_LAYOUT" val="a_f"/>
  <p:tag name="KSO_WM_BEAUTIFY_FLAG" val="#wm#"/>
  <p:tag name="KSO_WM_SLIDE_TYPE" val="text"/>
  <p:tag name="KSO_WM_SLIDE_ITEM_CNT" val="1"/>
  <p:tag name="KSO_WM_TAG_VERSION" val="1.0"/>
  <p:tag name="KSO_WM_SLIDE_SUBTYPE" val="pureTxt"/>
  <p:tag name="KSO_WM_COMBINE_RELATE_SLIDE_ID" val="background20185116_2"/>
  <p:tag name="KSO_WM_TEMPLATE_CATEGORY" val="custom"/>
  <p:tag name="KSO_WM_TEMPLATE_INDEX" val="20189055"/>
  <p:tag name="KSO_WM_SLIDE_ID" val="custom20189055_2"/>
  <p:tag name="KSO_WM_SLIDE_INDEX" val="2"/>
  <p:tag name="KSO_WM_TEMPLATE_SUBCATEGORY" val="combin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9055_6*i*4"/>
  <p:tag name="KSO_WM_TEMPLATE_CATEGORY" val="custom"/>
  <p:tag name="KSO_WM_TEMPLATE_INDEX" val="20189055"/>
  <p:tag name="KSO_WM_UNIT_INDEX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905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1"/>
  <p:tag name="KSO_WM_SLIDE_LAYOUT" val="a_f"/>
  <p:tag name="KSO_WM_BEAUTIFY_FLAG" val="#wm#"/>
  <p:tag name="KSO_WM_SLIDE_TYPE" val="text"/>
  <p:tag name="KSO_WM_SLIDE_ITEM_CNT" val="1"/>
  <p:tag name="KSO_WM_TAG_VERSION" val="1.0"/>
  <p:tag name="KSO_WM_SLIDE_SUBTYPE" val="pureTxt"/>
  <p:tag name="KSO_WM_COMBINE_RELATE_SLIDE_ID" val="background20185116_2"/>
  <p:tag name="KSO_WM_TEMPLATE_CATEGORY" val="custom"/>
  <p:tag name="KSO_WM_TEMPLATE_INDEX" val="20189055"/>
  <p:tag name="KSO_WM_SLIDE_ID" val="custom20189055_2"/>
  <p:tag name="KSO_WM_SLIDE_INDEX" val="2"/>
  <p:tag name="KSO_WM_TEMPLATE_SUBCATEGORY" val="combin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a"/>
  <p:tag name="KSO_WM_UNIT_INDEX" val="1"/>
  <p:tag name="KSO_WM_UNIT_LAYERLEVEL" val="1"/>
  <p:tag name="KSO_WM_UNIT_VALUE" val="6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55_7*a*1"/>
  <p:tag name="KSO_WM_UNIT_PRESET_TEXT" val="输入节标题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2"/>
  <p:tag name="KSO_WM_SLIDE_LAYOUT" val="l"/>
  <p:tag name="KSO_WM_SLIDE_LAYOUT_CNT" val="1"/>
  <p:tag name="KSO_WM_SLIDE_TYPE" val="text"/>
  <p:tag name="KSO_WM_SLIDE_SUBTYPE" val="diag"/>
  <p:tag name="KSO_WM_BEAUTIFY_FLAG" val="#wm#"/>
  <p:tag name="KSO_WM_SLIDE_POSITION" val="138*127"/>
  <p:tag name="KSO_WM_SLIDE_SIZE" val="549*264"/>
  <p:tag name="KSO_WM_COMBINE_RELATE_SLIDE_ID" val="background20185116_8"/>
  <p:tag name="KSO_WM_TEMPLATE_CATEGORY" val="custom"/>
  <p:tag name="KSO_WM_TEMPLATE_INDEX" val="20189055"/>
  <p:tag name="KSO_WM_SLIDE_ID" val="custom20189055_8"/>
  <p:tag name="KSO_WM_SLIDE_INDEX" val="8"/>
  <p:tag name="KSO_WM_DIAGRAM_GROUP_CODE" val="l1-2"/>
  <p:tag name="KSO_WM_TEMPLATE_SUBCATEGORY" val="combin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9055_8*i*0"/>
  <p:tag name="KSO_WM_TEMPLATE_CATEGORY" val="custom"/>
  <p:tag name="KSO_WM_TEMPLATE_INDEX" val="20189055"/>
  <p:tag name="KSO_WM_UNIT_INDEX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9055_8*i*1"/>
  <p:tag name="KSO_WM_TEMPLATE_CATEGORY" val="custom"/>
  <p:tag name="KSO_WM_TEMPLATE_INDEX" val="20189055"/>
  <p:tag name="KSO_WM_UNIT_INDEX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l_h_f"/>
  <p:tag name="KSO_WM_UNIT_INDEX" val="1_1_1"/>
  <p:tag name="KSO_WM_UNIT_LAYERLEVEL" val="1_1_1"/>
  <p:tag name="KSO_WM_UNIT_VALUE" val="69"/>
  <p:tag name="KSO_WM_UNIT_HIGHLIGHT" val="0"/>
  <p:tag name="KSO_WM_UNIT_COMPATIBLE" val="0"/>
  <p:tag name="KSO_WM_UNIT_CLEAR" val="0"/>
  <p:tag name="KSO_WM_UNIT_PRESET_TEXT_INDEX" val="2"/>
  <p:tag name="KSO_WM_UNIT_PRESET_TEXT_LEN" val="60"/>
  <p:tag name="KSO_WM_BEAUTIFY_FLAG" val="#wm#"/>
  <p:tag name="KSO_WM_TAG_VERSION" val="1.0"/>
  <p:tag name="KSO_WM_DIAGRAM_GROUP_CODE" val="l1-2"/>
  <p:tag name="KSO_WM_UNIT_ID" val="custom20189055_8*l_h_f*1_1_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l_h_f"/>
  <p:tag name="KSO_WM_UNIT_INDEX" val="1_2_1"/>
  <p:tag name="KSO_WM_UNIT_LAYERLEVEL" val="1_1_1"/>
  <p:tag name="KSO_WM_UNIT_VALUE" val="69"/>
  <p:tag name="KSO_WM_UNIT_HIGHLIGHT" val="0"/>
  <p:tag name="KSO_WM_UNIT_COMPATIBLE" val="0"/>
  <p:tag name="KSO_WM_UNIT_CLEAR" val="0"/>
  <p:tag name="KSO_WM_UNIT_PRESET_TEXT_INDEX" val="2"/>
  <p:tag name="KSO_WM_UNIT_PRESET_TEXT_LEN" val="60"/>
  <p:tag name="KSO_WM_BEAUTIFY_FLAG" val="#wm#"/>
  <p:tag name="KSO_WM_TAG_VERSION" val="1.0"/>
  <p:tag name="KSO_WM_DIAGRAM_GROUP_CODE" val="l1-2"/>
  <p:tag name="KSO_WM_UNIT_ID" val="custom20189055_8*l_h_f*1_2_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55_8*i*8"/>
  <p:tag name="KSO_WM_TEMPLATE_CATEGORY" val="custom"/>
  <p:tag name="KSO_WM_TEMPLATE_INDEX" val="20189055"/>
  <p:tag name="KSO_WM_UNIT_INDEX" val="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l_h_f"/>
  <p:tag name="KSO_WM_UNIT_INDEX" val="1_1_1"/>
  <p:tag name="KSO_WM_UNIT_LAYERLEVEL" val="1_1_1"/>
  <p:tag name="KSO_WM_UNIT_VALUE" val="69"/>
  <p:tag name="KSO_WM_UNIT_HIGHLIGHT" val="0"/>
  <p:tag name="KSO_WM_UNIT_COMPATIBLE" val="0"/>
  <p:tag name="KSO_WM_UNIT_CLEAR" val="0"/>
  <p:tag name="KSO_WM_UNIT_PRESET_TEXT_INDEX" val="2"/>
  <p:tag name="KSO_WM_UNIT_PRESET_TEXT_LEN" val="60"/>
  <p:tag name="KSO_WM_BEAUTIFY_FLAG" val="#wm#"/>
  <p:tag name="KSO_WM_TAG_VERSION" val="1.0"/>
  <p:tag name="KSO_WM_DIAGRAM_GROUP_CODE" val="l1-2"/>
  <p:tag name="KSO_WM_UNIT_ID" val="custom20189055_8*l_h_f*1_1_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2"/>
  <p:tag name="KSO_WM_SLIDE_LAYOUT" val="l"/>
  <p:tag name="KSO_WM_SLIDE_LAYOUT_CNT" val="1"/>
  <p:tag name="KSO_WM_SLIDE_TYPE" val="text"/>
  <p:tag name="KSO_WM_SLIDE_SUBTYPE" val="diag"/>
  <p:tag name="KSO_WM_BEAUTIFY_FLAG" val="#wm#"/>
  <p:tag name="KSO_WM_SLIDE_POSITION" val="138*127"/>
  <p:tag name="KSO_WM_SLIDE_SIZE" val="549*264"/>
  <p:tag name="KSO_WM_COMBINE_RELATE_SLIDE_ID" val="background20185116_8"/>
  <p:tag name="KSO_WM_TEMPLATE_CATEGORY" val="custom"/>
  <p:tag name="KSO_WM_TEMPLATE_INDEX" val="20189055"/>
  <p:tag name="KSO_WM_SLIDE_ID" val="custom20189055_8"/>
  <p:tag name="KSO_WM_SLIDE_INDEX" val="8"/>
  <p:tag name="KSO_WM_DIAGRAM_GROUP_CODE" val="l1-2"/>
  <p:tag name="KSO_WM_TEMPLATE_SUBCATEGORY" val="combi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  <p:tag name="KSO_WM_TAG_VERSION" val="1.0"/>
  <p:tag name="KSO_WM_BEAUTIFY_FLAG" val="#wm#"/>
  <p:tag name="KSO_WM_COMBINE_RELATE_SLIDE_ID" val="background20185116_1"/>
  <p:tag name="KSO_WM_TEMPLATE_CATEGORY" val="custom"/>
  <p:tag name="KSO_WM_TEMPLATE_INDEX" val="20189055"/>
  <p:tag name="KSO_WM_TEMPLATE_SUBCATEGORY" val="combine"/>
  <p:tag name="KSO_WM_TEMPLATE_THUMBS_INDEX" val="1、5、6、7、8、9、10、13、1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9055_8*i*0"/>
  <p:tag name="KSO_WM_TEMPLATE_CATEGORY" val="custom"/>
  <p:tag name="KSO_WM_TEMPLATE_INDEX" val="20189055"/>
  <p:tag name="KSO_WM_UNIT_INDEX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9055_8*i*1"/>
  <p:tag name="KSO_WM_TEMPLATE_CATEGORY" val="custom"/>
  <p:tag name="KSO_WM_TEMPLATE_INDEX" val="20189055"/>
  <p:tag name="KSO_WM_UNIT_INDEX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l_h_f"/>
  <p:tag name="KSO_WM_UNIT_INDEX" val="1_1_1"/>
  <p:tag name="KSO_WM_UNIT_LAYERLEVEL" val="1_1_1"/>
  <p:tag name="KSO_WM_UNIT_VALUE" val="69"/>
  <p:tag name="KSO_WM_UNIT_HIGHLIGHT" val="0"/>
  <p:tag name="KSO_WM_UNIT_COMPATIBLE" val="0"/>
  <p:tag name="KSO_WM_UNIT_CLEAR" val="0"/>
  <p:tag name="KSO_WM_UNIT_PRESET_TEXT_INDEX" val="2"/>
  <p:tag name="KSO_WM_UNIT_PRESET_TEXT_LEN" val="60"/>
  <p:tag name="KSO_WM_BEAUTIFY_FLAG" val="#wm#"/>
  <p:tag name="KSO_WM_TAG_VERSION" val="1.0"/>
  <p:tag name="KSO_WM_DIAGRAM_GROUP_CODE" val="l1-2"/>
  <p:tag name="KSO_WM_UNIT_ID" val="custom20189055_8*l_h_f*1_1_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l_h_f"/>
  <p:tag name="KSO_WM_UNIT_INDEX" val="1_2_1"/>
  <p:tag name="KSO_WM_UNIT_LAYERLEVEL" val="1_1_1"/>
  <p:tag name="KSO_WM_UNIT_VALUE" val="69"/>
  <p:tag name="KSO_WM_UNIT_HIGHLIGHT" val="0"/>
  <p:tag name="KSO_WM_UNIT_COMPATIBLE" val="0"/>
  <p:tag name="KSO_WM_UNIT_CLEAR" val="0"/>
  <p:tag name="KSO_WM_UNIT_PRESET_TEXT_INDEX" val="2"/>
  <p:tag name="KSO_WM_UNIT_PRESET_TEXT_LEN" val="60"/>
  <p:tag name="KSO_WM_BEAUTIFY_FLAG" val="#wm#"/>
  <p:tag name="KSO_WM_TAG_VERSION" val="1.0"/>
  <p:tag name="KSO_WM_DIAGRAM_GROUP_CODE" val="l1-2"/>
  <p:tag name="KSO_WM_UNIT_ID" val="custom20189055_8*l_h_f*1_2_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55_8*i*8"/>
  <p:tag name="KSO_WM_TEMPLATE_CATEGORY" val="custom"/>
  <p:tag name="KSO_WM_TEMPLATE_INDEX" val="20189055"/>
  <p:tag name="KSO_WM_UNIT_INDEX" val="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l_h_f"/>
  <p:tag name="KSO_WM_UNIT_INDEX" val="1_1_1"/>
  <p:tag name="KSO_WM_UNIT_LAYERLEVEL" val="1_1_1"/>
  <p:tag name="KSO_WM_UNIT_VALUE" val="69"/>
  <p:tag name="KSO_WM_UNIT_HIGHLIGHT" val="0"/>
  <p:tag name="KSO_WM_UNIT_COMPATIBLE" val="0"/>
  <p:tag name="KSO_WM_UNIT_CLEAR" val="0"/>
  <p:tag name="KSO_WM_UNIT_PRESET_TEXT_INDEX" val="2"/>
  <p:tag name="KSO_WM_UNIT_PRESET_TEXT_LEN" val="60"/>
  <p:tag name="KSO_WM_BEAUTIFY_FLAG" val="#wm#"/>
  <p:tag name="KSO_WM_TAG_VERSION" val="1.0"/>
  <p:tag name="KSO_WM_DIAGRAM_GROUP_CODE" val="l1-2"/>
  <p:tag name="KSO_WM_UNIT_ID" val="custom20189055_8*l_h_f*1_1_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2"/>
  <p:tag name="KSO_WM_SLIDE_LAYOUT" val="l"/>
  <p:tag name="KSO_WM_SLIDE_LAYOUT_CNT" val="1"/>
  <p:tag name="KSO_WM_SLIDE_TYPE" val="text"/>
  <p:tag name="KSO_WM_SLIDE_SUBTYPE" val="diag"/>
  <p:tag name="KSO_WM_BEAUTIFY_FLAG" val="#wm#"/>
  <p:tag name="KSO_WM_SLIDE_POSITION" val="138*127"/>
  <p:tag name="KSO_WM_SLIDE_SIZE" val="549*264"/>
  <p:tag name="KSO_WM_COMBINE_RELATE_SLIDE_ID" val="background20185116_8"/>
  <p:tag name="KSO_WM_TEMPLATE_CATEGORY" val="custom"/>
  <p:tag name="KSO_WM_TEMPLATE_INDEX" val="20189055"/>
  <p:tag name="KSO_WM_SLIDE_ID" val="custom20189055_8"/>
  <p:tag name="KSO_WM_SLIDE_INDEX" val="8"/>
  <p:tag name="KSO_WM_DIAGRAM_GROUP_CODE" val="l1-2"/>
  <p:tag name="KSO_WM_TEMPLATE_SUBCATEGORY" val="combin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9055_8*i*0"/>
  <p:tag name="KSO_WM_TEMPLATE_CATEGORY" val="custom"/>
  <p:tag name="KSO_WM_TEMPLATE_INDEX" val="20189055"/>
  <p:tag name="KSO_WM_UNIT_INDEX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9055_8*i*1"/>
  <p:tag name="KSO_WM_TEMPLATE_CATEGORY" val="custom"/>
  <p:tag name="KSO_WM_TEMPLATE_INDEX" val="20189055"/>
  <p:tag name="KSO_WM_UNIT_INDEX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l_h_f"/>
  <p:tag name="KSO_WM_UNIT_INDEX" val="1_1_1"/>
  <p:tag name="KSO_WM_UNIT_LAYERLEVEL" val="1_1_1"/>
  <p:tag name="KSO_WM_UNIT_VALUE" val="69"/>
  <p:tag name="KSO_WM_UNIT_HIGHLIGHT" val="0"/>
  <p:tag name="KSO_WM_UNIT_COMPATIBLE" val="0"/>
  <p:tag name="KSO_WM_UNIT_CLEAR" val="0"/>
  <p:tag name="KSO_WM_UNIT_PRESET_TEXT_INDEX" val="2"/>
  <p:tag name="KSO_WM_UNIT_PRESET_TEXT_LEN" val="60"/>
  <p:tag name="KSO_WM_BEAUTIFY_FLAG" val="#wm#"/>
  <p:tag name="KSO_WM_TAG_VERSION" val="1.0"/>
  <p:tag name="KSO_WM_DIAGRAM_GROUP_CODE" val="l1-2"/>
  <p:tag name="KSO_WM_UNIT_ID" val="custom20189055_8*l_h_f*1_1_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905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l_h_f"/>
  <p:tag name="KSO_WM_UNIT_INDEX" val="1_2_1"/>
  <p:tag name="KSO_WM_UNIT_LAYERLEVEL" val="1_1_1"/>
  <p:tag name="KSO_WM_UNIT_VALUE" val="69"/>
  <p:tag name="KSO_WM_UNIT_HIGHLIGHT" val="0"/>
  <p:tag name="KSO_WM_UNIT_COMPATIBLE" val="0"/>
  <p:tag name="KSO_WM_UNIT_CLEAR" val="0"/>
  <p:tag name="KSO_WM_UNIT_PRESET_TEXT_INDEX" val="2"/>
  <p:tag name="KSO_WM_UNIT_PRESET_TEXT_LEN" val="60"/>
  <p:tag name="KSO_WM_BEAUTIFY_FLAG" val="#wm#"/>
  <p:tag name="KSO_WM_TAG_VERSION" val="1.0"/>
  <p:tag name="KSO_WM_DIAGRAM_GROUP_CODE" val="l1-2"/>
  <p:tag name="KSO_WM_UNIT_ID" val="custom20189055_8*l_h_f*1_2_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55_8*i*8"/>
  <p:tag name="KSO_WM_TEMPLATE_CATEGORY" val="custom"/>
  <p:tag name="KSO_WM_TEMPLATE_INDEX" val="20189055"/>
  <p:tag name="KSO_WM_UNIT_INDEX" val="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l_h_f"/>
  <p:tag name="KSO_WM_UNIT_INDEX" val="1_1_1"/>
  <p:tag name="KSO_WM_UNIT_LAYERLEVEL" val="1_1_1"/>
  <p:tag name="KSO_WM_UNIT_VALUE" val="69"/>
  <p:tag name="KSO_WM_UNIT_HIGHLIGHT" val="0"/>
  <p:tag name="KSO_WM_UNIT_COMPATIBLE" val="0"/>
  <p:tag name="KSO_WM_UNIT_CLEAR" val="0"/>
  <p:tag name="KSO_WM_UNIT_PRESET_TEXT_INDEX" val="2"/>
  <p:tag name="KSO_WM_UNIT_PRESET_TEXT_LEN" val="60"/>
  <p:tag name="KSO_WM_BEAUTIFY_FLAG" val="#wm#"/>
  <p:tag name="KSO_WM_TAG_VERSION" val="1.0"/>
  <p:tag name="KSO_WM_DIAGRAM_GROUP_CODE" val="l1-2"/>
  <p:tag name="KSO_WM_UNIT_ID" val="custom20189055_8*l_h_f*1_1_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1"/>
  <p:tag name="KSO_WM_SLIDE_LAYOUT" val="a_f"/>
  <p:tag name="KSO_WM_BEAUTIFY_FLAG" val="#wm#"/>
  <p:tag name="KSO_WM_SLIDE_TYPE" val="text"/>
  <p:tag name="KSO_WM_SLIDE_ITEM_CNT" val="1"/>
  <p:tag name="KSO_WM_TAG_VERSION" val="1.0"/>
  <p:tag name="KSO_WM_SLIDE_SUBTYPE" val="pureTxt"/>
  <p:tag name="KSO_WM_COMBINE_RELATE_SLIDE_ID" val="background20185116_2"/>
  <p:tag name="KSO_WM_TEMPLATE_CATEGORY" val="custom"/>
  <p:tag name="KSO_WM_TEMPLATE_INDEX" val="20189055"/>
  <p:tag name="KSO_WM_SLIDE_ID" val="custom20189055_2"/>
  <p:tag name="KSO_WM_SLIDE_INDEX" val="2"/>
  <p:tag name="KSO_WM_TEMPLATE_SUBCATEGORY" val="combin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a"/>
  <p:tag name="KSO_WM_UNIT_INDEX" val="1"/>
  <p:tag name="KSO_WM_UNIT_LAYERLEVEL" val="1"/>
  <p:tag name="KSO_WM_UNIT_VALUE" val="6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55_7*a*1"/>
  <p:tag name="KSO_WM_UNIT_PRESET_TEXT" val="输入节标题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SLIDE_SUBTYPE" val="pureTxt"/>
  <p:tag name="KSO_WM_COMBINE_RELATE_SLIDE_ID" val="background20185116_3"/>
  <p:tag name="KSO_WM_TEMPLATE_CATEGORY" val="custom"/>
  <p:tag name="KSO_WM_TEMPLATE_INDEX" val="20189055"/>
  <p:tag name="KSO_WM_SLIDE_ID" val="custom20189055_3"/>
  <p:tag name="KSO_WM_SLIDE_INDEX" val="3"/>
  <p:tag name="KSO_WM_TEMPLATE_SUBCATEGORY" val="combin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55_9*i*4"/>
  <p:tag name="KSO_WM_TEMPLATE_CATEGORY" val="custom"/>
  <p:tag name="KSO_WM_TEMPLATE_INDEX" val="20189055"/>
  <p:tag name="KSO_WM_UNIT_INDEX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SLIDE_SUBTYPE" val="pureTxt"/>
  <p:tag name="KSO_WM_COMBINE_RELATE_SLIDE_ID" val="background20185116_3"/>
  <p:tag name="KSO_WM_TEMPLATE_CATEGORY" val="custom"/>
  <p:tag name="KSO_WM_TEMPLATE_INDEX" val="20189055"/>
  <p:tag name="KSO_WM_SLIDE_ID" val="custom20189055_3"/>
  <p:tag name="KSO_WM_SLIDE_INDEX" val="3"/>
  <p:tag name="KSO_WM_TEMPLATE_SUBCATEGORY" val="combin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55_9*i*4"/>
  <p:tag name="KSO_WM_TEMPLATE_CATEGORY" val="custom"/>
  <p:tag name="KSO_WM_TEMPLATE_INDEX" val="20189055"/>
  <p:tag name="KSO_WM_UNIT_INDEX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SLIDE_SUBTYPE" val="pureTxt"/>
  <p:tag name="KSO_WM_COMBINE_RELATE_SLIDE_ID" val="background20185116_3"/>
  <p:tag name="KSO_WM_TEMPLATE_CATEGORY" val="custom"/>
  <p:tag name="KSO_WM_TEMPLATE_INDEX" val="20189055"/>
  <p:tag name="KSO_WM_SLIDE_ID" val="custom20189055_3"/>
  <p:tag name="KSO_WM_SLIDE_INDEX" val="3"/>
  <p:tag name="KSO_WM_TEMPLATE_SUBCATEGORY" val="combi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905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55_9*i*4"/>
  <p:tag name="KSO_WM_TEMPLATE_CATEGORY" val="custom"/>
  <p:tag name="KSO_WM_TEMPLATE_INDEX" val="20189055"/>
  <p:tag name="KSO_WM_UNIT_INDEX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1"/>
  <p:tag name="KSO_WM_SLIDE_LAYOUT" val="a_f"/>
  <p:tag name="KSO_WM_BEAUTIFY_FLAG" val="#wm#"/>
  <p:tag name="KSO_WM_SLIDE_TYPE" val="text"/>
  <p:tag name="KSO_WM_SLIDE_ITEM_CNT" val="1"/>
  <p:tag name="KSO_WM_TAG_VERSION" val="1.0"/>
  <p:tag name="KSO_WM_SLIDE_SUBTYPE" val="pureTxt"/>
  <p:tag name="KSO_WM_COMBINE_RELATE_SLIDE_ID" val="background20185116_2"/>
  <p:tag name="KSO_WM_TEMPLATE_CATEGORY" val="custom"/>
  <p:tag name="KSO_WM_TEMPLATE_INDEX" val="20189055"/>
  <p:tag name="KSO_WM_SLIDE_ID" val="custom20189055_2"/>
  <p:tag name="KSO_WM_SLIDE_INDEX" val="2"/>
  <p:tag name="KSO_WM_TEMPLATE_SUBCATEGORY" val="combin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a"/>
  <p:tag name="KSO_WM_UNIT_INDEX" val="1"/>
  <p:tag name="KSO_WM_UNIT_LAYERLEVEL" val="1"/>
  <p:tag name="KSO_WM_UNIT_VALUE" val="6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55_7*a*1"/>
  <p:tag name="KSO_WM_UNIT_PRESET_TEXT" val="输入节标题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1"/>
  <p:tag name="KSO_WM_SLIDE_LAYOUT" val="a_f"/>
  <p:tag name="KSO_WM_SLIDE_LAYOUT_CNT" val="1_1"/>
  <p:tag name="KSO_WM_SLIDE_TYPE" val="text"/>
  <p:tag name="KSO_WM_SLIDE_SUBTYPE" val="pureTxt"/>
  <p:tag name="KSO_WM_BEAUTIFY_FLAG" val="#wm#"/>
  <p:tag name="KSO_WM_SLIDE_POSITION" val="119*162"/>
  <p:tag name="KSO_WM_SLIDE_SIZE" val="438*210"/>
  <p:tag name="KSO_WM_COMBINE_RELATE_SLIDE_ID" val="background20185116_9"/>
  <p:tag name="KSO_WM_TEMPLATE_CATEGORY" val="custom"/>
  <p:tag name="KSO_WM_TEMPLATE_INDEX" val="20189055"/>
  <p:tag name="KSO_WM_SLIDE_ID" val="custom20189055_9"/>
  <p:tag name="KSO_WM_SLIDE_INDEX" val="9"/>
  <p:tag name="KSO_WM_TEMPLATE_SUBCATEGORY" val="combin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55_9*i*0"/>
  <p:tag name="KSO_WM_TEMPLATE_CATEGORY" val="custom"/>
  <p:tag name="KSO_WM_TEMPLATE_INDEX" val="20189055"/>
  <p:tag name="KSO_WM_UNIT_INDEX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55_9*i*0"/>
  <p:tag name="KSO_WM_TEMPLATE_CATEGORY" val="custom"/>
  <p:tag name="KSO_WM_TEMPLATE_INDEX" val="20189055"/>
  <p:tag name="KSO_WM_UNIT_INDEX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1"/>
  <p:tag name="KSO_WM_SLIDE_LAYOUT" val="a_f"/>
  <p:tag name="KSO_WM_SLIDE_LAYOUT_CNT" val="1_1"/>
  <p:tag name="KSO_WM_SLIDE_TYPE" val="text"/>
  <p:tag name="KSO_WM_SLIDE_SUBTYPE" val="pureTxt"/>
  <p:tag name="KSO_WM_BEAUTIFY_FLAG" val="#wm#"/>
  <p:tag name="KSO_WM_SLIDE_POSITION" val="119*162"/>
  <p:tag name="KSO_WM_SLIDE_SIZE" val="438*210"/>
  <p:tag name="KSO_WM_COMBINE_RELATE_SLIDE_ID" val="background20185116_9"/>
  <p:tag name="KSO_WM_TEMPLATE_CATEGORY" val="custom"/>
  <p:tag name="KSO_WM_TEMPLATE_INDEX" val="20189055"/>
  <p:tag name="KSO_WM_SLIDE_ID" val="custom20189055_9"/>
  <p:tag name="KSO_WM_SLIDE_INDEX" val="9"/>
  <p:tag name="KSO_WM_TEMPLATE_SUBCATEGORY" val="combin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55_9*i*0"/>
  <p:tag name="KSO_WM_TEMPLATE_CATEGORY" val="custom"/>
  <p:tag name="KSO_WM_TEMPLATE_INDEX" val="20189055"/>
  <p:tag name="KSO_WM_UNIT_INDEX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55_9*i*0"/>
  <p:tag name="KSO_WM_TEMPLATE_CATEGORY" val="custom"/>
  <p:tag name="KSO_WM_TEMPLATE_INDEX" val="20189055"/>
  <p:tag name="KSO_WM_UNIT_INDEX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1"/>
  <p:tag name="KSO_WM_SLIDE_LAYOUT" val="a_f"/>
  <p:tag name="KSO_WM_SLIDE_LAYOUT_CNT" val="1_1"/>
  <p:tag name="KSO_WM_SLIDE_TYPE" val="text"/>
  <p:tag name="KSO_WM_SLIDE_SUBTYPE" val="pureTxt"/>
  <p:tag name="KSO_WM_BEAUTIFY_FLAG" val="#wm#"/>
  <p:tag name="KSO_WM_SLIDE_POSITION" val="119*162"/>
  <p:tag name="KSO_WM_SLIDE_SIZE" val="438*210"/>
  <p:tag name="KSO_WM_COMBINE_RELATE_SLIDE_ID" val="background20185116_9"/>
  <p:tag name="KSO_WM_TEMPLATE_CATEGORY" val="custom"/>
  <p:tag name="KSO_WM_TEMPLATE_INDEX" val="20189055"/>
  <p:tag name="KSO_WM_SLIDE_ID" val="custom20189055_9"/>
  <p:tag name="KSO_WM_SLIDE_INDEX" val="9"/>
  <p:tag name="KSO_WM_TEMPLATE_SUBCATEGORY" val="combin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  <p:tag name="KSO_WM_TAG_VERSION" val="1.0"/>
  <p:tag name="KSO_WM_BEAUTIFY_FLAG" val="#wm#"/>
  <p:tag name="KSO_WM_COMBINE_RELATE_SLIDE_ID" val="background20185116_1"/>
  <p:tag name="KSO_WM_TEMPLATE_CATEGORY" val="custom"/>
  <p:tag name="KSO_WM_TEMPLATE_INDEX" val="20189055"/>
  <p:tag name="KSO_WM_TEMPLATE_SUBCATEGORY" val="combine"/>
  <p:tag name="KSO_WM_TEMPLATE_THUMBS_INDEX" val="1、5、6、7、8、9、10、13、1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55_9*i*0"/>
  <p:tag name="KSO_WM_TEMPLATE_CATEGORY" val="custom"/>
  <p:tag name="KSO_WM_TEMPLATE_INDEX" val="20189055"/>
  <p:tag name="KSO_WM_UNIT_INDEX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55_9*i*0"/>
  <p:tag name="KSO_WM_TEMPLATE_CATEGORY" val="custom"/>
  <p:tag name="KSO_WM_TEMPLATE_INDEX" val="20189055"/>
  <p:tag name="KSO_WM_UNIT_INDEX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1"/>
  <p:tag name="KSO_WM_SLIDE_LAYOUT" val="a_f"/>
  <p:tag name="KSO_WM_SLIDE_LAYOUT_CNT" val="1_1"/>
  <p:tag name="KSO_WM_SLIDE_TYPE" val="text"/>
  <p:tag name="KSO_WM_SLIDE_SUBTYPE" val="pureTxt"/>
  <p:tag name="KSO_WM_BEAUTIFY_FLAG" val="#wm#"/>
  <p:tag name="KSO_WM_SLIDE_POSITION" val="119*162"/>
  <p:tag name="KSO_WM_SLIDE_SIZE" val="438*210"/>
  <p:tag name="KSO_WM_COMBINE_RELATE_SLIDE_ID" val="background20185116_9"/>
  <p:tag name="KSO_WM_TEMPLATE_CATEGORY" val="custom"/>
  <p:tag name="KSO_WM_TEMPLATE_INDEX" val="20189055"/>
  <p:tag name="KSO_WM_SLIDE_ID" val="custom20189055_9"/>
  <p:tag name="KSO_WM_SLIDE_INDEX" val="9"/>
  <p:tag name="KSO_WM_TEMPLATE_SUBCATEGORY" val="combin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55_9*i*0"/>
  <p:tag name="KSO_WM_TEMPLATE_CATEGORY" val="custom"/>
  <p:tag name="KSO_WM_TEMPLATE_INDEX" val="20189055"/>
  <p:tag name="KSO_WM_UNIT_INDEX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55_9*i*0"/>
  <p:tag name="KSO_WM_TEMPLATE_CATEGORY" val="custom"/>
  <p:tag name="KSO_WM_TEMPLATE_INDEX" val="20189055"/>
  <p:tag name="KSO_WM_UNIT_INDEX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1"/>
  <p:tag name="KSO_WM_SLIDE_LAYOUT" val="a_f"/>
  <p:tag name="KSO_WM_BEAUTIFY_FLAG" val="#wm#"/>
  <p:tag name="KSO_WM_SLIDE_TYPE" val="text"/>
  <p:tag name="KSO_WM_SLIDE_ITEM_CNT" val="1"/>
  <p:tag name="KSO_WM_TAG_VERSION" val="1.0"/>
  <p:tag name="KSO_WM_SLIDE_SUBTYPE" val="pureTxt"/>
  <p:tag name="KSO_WM_COMBINE_RELATE_SLIDE_ID" val="background20185116_2"/>
  <p:tag name="KSO_WM_TEMPLATE_CATEGORY" val="custom"/>
  <p:tag name="KSO_WM_TEMPLATE_INDEX" val="20189055"/>
  <p:tag name="KSO_WM_SLIDE_ID" val="custom20189055_2"/>
  <p:tag name="KSO_WM_SLIDE_INDEX" val="2"/>
  <p:tag name="KSO_WM_TEMPLATE_SUBCATEGORY" val="combin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1"/>
  <p:tag name="KSO_WM_SLIDE_LAYOUT" val="a_f"/>
  <p:tag name="KSO_WM_BEAUTIFY_FLAG" val="#wm#"/>
  <p:tag name="KSO_WM_SLIDE_TYPE" val="text"/>
  <p:tag name="KSO_WM_SLIDE_ITEM_CNT" val="1"/>
  <p:tag name="KSO_WM_TAG_VERSION" val="1.0"/>
  <p:tag name="KSO_WM_SLIDE_SUBTYPE" val="pureTxt"/>
  <p:tag name="KSO_WM_COMBINE_RELATE_SLIDE_ID" val="background20185116_2"/>
  <p:tag name="KSO_WM_TEMPLATE_CATEGORY" val="custom"/>
  <p:tag name="KSO_WM_TEMPLATE_INDEX" val="20189055"/>
  <p:tag name="KSO_WM_SLIDE_ID" val="custom20189055_2"/>
  <p:tag name="KSO_WM_SLIDE_INDEX" val="2"/>
  <p:tag name="KSO_WM_TEMPLATE_SUBCATEGORY" val="combin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a"/>
  <p:tag name="KSO_WM_UNIT_INDEX" val="1"/>
  <p:tag name="KSO_WM_UNIT_LAYERLEVEL" val="1"/>
  <p:tag name="KSO_WM_UNIT_VALUE" val="6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55_7*a*1"/>
  <p:tag name="KSO_WM_UNIT_PRESET_TEXT" val="输入节标题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7*426"/>
  <p:tag name="KSO_WM_SLIDE_POSITION" val="66*36"/>
  <p:tag name="KSO_WM_SLIDE_LAYOUT_CNT" val="1_1_1"/>
  <p:tag name="KSO_WM_SLIDE_LAYOUT" val="a_f_d"/>
  <p:tag name="KSO_WM_BEAUTIFY_FLAG" val="#wm#"/>
  <p:tag name="KSO_WM_SLIDE_TYPE" val="text"/>
  <p:tag name="KSO_WM_SLIDE_ITEM_CNT" val="2"/>
  <p:tag name="KSO_WM_TAG_VERSION" val="1.0"/>
  <p:tag name="KSO_WM_SLIDE_SUBTYPE" val="picTxt"/>
  <p:tag name="KSO_WM_COMBINE_RELATE_SLIDE_ID" val="background20185116_4"/>
  <p:tag name="KSO_WM_TEMPLATE_CATEGORY" val="custom"/>
  <p:tag name="KSO_WM_TEMPLATE_INDEX" val="20189055"/>
  <p:tag name="KSO_WM_SLIDE_ID" val="custom20189055_4"/>
  <p:tag name="KSO_WM_SLIDE_INDEX" val="4"/>
  <p:tag name="KSO_WM_TEMPLATE_SUBCATEGORY" val="combin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55_10*i*6"/>
  <p:tag name="KSO_WM_TEMPLATE_CATEGORY" val="custom"/>
  <p:tag name="KSO_WM_TEMPLATE_INDEX" val="20189055"/>
  <p:tag name="KSO_WM_UNIT_INDEX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905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7*426"/>
  <p:tag name="KSO_WM_SLIDE_POSITION" val="66*36"/>
  <p:tag name="KSO_WM_SLIDE_LAYOUT_CNT" val="1_1_1"/>
  <p:tag name="KSO_WM_SLIDE_LAYOUT" val="a_f_d"/>
  <p:tag name="KSO_WM_BEAUTIFY_FLAG" val="#wm#"/>
  <p:tag name="KSO_WM_SLIDE_TYPE" val="text"/>
  <p:tag name="KSO_WM_SLIDE_ITEM_CNT" val="2"/>
  <p:tag name="KSO_WM_TAG_VERSION" val="1.0"/>
  <p:tag name="KSO_WM_SLIDE_SUBTYPE" val="picTxt"/>
  <p:tag name="KSO_WM_COMBINE_RELATE_SLIDE_ID" val="background20185116_4"/>
  <p:tag name="KSO_WM_TEMPLATE_CATEGORY" val="custom"/>
  <p:tag name="KSO_WM_TEMPLATE_INDEX" val="20189055"/>
  <p:tag name="KSO_WM_SLIDE_ID" val="custom20189055_4"/>
  <p:tag name="KSO_WM_SLIDE_INDEX" val="4"/>
  <p:tag name="KSO_WM_TEMPLATE_SUBCATEGORY" val="combin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55_10*i*6"/>
  <p:tag name="KSO_WM_TEMPLATE_CATEGORY" val="custom"/>
  <p:tag name="KSO_WM_TEMPLATE_INDEX" val="20189055"/>
  <p:tag name="KSO_WM_UNIT_INDEX" val="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7*426"/>
  <p:tag name="KSO_WM_SLIDE_POSITION" val="66*36"/>
  <p:tag name="KSO_WM_SLIDE_LAYOUT_CNT" val="1_1_1"/>
  <p:tag name="KSO_WM_SLIDE_LAYOUT" val="a_f_d"/>
  <p:tag name="KSO_WM_BEAUTIFY_FLAG" val="#wm#"/>
  <p:tag name="KSO_WM_SLIDE_TYPE" val="text"/>
  <p:tag name="KSO_WM_SLIDE_ITEM_CNT" val="2"/>
  <p:tag name="KSO_WM_TAG_VERSION" val="1.0"/>
  <p:tag name="KSO_WM_SLIDE_SUBTYPE" val="picTxt"/>
  <p:tag name="KSO_WM_COMBINE_RELATE_SLIDE_ID" val="background20185116_4"/>
  <p:tag name="KSO_WM_TEMPLATE_CATEGORY" val="custom"/>
  <p:tag name="KSO_WM_TEMPLATE_INDEX" val="20189055"/>
  <p:tag name="KSO_WM_SLIDE_ID" val="custom20189055_4"/>
  <p:tag name="KSO_WM_SLIDE_INDEX" val="4"/>
  <p:tag name="KSO_WM_TEMPLATE_SUBCATEGORY" val="combin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55_10*i*6"/>
  <p:tag name="KSO_WM_TEMPLATE_CATEGORY" val="custom"/>
  <p:tag name="KSO_WM_TEMPLATE_INDEX" val="20189055"/>
  <p:tag name="KSO_WM_UNIT_INDEX" val="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2"/>
  <p:tag name="KSO_WM_SLIDE_LAYOUT" val="a_f"/>
  <p:tag name="KSO_WM_SLIDE_LAYOUT_CNT" val="1_2"/>
  <p:tag name="KSO_WM_SLIDE_TYPE" val="text"/>
  <p:tag name="KSO_WM_SLIDE_SUBTYPE" val="pureTxt"/>
  <p:tag name="KSO_WM_BEAUTIFY_FLAG" val="#wm#"/>
  <p:tag name="KSO_WM_SLIDE_POSITION" val="253*177"/>
  <p:tag name="KSO_WM_SLIDE_SIZE" val="579*283"/>
  <p:tag name="KSO_WM_COMBINE_RELATE_SLIDE_ID" val="background20185116_10"/>
  <p:tag name="KSO_WM_TEMPLATE_CATEGORY" val="custom"/>
  <p:tag name="KSO_WM_TEMPLATE_INDEX" val="20189055"/>
  <p:tag name="KSO_WM_SLIDE_ID" val="custom20189055_10"/>
  <p:tag name="KSO_WM_SLIDE_INDEX" val="10"/>
  <p:tag name="KSO_WM_TEMPLATE_SUBCATEGORY" val="combin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CLEAR" val="0"/>
  <p:tag name="KSO_WM_UNIT_PRESET_TEXT_INDEX" val="0"/>
  <p:tag name="KSO_WM_UNIT_PRESET_TEXT_LEN" val="9"/>
  <p:tag name="KSO_WM_BEAUTIFY_FLAG" val="#wm#"/>
  <p:tag name="KSO_WM_TAG_VERSION" val="1.0"/>
  <p:tag name="KSO_WM_UNIT_ID" val="custom20189055_10*a*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55_10*i*3"/>
  <p:tag name="KSO_WM_TEMPLATE_CATEGORY" val="custom"/>
  <p:tag name="KSO_WM_TEMPLATE_INDEX" val="20189055"/>
  <p:tag name="KSO_WM_UNIT_INDEX" val="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55_10*i*4"/>
  <p:tag name="KSO_WM_TEMPLATE_CATEGORY" val="custom"/>
  <p:tag name="KSO_WM_TEMPLATE_INDEX" val="20189055"/>
  <p:tag name="KSO_WM_UNIT_INDEX" val="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55_10*i*5"/>
  <p:tag name="KSO_WM_TEMPLATE_CATEGORY" val="custom"/>
  <p:tag name="KSO_WM_TEMPLATE_INDEX" val="20189055"/>
  <p:tag name="KSO_WM_UNIT_INDEX" val="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1"/>
  <p:tag name="KSO_WM_SLIDE_LAYOUT" val="a_f"/>
  <p:tag name="KSO_WM_BEAUTIFY_FLAG" val="#wm#"/>
  <p:tag name="KSO_WM_SLIDE_TYPE" val="text"/>
  <p:tag name="KSO_WM_SLIDE_ITEM_CNT" val="1"/>
  <p:tag name="KSO_WM_TAG_VERSION" val="1.0"/>
  <p:tag name="KSO_WM_SLIDE_SUBTYPE" val="pureTxt"/>
  <p:tag name="KSO_WM_COMBINE_RELATE_SLIDE_ID" val="background20185116_2"/>
  <p:tag name="KSO_WM_TEMPLATE_CATEGORY" val="custom"/>
  <p:tag name="KSO_WM_TEMPLATE_INDEX" val="20189055"/>
  <p:tag name="KSO_WM_SLIDE_ID" val="custom20189055_2"/>
  <p:tag name="KSO_WM_SLIDE_INDEX" val="2"/>
  <p:tag name="KSO_WM_TEMPLATE_SUBCATEGORY" val="combin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905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a"/>
  <p:tag name="KSO_WM_UNIT_INDEX" val="1"/>
  <p:tag name="KSO_WM_UNIT_LAYERLEVEL" val="1"/>
  <p:tag name="KSO_WM_UNIT_VALUE" val="6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55_7*a*1"/>
  <p:tag name="KSO_WM_UNIT_PRESET_TEXT" val="输入节标题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2"/>
  <p:tag name="KSO_WM_SLIDE_LAYOUT" val="a_f_d"/>
  <p:tag name="KSO_WM_SLIDE_LAYOUT_CNT" val="1_1_1"/>
  <p:tag name="KSO_WM_SLIDE_TYPE" val="text"/>
  <p:tag name="KSO_WM_SLIDE_SUBTYPE" val="picTxt"/>
  <p:tag name="KSO_WM_BEAUTIFY_FLAG" val="#wm#"/>
  <p:tag name="KSO_WM_SLIDE_POSITION" val="30*153"/>
  <p:tag name="KSO_WM_SLIDE_SIZE" val="855*296"/>
  <p:tag name="KSO_WM_COMBINE_RELATE_SLIDE_ID" val="background20185116_13"/>
  <p:tag name="KSO_WM_TEMPLATE_CATEGORY" val="custom"/>
  <p:tag name="KSO_WM_TEMPLATE_INDEX" val="20189055"/>
  <p:tag name="KSO_WM_SLIDE_ID" val="custom20189055_13"/>
  <p:tag name="KSO_WM_SLIDE_INDEX" val="13"/>
  <p:tag name="KSO_WM_TEMPLATE_SUBCATEGORY" val="combin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55_13*i*0"/>
  <p:tag name="KSO_WM_TEMPLATE_CATEGORY" val="custom"/>
  <p:tag name="KSO_WM_TEMPLATE_INDEX" val="20189055"/>
  <p:tag name="KSO_WM_UNIT_INDEX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55_13*i*3"/>
  <p:tag name="KSO_WM_TEMPLATE_CATEGORY" val="custom"/>
  <p:tag name="KSO_WM_TEMPLATE_INDEX" val="20189055"/>
  <p:tag name="KSO_WM_UNIT_INDEX" val="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d"/>
  <p:tag name="KSO_WM_UNIT_INDEX" val="1"/>
  <p:tag name="KSO_WM_UNIT_ID" val="custom20189055_13*d*1"/>
  <p:tag name="KSO_WM_UNIT_LAYERLEVEL" val="1"/>
  <p:tag name="KSO_WM_UNIT_VALUE" val="1047*1623"/>
  <p:tag name="KSO_WM_UNIT_HIGHLIGHT" val="0"/>
  <p:tag name="KSO_WM_UNIT_COMPATIBLE" val="0"/>
  <p:tag name="KSO_WM_UNIT_CLEAR" val="0"/>
  <p:tag name="KSO_WM_BEAUTIFY_FLAG" val="#wm#"/>
  <p:tag name="KSO_WM_TAG_VERSION" val="1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2"/>
  <p:tag name="KSO_WM_SLIDE_LAYOUT" val="a_f_d"/>
  <p:tag name="KSO_WM_SLIDE_LAYOUT_CNT" val="1_1_1"/>
  <p:tag name="KSO_WM_SLIDE_TYPE" val="text"/>
  <p:tag name="KSO_WM_SLIDE_SUBTYPE" val="picTxt"/>
  <p:tag name="KSO_WM_BEAUTIFY_FLAG" val="#wm#"/>
  <p:tag name="KSO_WM_SLIDE_POSITION" val="30*153"/>
  <p:tag name="KSO_WM_SLIDE_SIZE" val="855*296"/>
  <p:tag name="KSO_WM_COMBINE_RELATE_SLIDE_ID" val="background20185116_13"/>
  <p:tag name="KSO_WM_TEMPLATE_CATEGORY" val="custom"/>
  <p:tag name="KSO_WM_TEMPLATE_INDEX" val="20189055"/>
  <p:tag name="KSO_WM_SLIDE_ID" val="custom20189055_13"/>
  <p:tag name="KSO_WM_SLIDE_INDEX" val="13"/>
  <p:tag name="KSO_WM_TEMPLATE_SUBCATEGORY" val="combin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55_13*i*0"/>
  <p:tag name="KSO_WM_TEMPLATE_CATEGORY" val="custom"/>
  <p:tag name="KSO_WM_TEMPLATE_INDEX" val="20189055"/>
  <p:tag name="KSO_WM_UNIT_INDEX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55_13*i*3"/>
  <p:tag name="KSO_WM_TEMPLATE_CATEGORY" val="custom"/>
  <p:tag name="KSO_WM_TEMPLATE_INDEX" val="20189055"/>
  <p:tag name="KSO_WM_UNIT_INDEX" val="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d"/>
  <p:tag name="KSO_WM_UNIT_INDEX" val="1"/>
  <p:tag name="KSO_WM_UNIT_ID" val="custom20189055_13*d*1"/>
  <p:tag name="KSO_WM_UNIT_LAYERLEVEL" val="1"/>
  <p:tag name="KSO_WM_UNIT_VALUE" val="1047*1623"/>
  <p:tag name="KSO_WM_UNIT_HIGHLIGHT" val="0"/>
  <p:tag name="KSO_WM_UNIT_COMPATIBLE" val="0"/>
  <p:tag name="KSO_WM_UNIT_CLEAR" val="0"/>
  <p:tag name="KSO_WM_BEAUTIFY_FLAG" val="#wm#"/>
  <p:tag name="KSO_WM_TAG_VERSION" val="1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1"/>
  <p:tag name="KSO_WM_SLIDE_LAYOUT" val="a_f"/>
  <p:tag name="KSO_WM_BEAUTIFY_FLAG" val="#wm#"/>
  <p:tag name="KSO_WM_SLIDE_TYPE" val="text"/>
  <p:tag name="KSO_WM_SLIDE_ITEM_CNT" val="1"/>
  <p:tag name="KSO_WM_TAG_VERSION" val="1.0"/>
  <p:tag name="KSO_WM_SLIDE_SUBTYPE" val="pureTxt"/>
  <p:tag name="KSO_WM_COMBINE_RELATE_SLIDE_ID" val="background20185116_2"/>
  <p:tag name="KSO_WM_TEMPLATE_CATEGORY" val="custom"/>
  <p:tag name="KSO_WM_TEMPLATE_INDEX" val="20189055"/>
  <p:tag name="KSO_WM_SLIDE_ID" val="custom20189055_2"/>
  <p:tag name="KSO_WM_SLIDE_INDEX" val="2"/>
  <p:tag name="KSO_WM_TEMPLATE_SUBCATEGORY" val="combin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  <p:tag name="KSO_WM_TAG_VERSION" val="1.0"/>
  <p:tag name="KSO_WM_BEAUTIFY_FLAG" val="#wm#"/>
  <p:tag name="KSO_WM_COMBINE_RELATE_SLIDE_ID" val="background20185116_1"/>
  <p:tag name="KSO_WM_TEMPLATE_CATEGORY" val="custom"/>
  <p:tag name="KSO_WM_TEMPLATE_INDEX" val="20189055"/>
  <p:tag name="KSO_WM_TEMPLATE_SUBCATEGORY" val="combine"/>
  <p:tag name="KSO_WM_TEMPLATE_THUMBS_INDEX" val="1、5、6、7、8、9、10、13、14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54402C"/>
      </a:dk2>
      <a:lt2>
        <a:srgbClr val="E7E6E6"/>
      </a:lt2>
      <a:accent1>
        <a:srgbClr val="54402C"/>
      </a:accent1>
      <a:accent2>
        <a:srgbClr val="F8E7C6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Arial"/>
        <a:ea typeface="楷体"/>
        <a:cs typeface=""/>
      </a:majorFont>
      <a:minorFont>
        <a:latin typeface="Arial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54402C"/>
      </a:dk2>
      <a:lt2>
        <a:srgbClr val="E7E6E6"/>
      </a:lt2>
      <a:accent1>
        <a:srgbClr val="54402C"/>
      </a:accent1>
      <a:accent2>
        <a:srgbClr val="F8E7C6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Arial"/>
        <a:ea typeface="楷体"/>
        <a:cs typeface=""/>
      </a:majorFont>
      <a:minorFont>
        <a:latin typeface="Arial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rgbClr val="000000"/>
      </a:dk1>
      <a:lt1>
        <a:srgbClr val="FFFFFF"/>
      </a:lt1>
      <a:dk2>
        <a:srgbClr val="54402C"/>
      </a:dk2>
      <a:lt2>
        <a:srgbClr val="E7E6E6"/>
      </a:lt2>
      <a:accent1>
        <a:srgbClr val="54402C"/>
      </a:accent1>
      <a:accent2>
        <a:srgbClr val="F8E7C6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Arial"/>
        <a:ea typeface="楷体"/>
        <a:cs typeface=""/>
      </a:majorFont>
      <a:minorFont>
        <a:latin typeface="Arial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">
      <a:dk1>
        <a:srgbClr val="000000"/>
      </a:dk1>
      <a:lt1>
        <a:srgbClr val="FFFFFF"/>
      </a:lt1>
      <a:dk2>
        <a:srgbClr val="54402C"/>
      </a:dk2>
      <a:lt2>
        <a:srgbClr val="E7E6E6"/>
      </a:lt2>
      <a:accent1>
        <a:srgbClr val="54402C"/>
      </a:accent1>
      <a:accent2>
        <a:srgbClr val="F8E7C6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Arial"/>
        <a:ea typeface="楷体"/>
        <a:cs typeface=""/>
      </a:majorFont>
      <a:minorFont>
        <a:latin typeface="Arial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">
  <a:themeElements>
    <a:clrScheme name="Office">
      <a:dk1>
        <a:srgbClr val="000000"/>
      </a:dk1>
      <a:lt1>
        <a:srgbClr val="FFFFFF"/>
      </a:lt1>
      <a:dk2>
        <a:srgbClr val="54402C"/>
      </a:dk2>
      <a:lt2>
        <a:srgbClr val="E7E6E6"/>
      </a:lt2>
      <a:accent1>
        <a:srgbClr val="54402C"/>
      </a:accent1>
      <a:accent2>
        <a:srgbClr val="F8E7C6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Arial"/>
        <a:ea typeface="楷体"/>
        <a:cs typeface=""/>
      </a:majorFont>
      <a:minorFont>
        <a:latin typeface="Arial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1315</Words>
  <Application>Microsoft Office PowerPoint</Application>
  <PresentationFormat>宽屏</PresentationFormat>
  <Paragraphs>112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楷体</vt:lpstr>
      <vt:lpstr>Arial</vt:lpstr>
      <vt:lpstr>Calibri</vt:lpstr>
      <vt:lpstr>Wingdings</vt:lpstr>
      <vt:lpstr>Office 主题</vt:lpstr>
      <vt:lpstr>1_Office 主题</vt:lpstr>
      <vt:lpstr>2_Office 主题</vt:lpstr>
      <vt:lpstr>3_Office 主题</vt:lpstr>
      <vt:lpstr>4_Office 主题</vt:lpstr>
      <vt:lpstr>PowerPoint 演示文稿</vt:lpstr>
      <vt:lpstr>PowerPoint 演示文稿</vt:lpstr>
      <vt:lpstr>PowerPoint 演示文稿</vt:lpstr>
      <vt:lpstr>一、交流平台</vt:lpstr>
      <vt:lpstr>PowerPoint 演示文稿</vt:lpstr>
      <vt:lpstr>PowerPoint 演示文稿</vt:lpstr>
      <vt:lpstr>PowerPoint 演示文稿</vt:lpstr>
      <vt:lpstr>二、词句段运用   （第一部分）</vt:lpstr>
      <vt:lpstr>PowerPoint 演示文稿</vt:lpstr>
      <vt:lpstr>PowerPoint 演示文稿</vt:lpstr>
      <vt:lpstr>PowerPoint 演示文稿</vt:lpstr>
      <vt:lpstr>三、词句段运用   （第二部分）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一、书写提示   </vt:lpstr>
      <vt:lpstr>PowerPoint 演示文稿</vt:lpstr>
      <vt:lpstr>PowerPoint 演示文稿</vt:lpstr>
      <vt:lpstr>PowerPoint 演示文稿</vt:lpstr>
      <vt:lpstr>PowerPoint 演示文稿</vt:lpstr>
      <vt:lpstr>二、日积月累   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Administrator</cp:lastModifiedBy>
  <cp:revision>1</cp:revision>
  <dcterms:created xsi:type="dcterms:W3CDTF">2018-04-09T07:25:00Z</dcterms:created>
  <dcterms:modified xsi:type="dcterms:W3CDTF">2020-04-10T02:17:22Z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2052-11.3.0.8775</vt:lpwstr>
  </property>
</Properties>
</file>