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59" r:id="rId3"/>
    <p:sldId id="261" r:id="rId4"/>
    <p:sldId id="272" r:id="rId5"/>
    <p:sldId id="270" r:id="rId6"/>
    <p:sldId id="269" r:id="rId7"/>
    <p:sldId id="285" r:id="rId8"/>
    <p:sldId id="287" r:id="rId9"/>
    <p:sldId id="286" r:id="rId10"/>
    <p:sldId id="268" r:id="rId11"/>
    <p:sldId id="284" r:id="rId12"/>
    <p:sldId id="267" r:id="rId13"/>
    <p:sldId id="266" r:id="rId14"/>
    <p:sldId id="262" r:id="rId15"/>
    <p:sldId id="265" r:id="rId16"/>
    <p:sldId id="289" r:id="rId17"/>
    <p:sldId id="263" r:id="rId18"/>
    <p:sldId id="290" r:id="rId19"/>
    <p:sldId id="292" r:id="rId20"/>
    <p:sldId id="291" r:id="rId21"/>
    <p:sldId id="293" r:id="rId22"/>
    <p:sldId id="264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AutoShape0"/>
          <p:cNvSpPr/>
          <p:nvPr userDrawn="1"/>
        </p:nvSpPr>
        <p:spPr>
          <a:xfrm>
            <a:off x="17780" y="28575"/>
            <a:ext cx="12148820" cy="6797040"/>
          </a:xfrm>
          <a:prstGeom prst="rect">
            <a:avLst/>
          </a:prstGeom>
          <a:noFill/>
          <a:ln w="22542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汉仪小隶书简" panose="0201060000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AutoShape0"/>
          <p:cNvSpPr/>
          <p:nvPr/>
        </p:nvSpPr>
        <p:spPr>
          <a:xfrm>
            <a:off x="17780" y="28575"/>
            <a:ext cx="12148820" cy="6797040"/>
          </a:xfrm>
          <a:prstGeom prst="rect">
            <a:avLst/>
          </a:prstGeom>
          <a:noFill/>
          <a:ln w="22542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汉仪小隶书简" panose="0201060000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3390" y="1593215"/>
            <a:ext cx="5185410" cy="42081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41805" y="1196975"/>
            <a:ext cx="531558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/>
              <a:t>        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在很多情况下，我们都需要向别人介绍自己。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   同学们了解自己吗？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   如果让你做一个自我介绍，你需要注意写什么？你又会如何介绍自己呢？</a:t>
            </a:r>
          </a:p>
        </p:txBody>
      </p:sp>
      <p:sp>
        <p:nvSpPr>
          <p:cNvPr id="1048581" name="文本框 5"/>
          <p:cNvSpPr txBox="1"/>
          <p:nvPr/>
        </p:nvSpPr>
        <p:spPr>
          <a:xfrm>
            <a:off x="683201" y="438910"/>
            <a:ext cx="835025" cy="2123440"/>
          </a:xfrm>
          <a:prstGeom prst="rect">
            <a:avLst/>
          </a:prstGeom>
          <a:noFill/>
        </p:spPr>
        <p:txBody>
          <a:bodyPr vert="eaVert"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谈话导入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48581" grpId="0" uiExpan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文本框 22"/>
          <p:cNvSpPr txBox="1"/>
          <p:nvPr/>
        </p:nvSpPr>
        <p:spPr>
          <a:xfrm>
            <a:off x="1496786" y="562127"/>
            <a:ext cx="2240280" cy="75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165"/>
            <a:r>
              <a:rPr lang="zh-CN" altLang="en-US" sz="40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我的理想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730" y="2023745"/>
            <a:ext cx="4009792" cy="4248000"/>
          </a:xfrm>
          <a:prstGeom prst="rect">
            <a:avLst/>
          </a:prstGeom>
        </p:spPr>
      </p:pic>
      <p:sp>
        <p:nvSpPr>
          <p:cNvPr id="3" name="云形标注 2"/>
          <p:cNvSpPr/>
          <p:nvPr/>
        </p:nvSpPr>
        <p:spPr>
          <a:xfrm>
            <a:off x="3865880" y="1111885"/>
            <a:ext cx="6250305" cy="1638300"/>
          </a:xfrm>
          <a:prstGeom prst="cloudCallout">
            <a:avLst>
              <a:gd name="adj1" fmla="val -46100"/>
              <a:gd name="adj2" fmla="val 883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51655" y="1538605"/>
            <a:ext cx="53752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我的理想是当一名飞行员</a:t>
            </a:r>
            <a:r>
              <a:rPr lang="zh-CN" altLang="en-US" sz="3600" b="1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2225" y="3054350"/>
            <a:ext cx="4088645" cy="33840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/>
      <p:bldP spid="3" grpId="0" bldLvl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菱形 2"/>
          <p:cNvSpPr/>
          <p:nvPr/>
        </p:nvSpPr>
        <p:spPr>
          <a:xfrm>
            <a:off x="1375324" y="482038"/>
            <a:ext cx="1182129" cy="1166265"/>
          </a:xfrm>
          <a:prstGeom prst="diamond">
            <a:avLst/>
          </a:prstGeom>
          <a:solidFill>
            <a:schemeClr val="accent2"/>
          </a:solidFill>
          <a:ln>
            <a:solidFill>
              <a:schemeClr val="bg2">
                <a:lumMod val="90000"/>
              </a:schemeClr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048732" name="TextBox 97"/>
          <p:cNvSpPr txBox="1"/>
          <p:nvPr/>
        </p:nvSpPr>
        <p:spPr>
          <a:xfrm>
            <a:off x="2556510" y="671195"/>
            <a:ext cx="7677785" cy="584835"/>
          </a:xfrm>
          <a:prstGeom prst="rect">
            <a:avLst/>
          </a:prstGeom>
          <a:noFill/>
        </p:spPr>
        <p:txBody>
          <a:bodyPr wrap="square" lIns="102974" tIns="0" rIns="102974" bIns="0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黑体" pitchFamily="2" charset="-122"/>
              </a:rPr>
              <a:t>在哪些情况下我们需要向别人介绍自己？</a:t>
            </a:r>
          </a:p>
        </p:txBody>
      </p:sp>
      <p:sp>
        <p:nvSpPr>
          <p:cNvPr id="20" name="Freeform 5"/>
          <p:cNvSpPr/>
          <p:nvPr/>
        </p:nvSpPr>
        <p:spPr bwMode="auto">
          <a:xfrm>
            <a:off x="3157512" y="1916333"/>
            <a:ext cx="1548000" cy="1296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31750">
            <a:solidFill>
              <a:srgbClr val="C3CB9B"/>
            </a:solidFill>
          </a:ln>
          <a:effectLst>
            <a:innerShdw blurRad="127000" dist="63500" dir="13500000">
              <a:schemeClr val="accent1">
                <a:lumMod val="50000"/>
                <a:alpha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Freeform 5"/>
          <p:cNvSpPr/>
          <p:nvPr/>
        </p:nvSpPr>
        <p:spPr bwMode="auto">
          <a:xfrm>
            <a:off x="3276416" y="2021695"/>
            <a:ext cx="1332000" cy="1116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274695" y="2053590"/>
            <a:ext cx="132842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碰到</a:t>
            </a:r>
          </a:p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新同学</a:t>
            </a:r>
          </a:p>
        </p:txBody>
      </p:sp>
      <p:sp>
        <p:nvSpPr>
          <p:cNvPr id="2" name="Freeform 5"/>
          <p:cNvSpPr/>
          <p:nvPr/>
        </p:nvSpPr>
        <p:spPr bwMode="auto">
          <a:xfrm>
            <a:off x="5366677" y="1909348"/>
            <a:ext cx="1548000" cy="1332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31750">
            <a:solidFill>
              <a:srgbClr val="C3CB9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5472880" y="2014710"/>
            <a:ext cx="1332000" cy="1116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0515" y="2137410"/>
            <a:ext cx="148463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上台表演节目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7491387" y="1868708"/>
            <a:ext cx="1548000" cy="1332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31750">
            <a:solidFill>
              <a:srgbClr val="C3CB9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7597590" y="1974070"/>
            <a:ext cx="1332000" cy="1116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57135" y="2096770"/>
            <a:ext cx="148463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转入新的学校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3200692" y="3929283"/>
            <a:ext cx="1548000" cy="1296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31750">
            <a:solidFill>
              <a:srgbClr val="C3CB9B"/>
            </a:solidFill>
          </a:ln>
          <a:effectLst>
            <a:innerShdw blurRad="127000" dist="63500" dir="13500000">
              <a:schemeClr val="accent1">
                <a:lumMod val="50000"/>
                <a:alpha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319596" y="4034645"/>
            <a:ext cx="1332000" cy="1116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17875" y="4108450"/>
            <a:ext cx="132842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参与实践活动</a:t>
            </a:r>
          </a:p>
        </p:txBody>
      </p:sp>
      <p:sp>
        <p:nvSpPr>
          <p:cNvPr id="11" name="Freeform 5"/>
          <p:cNvSpPr/>
          <p:nvPr/>
        </p:nvSpPr>
        <p:spPr bwMode="auto">
          <a:xfrm>
            <a:off x="5409857" y="3922298"/>
            <a:ext cx="1548000" cy="1332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31750">
            <a:solidFill>
              <a:srgbClr val="C3CB9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5516060" y="4027660"/>
            <a:ext cx="1332000" cy="1116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61635" y="4136390"/>
            <a:ext cx="148463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接待陌生客人</a:t>
            </a:r>
          </a:p>
        </p:txBody>
      </p:sp>
      <p:sp>
        <p:nvSpPr>
          <p:cNvPr id="14" name="Freeform 5"/>
          <p:cNvSpPr/>
          <p:nvPr/>
        </p:nvSpPr>
        <p:spPr bwMode="auto">
          <a:xfrm>
            <a:off x="7534567" y="3881658"/>
            <a:ext cx="1548000" cy="1332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31750">
            <a:solidFill>
              <a:srgbClr val="C3CB9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7640770" y="3987020"/>
            <a:ext cx="1332000" cy="1116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00315" y="4305300"/>
            <a:ext cx="14846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应聘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0" grpId="0" bldLvl="0" animBg="1"/>
      <p:bldP spid="1048732" grpId="0"/>
      <p:bldP spid="20" grpId="0" bldLvl="0" animBg="1"/>
      <p:bldP spid="21" grpId="0" bldLvl="0" animBg="1"/>
      <p:bldP spid="52" grpId="0"/>
      <p:bldP spid="2" grpId="0" bldLvl="0" animBg="1"/>
      <p:bldP spid="3" grpId="0" bldLvl="0" animBg="1"/>
      <p:bldP spid="4" grpId="0"/>
      <p:bldP spid="7" grpId="0" bldLvl="0" animBg="1"/>
      <p:bldP spid="8" grpId="0" bldLvl="0" animBg="1"/>
      <p:bldP spid="9" grpId="0"/>
      <p:bldP spid="5" grpId="0" bldLvl="0" animBg="1"/>
      <p:bldP spid="6" grpId="0" bldLvl="0" animBg="1"/>
      <p:bldP spid="10" grpId="0"/>
      <p:bldP spid="11" grpId="0" bldLvl="0" animBg="1"/>
      <p:bldP spid="12" grpId="0" bldLvl="0" animBg="1"/>
      <p:bldP spid="13" grpId="0"/>
      <p:bldP spid="14" grpId="0" bldLvl="0" animBg="1"/>
      <p:bldP spid="15" grpId="0" bldLvl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160" y="610235"/>
            <a:ext cx="2052000" cy="5107680"/>
          </a:xfrm>
          <a:prstGeom prst="rect">
            <a:avLst/>
          </a:prstGeom>
        </p:spPr>
      </p:pic>
      <p:sp>
        <p:nvSpPr>
          <p:cNvPr id="2" name="云形标注 1"/>
          <p:cNvSpPr/>
          <p:nvPr/>
        </p:nvSpPr>
        <p:spPr>
          <a:xfrm>
            <a:off x="2804160" y="300355"/>
            <a:ext cx="5530215" cy="1597660"/>
          </a:xfrm>
          <a:prstGeom prst="cloudCallout">
            <a:avLst>
              <a:gd name="adj1" fmla="val -46100"/>
              <a:gd name="adj2" fmla="val 883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948940" y="546735"/>
            <a:ext cx="5417185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3200"/>
              <a:t>        </a:t>
            </a:r>
            <a:r>
              <a:rPr lang="zh-CN" altLang="en-US" sz="2600" b="1">
                <a:solidFill>
                  <a:schemeClr val="tx1"/>
                </a:solidFill>
                <a:uFillTx/>
              </a:rPr>
              <a:t>刚刚转学到另一所学校，老师让你向全班同学作自我介绍。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835" y="2182495"/>
            <a:ext cx="3523615" cy="325691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9640" y="981075"/>
            <a:ext cx="9849485" cy="599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大家好，我叫</a:t>
            </a:r>
            <a:r>
              <a:rPr 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谢天</a:t>
            </a:r>
            <a:r>
              <a:rPr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，我是一个活泼、调皮、胆小的人，我最害怕蟑螂了。我的爱好很多，喜欢画画、看书、弹钢琴等。</a:t>
            </a:r>
          </a:p>
          <a:p>
            <a:pPr fontAlgn="auto">
              <a:lnSpc>
                <a:spcPct val="120000"/>
              </a:lnSpc>
            </a:pPr>
            <a:r>
              <a:rPr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我是一个热心肠的人，只要看到别人有困难，就会马上上前提供帮助。有一次，运动会长跑中，有一位同学摔倒了，我赶紧停下来去将他扶起来，虽然我因此没有获得长跑比赛的奖项，但我一点也不后悔。同学们以后有什么困难可以找我帮忙，只要我能做到的，我绝不含糊。在今后的</a:t>
            </a:r>
            <a:r>
              <a:rPr 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日子</a:t>
            </a:r>
            <a:r>
              <a:rPr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里，我期望在收获好成绩的同时，也能收获珍贵的友谊。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 l="22679" t="14245" r="19284"/>
          <a:stretch>
            <a:fillRect/>
          </a:stretch>
        </p:blipFill>
        <p:spPr>
          <a:xfrm>
            <a:off x="142875" y="1619250"/>
            <a:ext cx="2171065" cy="383413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标注 1"/>
          <p:cNvSpPr/>
          <p:nvPr/>
        </p:nvSpPr>
        <p:spPr>
          <a:xfrm>
            <a:off x="2804160" y="300355"/>
            <a:ext cx="5530215" cy="1597660"/>
          </a:xfrm>
          <a:prstGeom prst="cloudCallout">
            <a:avLst>
              <a:gd name="adj1" fmla="val -46100"/>
              <a:gd name="adj2" fmla="val 883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948940" y="546735"/>
            <a:ext cx="5417185" cy="979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3200"/>
              <a:t>        </a:t>
            </a:r>
            <a:r>
              <a:rPr lang="zh-CN" altLang="en-US" sz="2600" b="1">
                <a:solidFill>
                  <a:schemeClr val="tx1"/>
                </a:solidFill>
                <a:uFillTx/>
              </a:rPr>
              <a:t>应聘校报记者，负责人让你介绍一下自己。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835" y="2182495"/>
            <a:ext cx="3523615" cy="32569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160" y="610235"/>
            <a:ext cx="2052000" cy="510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1385" y="1084580"/>
            <a:ext cx="9659620" cy="540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sz="3200">
                <a:latin typeface="楷体" panose="02010609060101010101" charset="-122"/>
                <a:ea typeface="楷体" panose="02010609060101010101" charset="-122"/>
              </a:rPr>
              <a:t>大家好，我叫</a:t>
            </a:r>
            <a:r>
              <a:rPr lang="zh-CN" sz="3200">
                <a:latin typeface="楷体" panose="02010609060101010101" charset="-122"/>
                <a:ea typeface="楷体" panose="02010609060101010101" charset="-122"/>
              </a:rPr>
              <a:t>谢天</a:t>
            </a:r>
            <a:r>
              <a:rPr sz="3200">
                <a:latin typeface="楷体" panose="02010609060101010101" charset="-122"/>
                <a:ea typeface="楷体" panose="02010609060101010101" charset="-122"/>
              </a:rPr>
              <a:t>，我是四（2）班的一名学生，我对应聘校报记者非常感兴趣，希望能有一个展示自我的机会。</a:t>
            </a:r>
          </a:p>
          <a:p>
            <a:pPr fontAlgn="auto">
              <a:lnSpc>
                <a:spcPct val="120000"/>
              </a:lnSpc>
            </a:pPr>
            <a:r>
              <a:rPr sz="3200">
                <a:latin typeface="楷体" panose="02010609060101010101" charset="-122"/>
                <a:ea typeface="楷体" panose="02010609060101010101" charset="-122"/>
              </a:rPr>
              <a:t>    我对应聘校报记者的要求有充分的了解，我觉得自己能满足条件。首先，我有足够的胆量，敢于对不良的现象说“不”。其次，我的口头表达能力比较强，思维敏捷，能及时发现问题，能顺利完成采访的任务，为校报提供有效信息。最后，我能吃苦耐劳，充分利用课余时间来完成好校报分配给我的任务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 l="22679" t="14245" r="19284"/>
          <a:stretch>
            <a:fillRect/>
          </a:stretch>
        </p:blipFill>
        <p:spPr>
          <a:xfrm>
            <a:off x="164465" y="1376680"/>
            <a:ext cx="2171065" cy="3834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AutoShape0"/>
          <p:cNvSpPr/>
          <p:nvPr/>
        </p:nvSpPr>
        <p:spPr>
          <a:xfrm>
            <a:off x="17780" y="28575"/>
            <a:ext cx="12148820" cy="6797040"/>
          </a:xfrm>
          <a:prstGeom prst="rect">
            <a:avLst/>
          </a:prstGeom>
          <a:noFill/>
          <a:ln w="22542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汉仪小隶书简" panose="02010600000101010101" pitchFamily="2" charset="-122"/>
              <a:sym typeface="Calibri" panose="020F0502020204030204" pitchFamily="34" charset="0"/>
            </a:endParaRPr>
          </a:p>
        </p:txBody>
      </p:sp>
      <p:grpSp>
        <p:nvGrpSpPr>
          <p:cNvPr id="55" name="组合 28"/>
          <p:cNvGrpSpPr/>
          <p:nvPr/>
        </p:nvGrpSpPr>
        <p:grpSpPr>
          <a:xfrm flipH="1">
            <a:off x="1023620" y="468630"/>
            <a:ext cx="5123180" cy="3543935"/>
            <a:chOff x="-558688" y="0"/>
            <a:chExt cx="9107943" cy="6858000"/>
          </a:xfrm>
        </p:grpSpPr>
        <p:pic>
          <p:nvPicPr>
            <p:cNvPr id="2097170" name="图片 2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2097171" name="图片 3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048656" name="文本框 20"/>
          <p:cNvSpPr txBox="1"/>
          <p:nvPr/>
        </p:nvSpPr>
        <p:spPr>
          <a:xfrm>
            <a:off x="1880235" y="1435735"/>
            <a:ext cx="3674110" cy="162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2800" b="1" dirty="0">
                <a:solidFill>
                  <a:srgbClr val="0F6FC6">
                    <a:lumMod val="50000"/>
                  </a:srgbClr>
                </a:solidFill>
                <a:cs typeface="微软雅黑" panose="020B0503020204020204" charset="-122"/>
                <a:sym typeface="Arial" panose="020B0604020202020204" pitchFamily="34" charset="0"/>
              </a:rPr>
              <a:t>如果你是校报的负责人，听了这份自我介绍，会有什么感受？</a:t>
            </a:r>
            <a:endParaRPr lang="en-US" altLang="zh-CN" sz="2800" b="1" dirty="0">
              <a:solidFill>
                <a:srgbClr val="0F6FC6">
                  <a:lumMod val="50000"/>
                </a:srgbClr>
              </a:solidFill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8226" t="15831" r="5252" b="11783"/>
          <a:stretch>
            <a:fillRect/>
          </a:stretch>
        </p:blipFill>
        <p:spPr>
          <a:xfrm>
            <a:off x="6470650" y="1309370"/>
            <a:ext cx="5356225" cy="530161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AutoShape0"/>
          <p:cNvSpPr/>
          <p:nvPr/>
        </p:nvSpPr>
        <p:spPr>
          <a:xfrm>
            <a:off x="17780" y="28575"/>
            <a:ext cx="12148820" cy="6797040"/>
          </a:xfrm>
          <a:prstGeom prst="rect">
            <a:avLst/>
          </a:prstGeom>
          <a:noFill/>
          <a:ln w="22542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汉仪小隶书简" panose="0201060000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48730" name="菱形 2"/>
          <p:cNvSpPr/>
          <p:nvPr/>
        </p:nvSpPr>
        <p:spPr>
          <a:xfrm>
            <a:off x="851449" y="815413"/>
            <a:ext cx="1182129" cy="1166265"/>
          </a:xfrm>
          <a:prstGeom prst="diamond">
            <a:avLst/>
          </a:prstGeom>
          <a:solidFill>
            <a:schemeClr val="accent2"/>
          </a:solidFill>
          <a:ln>
            <a:solidFill>
              <a:schemeClr val="bg2">
                <a:lumMod val="90000"/>
              </a:schemeClr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048732" name="TextBox 97"/>
          <p:cNvSpPr txBox="1"/>
          <p:nvPr/>
        </p:nvSpPr>
        <p:spPr>
          <a:xfrm>
            <a:off x="2032635" y="1090295"/>
            <a:ext cx="8808085" cy="584835"/>
          </a:xfrm>
          <a:prstGeom prst="rect">
            <a:avLst/>
          </a:prstGeom>
          <a:noFill/>
        </p:spPr>
        <p:txBody>
          <a:bodyPr wrap="square" lIns="102974" tIns="0" rIns="102974" bIns="0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黑体" pitchFamily="2" charset="-122"/>
              </a:rPr>
              <a:t>上面两种情境下，介绍自己的方式有什么不同？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5530" y="3103245"/>
            <a:ext cx="4500000" cy="348923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56410" y="2140585"/>
            <a:ext cx="6501765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介绍自己时，面对不同的对象、不同的目的，介绍自己的方式和内容也应该有所不同。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0" grpId="0" bldLvl="0" animBg="1"/>
      <p:bldP spid="10487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AutoShape0"/>
          <p:cNvSpPr/>
          <p:nvPr/>
        </p:nvSpPr>
        <p:spPr>
          <a:xfrm>
            <a:off x="17780" y="28575"/>
            <a:ext cx="12148820" cy="6797040"/>
          </a:xfrm>
          <a:prstGeom prst="rect">
            <a:avLst/>
          </a:prstGeom>
          <a:noFill/>
          <a:ln w="22542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汉仪小隶书简" panose="0201060000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48651" name="Freeform 12"/>
          <p:cNvSpPr>
            <a:spLocks noChangeArrowheads="1"/>
          </p:cNvSpPr>
          <p:nvPr/>
        </p:nvSpPr>
        <p:spPr bwMode="auto">
          <a:xfrm>
            <a:off x="969993" y="1315246"/>
            <a:ext cx="790369" cy="1577564"/>
          </a:xfrm>
          <a:custGeom>
            <a:avLst/>
            <a:gdLst>
              <a:gd name="T0" fmla="*/ 0 w 498"/>
              <a:gd name="T1" fmla="*/ 0 h 994"/>
              <a:gd name="T2" fmla="*/ 498 w 498"/>
              <a:gd name="T3" fmla="*/ 498 h 994"/>
              <a:gd name="T4" fmla="*/ 0 w 498"/>
              <a:gd name="T5" fmla="*/ 994 h 994"/>
              <a:gd name="T6" fmla="*/ 0 w 498"/>
              <a:gd name="T7" fmla="*/ 0 h 994"/>
              <a:gd name="T8" fmla="*/ 0 60000 65536"/>
              <a:gd name="T9" fmla="*/ 0 60000 65536"/>
              <a:gd name="T10" fmla="*/ 0 60000 65536"/>
              <a:gd name="T11" fmla="*/ 0 60000 65536"/>
              <a:gd name="T12" fmla="*/ 0 w 498"/>
              <a:gd name="T13" fmla="*/ 0 h 994"/>
              <a:gd name="T14" fmla="*/ 498 w 498"/>
              <a:gd name="T15" fmla="*/ 994 h 9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8" h="994">
                <a:moveTo>
                  <a:pt x="0" y="0"/>
                </a:moveTo>
                <a:lnTo>
                  <a:pt x="498" y="498"/>
                </a:lnTo>
                <a:lnTo>
                  <a:pt x="0" y="9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913765"/>
            <a:endParaRPr lang="zh-CN" altLang="zh-CN" sz="1400">
              <a:solidFill>
                <a:schemeClr val="tx1">
                  <a:lumMod val="75000"/>
                  <a:lumOff val="25000"/>
                </a:schemeClr>
              </a:solidFill>
              <a:sym typeface="宋体" panose="02010600030101010101" pitchFamily="2" charset="-122"/>
            </a:endParaRPr>
          </a:p>
        </p:txBody>
      </p:sp>
      <p:sp>
        <p:nvSpPr>
          <p:cNvPr id="1048652" name="Freeform 13"/>
          <p:cNvSpPr>
            <a:spLocks noChangeArrowheads="1"/>
          </p:cNvSpPr>
          <p:nvPr/>
        </p:nvSpPr>
        <p:spPr bwMode="auto">
          <a:xfrm>
            <a:off x="10919663" y="4321220"/>
            <a:ext cx="787195" cy="1577564"/>
          </a:xfrm>
          <a:custGeom>
            <a:avLst/>
            <a:gdLst>
              <a:gd name="T0" fmla="*/ 496 w 496"/>
              <a:gd name="T1" fmla="*/ 994 h 994"/>
              <a:gd name="T2" fmla="*/ 0 w 496"/>
              <a:gd name="T3" fmla="*/ 498 h 994"/>
              <a:gd name="T4" fmla="*/ 496 w 496"/>
              <a:gd name="T5" fmla="*/ 0 h 994"/>
              <a:gd name="T6" fmla="*/ 496 w 496"/>
              <a:gd name="T7" fmla="*/ 994 h 994"/>
              <a:gd name="T8" fmla="*/ 0 60000 65536"/>
              <a:gd name="T9" fmla="*/ 0 60000 65536"/>
              <a:gd name="T10" fmla="*/ 0 60000 65536"/>
              <a:gd name="T11" fmla="*/ 0 60000 65536"/>
              <a:gd name="T12" fmla="*/ 0 w 496"/>
              <a:gd name="T13" fmla="*/ 0 h 994"/>
              <a:gd name="T14" fmla="*/ 496 w 496"/>
              <a:gd name="T15" fmla="*/ 994 h 9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6" h="994">
                <a:moveTo>
                  <a:pt x="496" y="994"/>
                </a:moveTo>
                <a:lnTo>
                  <a:pt x="0" y="498"/>
                </a:lnTo>
                <a:lnTo>
                  <a:pt x="496" y="0"/>
                </a:lnTo>
                <a:lnTo>
                  <a:pt x="496" y="994"/>
                </a:lnTo>
                <a:close/>
              </a:path>
            </a:pathLst>
          </a:custGeom>
          <a:solidFill>
            <a:srgbClr val="F45A5A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913765"/>
            <a:endParaRPr lang="zh-CN" altLang="zh-CN" sz="1400">
              <a:solidFill>
                <a:schemeClr val="tx1">
                  <a:lumMod val="75000"/>
                  <a:lumOff val="25000"/>
                </a:schemeClr>
              </a:solidFill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29765" y="1236980"/>
            <a:ext cx="9624695" cy="17145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sz="3200">
                <a:latin typeface="楷体" panose="02010609060101010101" charset="-122"/>
                <a:ea typeface="楷体" panose="02010609060101010101" charset="-122"/>
              </a:rPr>
              <a:t>向同学介绍自己的目的是为了让同学们认识自己，了解自己，喜欢自己。学生通常比较活泼，我们可以选择幽默一点的介绍方式</a:t>
            </a:r>
            <a:r>
              <a:rPr lang="en-US" sz="320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sz="3200">
                <a:latin typeface="楷体" panose="02010609060101010101" charset="-122"/>
                <a:ea typeface="楷体" panose="02010609060101010101" charset="-122"/>
              </a:rPr>
              <a:t>增加同学们对自己的兴趣。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86460" y="3407410"/>
            <a:ext cx="10006330" cy="301752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sz="3200">
                <a:latin typeface="楷体" panose="02010609060101010101" charset="-122"/>
                <a:ea typeface="楷体" panose="02010609060101010101" charset="-122"/>
              </a:rPr>
              <a:t>在应聘工作时，除了介绍自己的基本信息外，还要了解应聘工作的特殊属性。校报记者需要经常去采访同学，了解事实真相，在自我介绍时，首先应让面试者了解自己对待这份工作的态度，让面试者认识到，你有足够的能力和水平来完成这项工作，最后说一说如果应聘成功，你将如何开展工作。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1" grpId="0" bldLvl="0" animBg="1"/>
      <p:bldP spid="1048652" grpId="0" bldLvl="0" animBg="1"/>
      <p:bldP spid="6" grpId="0" bldLvl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AutoShape0"/>
          <p:cNvSpPr/>
          <p:nvPr/>
        </p:nvSpPr>
        <p:spPr>
          <a:xfrm>
            <a:off x="17780" y="28575"/>
            <a:ext cx="12148820" cy="6797040"/>
          </a:xfrm>
          <a:prstGeom prst="rect">
            <a:avLst/>
          </a:prstGeom>
          <a:noFill/>
          <a:ln w="22542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汉仪小隶书简" panose="0201060000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" name="云形标注 1"/>
          <p:cNvSpPr/>
          <p:nvPr/>
        </p:nvSpPr>
        <p:spPr>
          <a:xfrm>
            <a:off x="2804160" y="300355"/>
            <a:ext cx="6066790" cy="1972310"/>
          </a:xfrm>
          <a:prstGeom prst="cloudCallout">
            <a:avLst>
              <a:gd name="adj1" fmla="val -46100"/>
              <a:gd name="adj2" fmla="val 883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01365" y="494665"/>
            <a:ext cx="5417185" cy="137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3200"/>
              <a:t>        </a:t>
            </a:r>
            <a:r>
              <a:rPr lang="zh-CN" altLang="en-US" sz="2600" b="1">
                <a:solidFill>
                  <a:schemeClr val="tx1"/>
                </a:solidFill>
                <a:uFillTx/>
              </a:rPr>
              <a:t>去家门口的车站接一位不认识的客人，你需要先在电话里介绍自己，接站时让他能够认出你。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2120" y="2547620"/>
            <a:ext cx="3523615" cy="32569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160" y="610235"/>
            <a:ext cx="2052000" cy="510768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AutoShape0"/>
          <p:cNvSpPr/>
          <p:nvPr/>
        </p:nvSpPr>
        <p:spPr>
          <a:xfrm>
            <a:off x="17780" y="28575"/>
            <a:ext cx="12148820" cy="6797040"/>
          </a:xfrm>
          <a:prstGeom prst="rect">
            <a:avLst/>
          </a:prstGeom>
          <a:noFill/>
          <a:ln w="22542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汉仪小隶书简" panose="0201060000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2097152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480" y="3514634"/>
            <a:ext cx="11880000" cy="32011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240" y="103505"/>
            <a:ext cx="3199085" cy="3204000"/>
          </a:xfrm>
          <a:prstGeom prst="rect">
            <a:avLst/>
          </a:prstGeom>
        </p:spPr>
      </p:pic>
      <p:sp>
        <p:nvSpPr>
          <p:cNvPr id="1048577" name="矩形 4"/>
          <p:cNvSpPr/>
          <p:nvPr/>
        </p:nvSpPr>
        <p:spPr>
          <a:xfrm>
            <a:off x="5099050" y="1727835"/>
            <a:ext cx="557339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自 我 介 绍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8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4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77" grpId="0"/>
      <p:bldP spid="104857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AutoShape0"/>
          <p:cNvSpPr/>
          <p:nvPr/>
        </p:nvSpPr>
        <p:spPr>
          <a:xfrm>
            <a:off x="17780" y="28575"/>
            <a:ext cx="12148820" cy="6797040"/>
          </a:xfrm>
          <a:prstGeom prst="rect">
            <a:avLst/>
          </a:prstGeom>
          <a:noFill/>
          <a:ln w="22542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汉仪小隶书简" panose="0201060000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" name="椭圆 31"/>
          <p:cNvSpPr/>
          <p:nvPr/>
        </p:nvSpPr>
        <p:spPr>
          <a:xfrm>
            <a:off x="1551378" y="1933729"/>
            <a:ext cx="2410652" cy="24106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2052320" y="2522220"/>
            <a:ext cx="1397000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小组交流</a:t>
            </a:r>
          </a:p>
        </p:txBody>
      </p:sp>
      <p:sp>
        <p:nvSpPr>
          <p:cNvPr id="1048593" name="文本框 24"/>
          <p:cNvSpPr txBox="1"/>
          <p:nvPr/>
        </p:nvSpPr>
        <p:spPr>
          <a:xfrm>
            <a:off x="5732780" y="1374140"/>
            <a:ext cx="514985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你有哪些特征可以让别人一眼认出呢？</a:t>
            </a:r>
          </a:p>
        </p:txBody>
      </p:sp>
      <p:sp>
        <p:nvSpPr>
          <p:cNvPr id="1048594" name="圆角矩形 25"/>
          <p:cNvSpPr/>
          <p:nvPr/>
        </p:nvSpPr>
        <p:spPr>
          <a:xfrm>
            <a:off x="4896721" y="1435604"/>
            <a:ext cx="655320" cy="71775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048596" name="矩形 32"/>
          <p:cNvSpPr/>
          <p:nvPr/>
        </p:nvSpPr>
        <p:spPr>
          <a:xfrm>
            <a:off x="4950908" y="1531310"/>
            <a:ext cx="500380" cy="548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24"/>
          <p:cNvSpPr txBox="1"/>
          <p:nvPr/>
        </p:nvSpPr>
        <p:spPr>
          <a:xfrm>
            <a:off x="5775960" y="2842260"/>
            <a:ext cx="486727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分小组进行角色模拟情境，并进行自我介绍。</a:t>
            </a:r>
          </a:p>
        </p:txBody>
      </p:sp>
      <p:sp>
        <p:nvSpPr>
          <p:cNvPr id="5" name="圆角矩形 25"/>
          <p:cNvSpPr/>
          <p:nvPr/>
        </p:nvSpPr>
        <p:spPr>
          <a:xfrm>
            <a:off x="4939901" y="2931664"/>
            <a:ext cx="655320" cy="71775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6" name="矩形 32"/>
          <p:cNvSpPr/>
          <p:nvPr/>
        </p:nvSpPr>
        <p:spPr>
          <a:xfrm>
            <a:off x="4955353" y="3027370"/>
            <a:ext cx="57785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24"/>
          <p:cNvSpPr txBox="1"/>
          <p:nvPr/>
        </p:nvSpPr>
        <p:spPr>
          <a:xfrm>
            <a:off x="5791200" y="4338320"/>
            <a:ext cx="523557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每个小组选代表上台进行自我介绍。</a:t>
            </a:r>
          </a:p>
        </p:txBody>
      </p:sp>
      <p:sp>
        <p:nvSpPr>
          <p:cNvPr id="8" name="圆角矩形 25"/>
          <p:cNvSpPr/>
          <p:nvPr/>
        </p:nvSpPr>
        <p:spPr>
          <a:xfrm>
            <a:off x="4955141" y="4399784"/>
            <a:ext cx="655320" cy="71775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9" name="矩形 32"/>
          <p:cNvSpPr/>
          <p:nvPr/>
        </p:nvSpPr>
        <p:spPr>
          <a:xfrm>
            <a:off x="4987738" y="4495490"/>
            <a:ext cx="5435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1048593" grpId="0"/>
      <p:bldP spid="1048594" grpId="0" bldLvl="0" animBg="1"/>
      <p:bldP spid="1048596" grpId="0"/>
      <p:bldP spid="4" grpId="0"/>
      <p:bldP spid="5" grpId="0" bldLvl="0" animBg="1"/>
      <p:bldP spid="6" grpId="0"/>
      <p:bldP spid="7" grpId="0"/>
      <p:bldP spid="8" grpId="0" bldLvl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rcRect t="-1" b="-1"/>
          <a:stretch>
            <a:fillRect/>
          </a:stretch>
        </p:blipFill>
        <p:spPr>
          <a:xfrm>
            <a:off x="-227330" y="-129540"/>
            <a:ext cx="12491085" cy="7026910"/>
          </a:xfrm>
          <a:prstGeom prst="rect">
            <a:avLst/>
          </a:prstGeom>
        </p:spPr>
      </p:pic>
      <p:sp>
        <p:nvSpPr>
          <p:cNvPr id="1048581" name="文本框 5"/>
          <p:cNvSpPr txBox="1"/>
          <p:nvPr/>
        </p:nvSpPr>
        <p:spPr>
          <a:xfrm>
            <a:off x="9606221" y="1351405"/>
            <a:ext cx="835025" cy="2123440"/>
          </a:xfrm>
          <a:prstGeom prst="rect">
            <a:avLst/>
          </a:prstGeom>
          <a:noFill/>
        </p:spPr>
        <p:txBody>
          <a:bodyPr vert="eaVert"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交际实践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1" grpId="0" uiExpan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AutoShape0"/>
          <p:cNvSpPr/>
          <p:nvPr/>
        </p:nvSpPr>
        <p:spPr>
          <a:xfrm>
            <a:off x="17780" y="28575"/>
            <a:ext cx="12148820" cy="6797040"/>
          </a:xfrm>
          <a:prstGeom prst="rect">
            <a:avLst/>
          </a:prstGeom>
          <a:noFill/>
          <a:ln w="22542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汉仪小隶书简" panose="0201060000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48581" name="文本框 5"/>
          <p:cNvSpPr txBox="1"/>
          <p:nvPr/>
        </p:nvSpPr>
        <p:spPr>
          <a:xfrm>
            <a:off x="7793931" y="1121535"/>
            <a:ext cx="1357630" cy="3749040"/>
          </a:xfrm>
          <a:prstGeom prst="rect">
            <a:avLst/>
          </a:prstGeom>
          <a:noFill/>
        </p:spPr>
        <p:txBody>
          <a:bodyPr vert="eaVert"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7200" b="1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感谢观看</a:t>
            </a:r>
          </a:p>
        </p:txBody>
      </p:sp>
      <p:pic>
        <p:nvPicPr>
          <p:cNvPr id="2097161" name="图片 24" descr="f4c4ebc4bd3ba5842586c32f5a338b8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0528" y="1088140"/>
            <a:ext cx="4572000" cy="4572001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1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AutoShape0"/>
          <p:cNvSpPr/>
          <p:nvPr/>
        </p:nvSpPr>
        <p:spPr>
          <a:xfrm>
            <a:off x="17780" y="28575"/>
            <a:ext cx="12148820" cy="6797040"/>
          </a:xfrm>
          <a:prstGeom prst="rect">
            <a:avLst/>
          </a:prstGeom>
          <a:noFill/>
          <a:ln w="22542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汉仪小隶书简" panose="0201060000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7905" y="721995"/>
            <a:ext cx="2022475" cy="5791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口语交际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75155" y="1807845"/>
            <a:ext cx="8978900" cy="481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和别人初次见面，转学到新学校，应聘校报记者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……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我们常常需要向别人作自我介绍。面对不同的情况，自我介绍也应该有所不同。</a:t>
            </a:r>
          </a:p>
          <a:p>
            <a:pPr fontAlgn="auto">
              <a:lnSpc>
                <a:spcPct val="120000"/>
              </a:lnSpc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   选择或创设一个情境，试着作自我介绍。介绍前，想一想是要向谁介绍自己，介绍自己的目的是什么，介绍时需要注意些什么。</a:t>
            </a:r>
          </a:p>
          <a:p>
            <a:pPr fontAlgn="auto">
              <a:lnSpc>
                <a:spcPct val="120000"/>
              </a:lnSpc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）刚刚转学到另一所学校，老师让你向全班同学作自我介绍。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41620" y="1176655"/>
            <a:ext cx="193294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  <a:sym typeface="+mn-ea"/>
              </a:rPr>
              <a:t>自我介绍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AutoShape0"/>
          <p:cNvSpPr/>
          <p:nvPr/>
        </p:nvSpPr>
        <p:spPr>
          <a:xfrm>
            <a:off x="17780" y="28575"/>
            <a:ext cx="12148820" cy="6797040"/>
          </a:xfrm>
          <a:prstGeom prst="rect">
            <a:avLst/>
          </a:prstGeom>
          <a:noFill/>
          <a:ln w="22542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汉仪小隶书简" panose="0201060000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33195" y="1340485"/>
            <a:ext cx="9685020" cy="422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）应聘校报记者，负责人让你介绍一下自己。</a:t>
            </a:r>
          </a:p>
          <a:p>
            <a:pPr algn="just" fontAlgn="auto">
              <a:lnSpc>
                <a:spcPct val="12000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   （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）报名参加电视台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我是小歌手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节目，导演请你作自我介绍。</a:t>
            </a:r>
          </a:p>
          <a:p>
            <a:pPr algn="just" fontAlgn="auto">
              <a:lnSpc>
                <a:spcPct val="12000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   （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）去家门口的车站接一位不认识的客人，你需要先在电话里介绍自己，接站时让他能够认出你。</a:t>
            </a:r>
          </a:p>
          <a:p>
            <a:pPr algn="just" fontAlgn="auto">
              <a:lnSpc>
                <a:spcPct val="12000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介绍完后，和同学交流，听听他们的意见，看看有什么需要改进的地方。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AutoShape0"/>
          <p:cNvSpPr/>
          <p:nvPr/>
        </p:nvSpPr>
        <p:spPr>
          <a:xfrm>
            <a:off x="17780" y="28575"/>
            <a:ext cx="12148820" cy="6797040"/>
          </a:xfrm>
          <a:prstGeom prst="rect">
            <a:avLst/>
          </a:prstGeom>
          <a:noFill/>
          <a:ln w="22542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汉仪小隶书简" panose="0201060000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7905" y="721995"/>
            <a:ext cx="3577590" cy="5791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什么是自我介绍？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86655" y="1659890"/>
            <a:ext cx="6400800" cy="393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sz="3200">
                <a:latin typeface="黑体" panose="02010609060101010101" charset="-122"/>
                <a:ea typeface="黑体" panose="02010609060101010101" charset="-122"/>
              </a:rPr>
              <a:t>自我介绍无非就是告诉别人你是谁，你是一个什么样的人。</a:t>
            </a:r>
          </a:p>
          <a:p>
            <a:pPr fontAlgn="auto">
              <a:lnSpc>
                <a:spcPct val="130000"/>
              </a:lnSpc>
            </a:pPr>
            <a:r>
              <a:rPr sz="3200">
                <a:latin typeface="黑体" panose="02010609060101010101" charset="-122"/>
                <a:ea typeface="黑体" panose="02010609060101010101" charset="-122"/>
              </a:rPr>
              <a:t>   自我介绍是一门艺术，懂得并善于自我介绍的人能更接近成功。</a:t>
            </a:r>
          </a:p>
          <a:p>
            <a:pPr fontAlgn="auto">
              <a:lnSpc>
                <a:spcPct val="130000"/>
              </a:lnSpc>
            </a:pPr>
            <a:r>
              <a:rPr sz="3200">
                <a:latin typeface="黑体" panose="02010609060101010101" charset="-122"/>
                <a:ea typeface="黑体" panose="02010609060101010101" charset="-122"/>
              </a:rPr>
              <a:t>   自我介绍的方法多种多样，应该随时随地而变。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1">
                  <a:alpha val="100000"/>
                </a:srgbClr>
              </a:clrFrom>
              <a:clrTo>
                <a:srgbClr val="F1F1F1">
                  <a:alpha val="100000"/>
                  <a:alpha val="0"/>
                </a:srgbClr>
              </a:clrTo>
            </a:clrChange>
          </a:blip>
          <a:srcRect l="16369" t="12557" r="11044" b="8582"/>
          <a:stretch>
            <a:fillRect/>
          </a:stretch>
        </p:blipFill>
        <p:spPr>
          <a:xfrm>
            <a:off x="628015" y="1525905"/>
            <a:ext cx="4075721" cy="442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AutoShape0"/>
          <p:cNvSpPr/>
          <p:nvPr/>
        </p:nvSpPr>
        <p:spPr>
          <a:xfrm>
            <a:off x="17780" y="28575"/>
            <a:ext cx="12148820" cy="6797040"/>
          </a:xfrm>
          <a:prstGeom prst="rect">
            <a:avLst/>
          </a:prstGeom>
          <a:noFill/>
          <a:ln w="22542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汉仪小隶书简" panose="0201060000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48730" name="菱形 2"/>
          <p:cNvSpPr/>
          <p:nvPr/>
        </p:nvSpPr>
        <p:spPr>
          <a:xfrm>
            <a:off x="1125769" y="719528"/>
            <a:ext cx="1182129" cy="1166265"/>
          </a:xfrm>
          <a:prstGeom prst="diamond">
            <a:avLst/>
          </a:prstGeom>
          <a:solidFill>
            <a:schemeClr val="accent5"/>
          </a:solidFill>
          <a:ln>
            <a:solidFill>
              <a:schemeClr val="bg2">
                <a:lumMod val="90000"/>
              </a:schemeClr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048732" name="TextBox 97"/>
          <p:cNvSpPr txBox="1"/>
          <p:nvPr/>
        </p:nvSpPr>
        <p:spPr>
          <a:xfrm>
            <a:off x="2363470" y="894715"/>
            <a:ext cx="7677785" cy="584835"/>
          </a:xfrm>
          <a:prstGeom prst="rect">
            <a:avLst/>
          </a:prstGeom>
          <a:noFill/>
        </p:spPr>
        <p:txBody>
          <a:bodyPr wrap="square" lIns="102974" tIns="0" rIns="102974" bIns="0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黑体" pitchFamily="2" charset="-122"/>
              </a:rPr>
              <a:t>自我介绍时可以介绍自己的哪些方面呢？</a:t>
            </a:r>
          </a:p>
        </p:txBody>
      </p:sp>
      <p:sp>
        <p:nvSpPr>
          <p:cNvPr id="20" name="Freeform 5"/>
          <p:cNvSpPr/>
          <p:nvPr/>
        </p:nvSpPr>
        <p:spPr bwMode="auto">
          <a:xfrm>
            <a:off x="2850172" y="2358928"/>
            <a:ext cx="1548000" cy="1296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31750">
            <a:solidFill>
              <a:srgbClr val="C3CB9B"/>
            </a:solidFill>
          </a:ln>
          <a:effectLst>
            <a:innerShdw blurRad="127000" dist="63500" dir="13500000">
              <a:schemeClr val="accent1">
                <a:lumMod val="50000"/>
                <a:alpha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Freeform 5"/>
          <p:cNvSpPr/>
          <p:nvPr/>
        </p:nvSpPr>
        <p:spPr bwMode="auto">
          <a:xfrm>
            <a:off x="2969076" y="2464290"/>
            <a:ext cx="1332000" cy="1116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967355" y="2761615"/>
            <a:ext cx="132842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姓名</a:t>
            </a:r>
          </a:p>
        </p:txBody>
      </p:sp>
      <p:sp>
        <p:nvSpPr>
          <p:cNvPr id="2" name="Freeform 5"/>
          <p:cNvSpPr/>
          <p:nvPr/>
        </p:nvSpPr>
        <p:spPr bwMode="auto">
          <a:xfrm>
            <a:off x="5059337" y="2351943"/>
            <a:ext cx="1548000" cy="1332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31750">
            <a:solidFill>
              <a:srgbClr val="C3CB9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5165540" y="2457305"/>
            <a:ext cx="1332000" cy="1116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69205" y="2803525"/>
            <a:ext cx="14846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年龄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7309777" y="2325273"/>
            <a:ext cx="1548000" cy="1332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31750">
            <a:solidFill>
              <a:srgbClr val="C3CB9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7415980" y="2430635"/>
            <a:ext cx="1332000" cy="1116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75525" y="2707005"/>
            <a:ext cx="14846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爱好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893352" y="4371878"/>
            <a:ext cx="1548000" cy="1296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31750">
            <a:solidFill>
              <a:srgbClr val="C3CB9B"/>
            </a:solidFill>
          </a:ln>
          <a:effectLst>
            <a:innerShdw blurRad="127000" dist="63500" dir="13500000">
              <a:schemeClr val="accent1">
                <a:lumMod val="50000"/>
                <a:alpha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012256" y="4477240"/>
            <a:ext cx="1332000" cy="1116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10535" y="4774565"/>
            <a:ext cx="132842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特长</a:t>
            </a:r>
          </a:p>
        </p:txBody>
      </p:sp>
      <p:sp>
        <p:nvSpPr>
          <p:cNvPr id="11" name="Freeform 5"/>
          <p:cNvSpPr/>
          <p:nvPr/>
        </p:nvSpPr>
        <p:spPr bwMode="auto">
          <a:xfrm>
            <a:off x="5102517" y="4364893"/>
            <a:ext cx="1548000" cy="1332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31750">
            <a:solidFill>
              <a:srgbClr val="C3CB9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5208720" y="4470255"/>
            <a:ext cx="1332000" cy="1116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54295" y="4802505"/>
            <a:ext cx="14846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性格</a:t>
            </a:r>
          </a:p>
        </p:txBody>
      </p:sp>
      <p:sp>
        <p:nvSpPr>
          <p:cNvPr id="14" name="Freeform 5"/>
          <p:cNvSpPr/>
          <p:nvPr/>
        </p:nvSpPr>
        <p:spPr bwMode="auto">
          <a:xfrm>
            <a:off x="7352957" y="4338223"/>
            <a:ext cx="1548000" cy="1332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31750">
            <a:solidFill>
              <a:srgbClr val="C3CB9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7459160" y="4443585"/>
            <a:ext cx="1332000" cy="1116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18705" y="4761865"/>
            <a:ext cx="14846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理想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0" grpId="0" bldLvl="0" animBg="1"/>
      <p:bldP spid="1048732" grpId="0"/>
      <p:bldP spid="20" grpId="0" bldLvl="0" animBg="1"/>
      <p:bldP spid="21" grpId="0" bldLvl="0" animBg="1"/>
      <p:bldP spid="52" grpId="0"/>
      <p:bldP spid="2" grpId="0" bldLvl="0" animBg="1"/>
      <p:bldP spid="3" grpId="0" bldLvl="0" animBg="1"/>
      <p:bldP spid="4" grpId="0"/>
      <p:bldP spid="7" grpId="0" bldLvl="0" animBg="1"/>
      <p:bldP spid="8" grpId="0" bldLvl="0" animBg="1"/>
      <p:bldP spid="9" grpId="0"/>
      <p:bldP spid="5" grpId="0" bldLvl="0" animBg="1"/>
      <p:bldP spid="6" grpId="0" bldLvl="0" animBg="1"/>
      <p:bldP spid="10" grpId="0"/>
      <p:bldP spid="11" grpId="0" bldLvl="0" animBg="1"/>
      <p:bldP spid="12" grpId="0" bldLvl="0" animBg="1"/>
      <p:bldP spid="13" grpId="0"/>
      <p:bldP spid="14" grpId="0" bldLvl="0" animBg="1"/>
      <p:bldP spid="15" grpId="0" bldLvl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文本框 22"/>
          <p:cNvSpPr txBox="1"/>
          <p:nvPr/>
        </p:nvSpPr>
        <p:spPr>
          <a:xfrm>
            <a:off x="4885781" y="923442"/>
            <a:ext cx="2240280" cy="75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165"/>
            <a:r>
              <a:rPr lang="zh-CN" altLang="en-US" sz="40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自我介绍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0310" y="1675765"/>
            <a:ext cx="4009792" cy="4248000"/>
          </a:xfrm>
          <a:prstGeom prst="rect">
            <a:avLst/>
          </a:prstGeom>
        </p:spPr>
      </p:pic>
      <p:sp>
        <p:nvSpPr>
          <p:cNvPr id="1048585" name="文本框 23"/>
          <p:cNvSpPr txBox="1"/>
          <p:nvPr/>
        </p:nvSpPr>
        <p:spPr>
          <a:xfrm>
            <a:off x="5716905" y="2299970"/>
            <a:ext cx="3838575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16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姓名：王星</a:t>
            </a:r>
          </a:p>
          <a:p>
            <a:pPr marL="342900" indent="-342900" defTabSz="68516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年龄：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9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岁</a:t>
            </a:r>
            <a:endParaRPr lang="en-US" altLang="zh-CN" sz="3200" b="1" dirty="0">
              <a:solidFill>
                <a:schemeClr val="accent1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marL="342900" indent="-342900" defTabSz="68516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性别：男</a:t>
            </a:r>
          </a:p>
          <a:p>
            <a:pPr marL="342900" indent="-342900" defTabSz="68516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星座：射手座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/>
      <p:bldP spid="10485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文本框 22"/>
          <p:cNvSpPr txBox="1"/>
          <p:nvPr/>
        </p:nvSpPr>
        <p:spPr>
          <a:xfrm>
            <a:off x="1315811" y="962177"/>
            <a:ext cx="2240280" cy="75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165"/>
            <a:r>
              <a:rPr lang="zh-CN" altLang="en-US" sz="40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我的爱好</a:t>
            </a:r>
          </a:p>
        </p:txBody>
      </p:sp>
      <p:sp>
        <p:nvSpPr>
          <p:cNvPr id="1048589" name="圆角矩形 17"/>
          <p:cNvSpPr/>
          <p:nvPr/>
        </p:nvSpPr>
        <p:spPr>
          <a:xfrm>
            <a:off x="2044065" y="5065395"/>
            <a:ext cx="1316355" cy="44704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590" name="圆角矩形 22"/>
          <p:cNvSpPr/>
          <p:nvPr/>
        </p:nvSpPr>
        <p:spPr>
          <a:xfrm>
            <a:off x="5744845" y="5036820"/>
            <a:ext cx="1316355" cy="489585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591" name="圆角矩形 23"/>
          <p:cNvSpPr/>
          <p:nvPr/>
        </p:nvSpPr>
        <p:spPr>
          <a:xfrm>
            <a:off x="8998585" y="5126355"/>
            <a:ext cx="1202055" cy="44704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97161" name="图片 24" descr="f4c4ebc4bd3ba5842586c32f5a338b8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7463" y="2180975"/>
            <a:ext cx="2879999" cy="2880000"/>
          </a:xfrm>
          <a:prstGeom prst="rect">
            <a:avLst/>
          </a:prstGeom>
        </p:spPr>
      </p:pic>
      <p:pic>
        <p:nvPicPr>
          <p:cNvPr id="2097163" name="图片 26" descr="0c208fd1e6e4d3585e05d3caa91db20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9677" y="1889580"/>
            <a:ext cx="2880000" cy="2880000"/>
          </a:xfrm>
          <a:prstGeom prst="rect">
            <a:avLst/>
          </a:prstGeom>
        </p:spPr>
      </p:pic>
      <p:sp>
        <p:nvSpPr>
          <p:cNvPr id="1048592" name="文本框 27"/>
          <p:cNvSpPr txBox="1"/>
          <p:nvPr/>
        </p:nvSpPr>
        <p:spPr>
          <a:xfrm>
            <a:off x="2136775" y="4935855"/>
            <a:ext cx="1176655" cy="67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itchFamily="18" charset="-122"/>
                <a:ea typeface="汉仪小麦体简" pitchFamily="18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音乐</a:t>
            </a:r>
          </a:p>
        </p:txBody>
      </p:sp>
      <p:sp>
        <p:nvSpPr>
          <p:cNvPr id="1048593" name="文本框 28"/>
          <p:cNvSpPr txBox="1"/>
          <p:nvPr/>
        </p:nvSpPr>
        <p:spPr>
          <a:xfrm>
            <a:off x="5875020" y="4921885"/>
            <a:ext cx="1190625" cy="67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itchFamily="18" charset="-122"/>
                <a:ea typeface="汉仪小麦体简" pitchFamily="18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运动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594" name="文本框 29"/>
          <p:cNvSpPr txBox="1"/>
          <p:nvPr/>
        </p:nvSpPr>
        <p:spPr>
          <a:xfrm>
            <a:off x="9083040" y="4990465"/>
            <a:ext cx="1190625" cy="67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itchFamily="18" charset="-122"/>
                <a:ea typeface="汉仪小麦体简" pitchFamily="18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画画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11510" t="-7917" r="4857" b="7917"/>
          <a:stretch>
            <a:fillRect/>
          </a:stretch>
        </p:blipFill>
        <p:spPr>
          <a:xfrm>
            <a:off x="8071485" y="1277620"/>
            <a:ext cx="2935229" cy="3492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/>
      <p:bldP spid="1048589" grpId="0" bldLvl="0" animBg="1"/>
      <p:bldP spid="1048590" grpId="0" bldLvl="0" animBg="1"/>
      <p:bldP spid="1048591" grpId="0" bldLvl="0" animBg="1"/>
      <p:bldP spid="1048592" grpId="0"/>
      <p:bldP spid="1048593" grpId="0"/>
      <p:bldP spid="10485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AutoShape0"/>
          <p:cNvSpPr/>
          <p:nvPr/>
        </p:nvSpPr>
        <p:spPr>
          <a:xfrm>
            <a:off x="17780" y="28575"/>
            <a:ext cx="12148820" cy="6797040"/>
          </a:xfrm>
          <a:prstGeom prst="rect">
            <a:avLst/>
          </a:prstGeom>
          <a:noFill/>
          <a:ln w="22542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汉仪小隶书简" panose="0201060000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48584" name="文本框 22"/>
          <p:cNvSpPr txBox="1"/>
          <p:nvPr/>
        </p:nvSpPr>
        <p:spPr>
          <a:xfrm>
            <a:off x="1496786" y="562127"/>
            <a:ext cx="2240280" cy="75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165"/>
            <a:r>
              <a:rPr lang="zh-CN" altLang="en-US" sz="40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我的性格</a:t>
            </a:r>
          </a:p>
        </p:txBody>
      </p:sp>
      <p:grpSp>
        <p:nvGrpSpPr>
          <p:cNvPr id="40" name="组合 13"/>
          <p:cNvGrpSpPr/>
          <p:nvPr/>
        </p:nvGrpSpPr>
        <p:grpSpPr>
          <a:xfrm>
            <a:off x="5205203" y="2562261"/>
            <a:ext cx="2188571" cy="1996574"/>
            <a:chOff x="4938454" y="2620258"/>
            <a:chExt cx="2189141" cy="1997094"/>
          </a:xfrm>
          <a:solidFill>
            <a:schemeClr val="accent5"/>
          </a:solidFill>
        </p:grpSpPr>
        <p:sp>
          <p:nvSpPr>
            <p:cNvPr id="1048610" name="Block Arc 27"/>
            <p:cNvSpPr/>
            <p:nvPr/>
          </p:nvSpPr>
          <p:spPr>
            <a:xfrm>
              <a:off x="5130501" y="2620258"/>
              <a:ext cx="1997094" cy="1997094"/>
            </a:xfrm>
            <a:prstGeom prst="blockArc">
              <a:avLst>
                <a:gd name="adj1" fmla="val 14421142"/>
                <a:gd name="adj2" fmla="val 10800000"/>
                <a:gd name="adj3" fmla="val 18030"/>
              </a:avLst>
            </a:prstGeom>
            <a:grp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8611" name="Up Arrow 28"/>
            <p:cNvSpPr/>
            <p:nvPr/>
          </p:nvSpPr>
          <p:spPr>
            <a:xfrm>
              <a:off x="4938454" y="3132283"/>
              <a:ext cx="726216" cy="544662"/>
            </a:xfrm>
            <a:prstGeom prst="upArrow">
              <a:avLst>
                <a:gd name="adj1" fmla="val 49616"/>
                <a:gd name="adj2" fmla="val 80855"/>
              </a:avLst>
            </a:prstGeom>
            <a:grp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组合 16"/>
          <p:cNvGrpSpPr/>
          <p:nvPr/>
        </p:nvGrpSpPr>
        <p:grpSpPr>
          <a:xfrm>
            <a:off x="3892169" y="1923167"/>
            <a:ext cx="1283364" cy="1252260"/>
            <a:chOff x="3700762" y="1962123"/>
            <a:chExt cx="1283698" cy="1252586"/>
          </a:xfrm>
        </p:grpSpPr>
        <p:sp>
          <p:nvSpPr>
            <p:cNvPr id="1048612" name="Freeform 11"/>
            <p:cNvSpPr>
              <a:spLocks noEditPoints="1"/>
            </p:cNvSpPr>
            <p:nvPr/>
          </p:nvSpPr>
          <p:spPr bwMode="auto">
            <a:xfrm>
              <a:off x="3700762" y="1962123"/>
              <a:ext cx="1283698" cy="1252586"/>
            </a:xfrm>
            <a:custGeom>
              <a:avLst/>
              <a:gdLst/>
              <a:ahLst/>
              <a:cxnLst>
                <a:cxn ang="0">
                  <a:pos x="1613" y="210"/>
                </a:cxn>
                <a:cxn ang="0">
                  <a:pos x="1360" y="674"/>
                </a:cxn>
                <a:cxn ang="0">
                  <a:pos x="732" y="749"/>
                </a:cxn>
                <a:cxn ang="0">
                  <a:pos x="468" y="1245"/>
                </a:cxn>
                <a:cxn ang="0">
                  <a:pos x="543" y="1681"/>
                </a:cxn>
                <a:cxn ang="0">
                  <a:pos x="50" y="2188"/>
                </a:cxn>
                <a:cxn ang="0">
                  <a:pos x="228" y="2752"/>
                </a:cxn>
                <a:cxn ang="0">
                  <a:pos x="343" y="3352"/>
                </a:cxn>
                <a:cxn ang="0">
                  <a:pos x="478" y="3841"/>
                </a:cxn>
                <a:cxn ang="0">
                  <a:pos x="1117" y="4048"/>
                </a:cxn>
                <a:cxn ang="0">
                  <a:pos x="1356" y="4540"/>
                </a:cxn>
                <a:cxn ang="0">
                  <a:pos x="1892" y="4755"/>
                </a:cxn>
                <a:cxn ang="0">
                  <a:pos x="2384" y="4530"/>
                </a:cxn>
                <a:cxn ang="0">
                  <a:pos x="2994" y="4837"/>
                </a:cxn>
                <a:cxn ang="0">
                  <a:pos x="3448" y="4573"/>
                </a:cxn>
                <a:cxn ang="0">
                  <a:pos x="3748" y="4208"/>
                </a:cxn>
                <a:cxn ang="0">
                  <a:pos x="4340" y="4066"/>
                </a:cxn>
                <a:cxn ang="0">
                  <a:pos x="4515" y="3494"/>
                </a:cxn>
                <a:cxn ang="0">
                  <a:pos x="4686" y="3041"/>
                </a:cxn>
                <a:cxn ang="0">
                  <a:pos x="4961" y="2570"/>
                </a:cxn>
                <a:cxn ang="0">
                  <a:pos x="4658" y="2013"/>
                </a:cxn>
                <a:cxn ang="0">
                  <a:pos x="4647" y="1517"/>
                </a:cxn>
                <a:cxn ang="0">
                  <a:pos x="4515" y="1031"/>
                </a:cxn>
                <a:cxn ang="0">
                  <a:pos x="3876" y="821"/>
                </a:cxn>
                <a:cxn ang="0">
                  <a:pos x="3637" y="328"/>
                </a:cxn>
                <a:cxn ang="0">
                  <a:pos x="3102" y="114"/>
                </a:cxn>
                <a:cxn ang="0">
                  <a:pos x="2609" y="342"/>
                </a:cxn>
                <a:cxn ang="0">
                  <a:pos x="1999" y="32"/>
                </a:cxn>
                <a:cxn ang="0">
                  <a:pos x="2520" y="217"/>
                </a:cxn>
                <a:cxn ang="0">
                  <a:pos x="3212" y="71"/>
                </a:cxn>
                <a:cxn ang="0">
                  <a:pos x="3633" y="274"/>
                </a:cxn>
                <a:cxn ang="0">
                  <a:pos x="3876" y="788"/>
                </a:cxn>
                <a:cxn ang="0">
                  <a:pos x="4483" y="956"/>
                </a:cxn>
                <a:cxn ang="0">
                  <a:pos x="4690" y="1403"/>
                </a:cxn>
                <a:cxn ang="0">
                  <a:pos x="4761" y="2070"/>
                </a:cxn>
                <a:cxn ang="0">
                  <a:pos x="4993" y="2584"/>
                </a:cxn>
                <a:cxn ang="0">
                  <a:pos x="4604" y="3137"/>
                </a:cxn>
                <a:cxn ang="0">
                  <a:pos x="4551" y="3737"/>
                </a:cxn>
                <a:cxn ang="0">
                  <a:pos x="4187" y="4191"/>
                </a:cxn>
                <a:cxn ang="0">
                  <a:pos x="3594" y="4365"/>
                </a:cxn>
                <a:cxn ang="0">
                  <a:pos x="3127" y="4855"/>
                </a:cxn>
                <a:cxn ang="0">
                  <a:pos x="2577" y="4730"/>
                </a:cxn>
                <a:cxn ang="0">
                  <a:pos x="1895" y="4787"/>
                </a:cxn>
                <a:cxn ang="0">
                  <a:pos x="1428" y="4665"/>
                </a:cxn>
                <a:cxn ang="0">
                  <a:pos x="1146" y="4080"/>
                </a:cxn>
                <a:cxn ang="0">
                  <a:pos x="589" y="3966"/>
                </a:cxn>
                <a:cxn ang="0">
                  <a:pos x="307" y="3552"/>
                </a:cxn>
                <a:cxn ang="0">
                  <a:pos x="325" y="2888"/>
                </a:cxn>
                <a:cxn ang="0">
                  <a:pos x="0" y="2316"/>
                </a:cxn>
                <a:cxn ang="0">
                  <a:pos x="282" y="1809"/>
                </a:cxn>
                <a:cxn ang="0">
                  <a:pos x="435" y="1245"/>
                </a:cxn>
                <a:cxn ang="0">
                  <a:pos x="632" y="778"/>
                </a:cxn>
                <a:cxn ang="0">
                  <a:pos x="1242" y="628"/>
                </a:cxn>
                <a:cxn ang="0">
                  <a:pos x="1624" y="153"/>
                </a:cxn>
              </a:cxnLst>
              <a:rect l="0" t="0" r="r" b="b"/>
              <a:pathLst>
                <a:path w="4993" h="4872">
                  <a:moveTo>
                    <a:pt x="1999" y="32"/>
                  </a:moveTo>
                  <a:lnTo>
                    <a:pt x="1934" y="35"/>
                  </a:lnTo>
                  <a:lnTo>
                    <a:pt x="1874" y="46"/>
                  </a:lnTo>
                  <a:lnTo>
                    <a:pt x="1781" y="82"/>
                  </a:lnTo>
                  <a:lnTo>
                    <a:pt x="1692" y="135"/>
                  </a:lnTo>
                  <a:lnTo>
                    <a:pt x="1613" y="210"/>
                  </a:lnTo>
                  <a:lnTo>
                    <a:pt x="1542" y="299"/>
                  </a:lnTo>
                  <a:lnTo>
                    <a:pt x="1481" y="407"/>
                  </a:lnTo>
                  <a:lnTo>
                    <a:pt x="1424" y="528"/>
                  </a:lnTo>
                  <a:lnTo>
                    <a:pt x="1378" y="664"/>
                  </a:lnTo>
                  <a:lnTo>
                    <a:pt x="1371" y="678"/>
                  </a:lnTo>
                  <a:lnTo>
                    <a:pt x="1360" y="674"/>
                  </a:lnTo>
                  <a:lnTo>
                    <a:pt x="1246" y="660"/>
                  </a:lnTo>
                  <a:lnTo>
                    <a:pt x="1142" y="656"/>
                  </a:lnTo>
                  <a:lnTo>
                    <a:pt x="1024" y="664"/>
                  </a:lnTo>
                  <a:lnTo>
                    <a:pt x="917" y="681"/>
                  </a:lnTo>
                  <a:lnTo>
                    <a:pt x="817" y="710"/>
                  </a:lnTo>
                  <a:lnTo>
                    <a:pt x="732" y="749"/>
                  </a:lnTo>
                  <a:lnTo>
                    <a:pt x="653" y="803"/>
                  </a:lnTo>
                  <a:lnTo>
                    <a:pt x="589" y="867"/>
                  </a:lnTo>
                  <a:lnTo>
                    <a:pt x="535" y="946"/>
                  </a:lnTo>
                  <a:lnTo>
                    <a:pt x="500" y="1038"/>
                  </a:lnTo>
                  <a:lnTo>
                    <a:pt x="475" y="1138"/>
                  </a:lnTo>
                  <a:lnTo>
                    <a:pt x="468" y="1245"/>
                  </a:lnTo>
                  <a:lnTo>
                    <a:pt x="471" y="1342"/>
                  </a:lnTo>
                  <a:lnTo>
                    <a:pt x="489" y="1442"/>
                  </a:lnTo>
                  <a:lnTo>
                    <a:pt x="514" y="1549"/>
                  </a:lnTo>
                  <a:lnTo>
                    <a:pt x="550" y="1660"/>
                  </a:lnTo>
                  <a:lnTo>
                    <a:pt x="553" y="1674"/>
                  </a:lnTo>
                  <a:lnTo>
                    <a:pt x="543" y="1681"/>
                  </a:lnTo>
                  <a:lnTo>
                    <a:pt x="418" y="1752"/>
                  </a:lnTo>
                  <a:lnTo>
                    <a:pt x="307" y="1831"/>
                  </a:lnTo>
                  <a:lnTo>
                    <a:pt x="214" y="1913"/>
                  </a:lnTo>
                  <a:lnTo>
                    <a:pt x="143" y="2002"/>
                  </a:lnTo>
                  <a:lnTo>
                    <a:pt x="86" y="2091"/>
                  </a:lnTo>
                  <a:lnTo>
                    <a:pt x="50" y="2188"/>
                  </a:lnTo>
                  <a:lnTo>
                    <a:pt x="32" y="2288"/>
                  </a:lnTo>
                  <a:lnTo>
                    <a:pt x="32" y="2316"/>
                  </a:lnTo>
                  <a:lnTo>
                    <a:pt x="46" y="2427"/>
                  </a:lnTo>
                  <a:lnTo>
                    <a:pt x="82" y="2538"/>
                  </a:lnTo>
                  <a:lnTo>
                    <a:pt x="146" y="2648"/>
                  </a:lnTo>
                  <a:lnTo>
                    <a:pt x="228" y="2752"/>
                  </a:lnTo>
                  <a:lnTo>
                    <a:pt x="335" y="2855"/>
                  </a:lnTo>
                  <a:lnTo>
                    <a:pt x="478" y="2963"/>
                  </a:lnTo>
                  <a:lnTo>
                    <a:pt x="471" y="2973"/>
                  </a:lnTo>
                  <a:lnTo>
                    <a:pt x="414" y="3105"/>
                  </a:lnTo>
                  <a:lnTo>
                    <a:pt x="371" y="3230"/>
                  </a:lnTo>
                  <a:lnTo>
                    <a:pt x="343" y="3352"/>
                  </a:lnTo>
                  <a:lnTo>
                    <a:pt x="335" y="3466"/>
                  </a:lnTo>
                  <a:lnTo>
                    <a:pt x="339" y="3548"/>
                  </a:lnTo>
                  <a:lnTo>
                    <a:pt x="357" y="3627"/>
                  </a:lnTo>
                  <a:lnTo>
                    <a:pt x="382" y="3698"/>
                  </a:lnTo>
                  <a:lnTo>
                    <a:pt x="418" y="3766"/>
                  </a:lnTo>
                  <a:lnTo>
                    <a:pt x="478" y="3841"/>
                  </a:lnTo>
                  <a:lnTo>
                    <a:pt x="553" y="3905"/>
                  </a:lnTo>
                  <a:lnTo>
                    <a:pt x="639" y="3955"/>
                  </a:lnTo>
                  <a:lnTo>
                    <a:pt x="742" y="3998"/>
                  </a:lnTo>
                  <a:lnTo>
                    <a:pt x="857" y="4026"/>
                  </a:lnTo>
                  <a:lnTo>
                    <a:pt x="982" y="4041"/>
                  </a:lnTo>
                  <a:lnTo>
                    <a:pt x="1117" y="4048"/>
                  </a:lnTo>
                  <a:lnTo>
                    <a:pt x="1171" y="4048"/>
                  </a:lnTo>
                  <a:lnTo>
                    <a:pt x="1174" y="4062"/>
                  </a:lnTo>
                  <a:lnTo>
                    <a:pt x="1206" y="4201"/>
                  </a:lnTo>
                  <a:lnTo>
                    <a:pt x="1246" y="4330"/>
                  </a:lnTo>
                  <a:lnTo>
                    <a:pt x="1296" y="4444"/>
                  </a:lnTo>
                  <a:lnTo>
                    <a:pt x="1356" y="4540"/>
                  </a:lnTo>
                  <a:lnTo>
                    <a:pt x="1428" y="4622"/>
                  </a:lnTo>
                  <a:lnTo>
                    <a:pt x="1506" y="4687"/>
                  </a:lnTo>
                  <a:lnTo>
                    <a:pt x="1595" y="4733"/>
                  </a:lnTo>
                  <a:lnTo>
                    <a:pt x="1688" y="4758"/>
                  </a:lnTo>
                  <a:lnTo>
                    <a:pt x="1781" y="4765"/>
                  </a:lnTo>
                  <a:lnTo>
                    <a:pt x="1892" y="4755"/>
                  </a:lnTo>
                  <a:lnTo>
                    <a:pt x="2006" y="4726"/>
                  </a:lnTo>
                  <a:lnTo>
                    <a:pt x="2120" y="4680"/>
                  </a:lnTo>
                  <a:lnTo>
                    <a:pt x="2241" y="4612"/>
                  </a:lnTo>
                  <a:lnTo>
                    <a:pt x="2363" y="4526"/>
                  </a:lnTo>
                  <a:lnTo>
                    <a:pt x="2373" y="4519"/>
                  </a:lnTo>
                  <a:lnTo>
                    <a:pt x="2384" y="4530"/>
                  </a:lnTo>
                  <a:lnTo>
                    <a:pt x="2488" y="4622"/>
                  </a:lnTo>
                  <a:lnTo>
                    <a:pt x="2588" y="4697"/>
                  </a:lnTo>
                  <a:lnTo>
                    <a:pt x="2691" y="4758"/>
                  </a:lnTo>
                  <a:lnTo>
                    <a:pt x="2795" y="4801"/>
                  </a:lnTo>
                  <a:lnTo>
                    <a:pt x="2895" y="4830"/>
                  </a:lnTo>
                  <a:lnTo>
                    <a:pt x="2994" y="4837"/>
                  </a:lnTo>
                  <a:lnTo>
                    <a:pt x="3055" y="4833"/>
                  </a:lnTo>
                  <a:lnTo>
                    <a:pt x="3119" y="4822"/>
                  </a:lnTo>
                  <a:lnTo>
                    <a:pt x="3212" y="4787"/>
                  </a:lnTo>
                  <a:lnTo>
                    <a:pt x="3298" y="4733"/>
                  </a:lnTo>
                  <a:lnTo>
                    <a:pt x="3376" y="4662"/>
                  </a:lnTo>
                  <a:lnTo>
                    <a:pt x="3448" y="4573"/>
                  </a:lnTo>
                  <a:lnTo>
                    <a:pt x="3512" y="4465"/>
                  </a:lnTo>
                  <a:lnTo>
                    <a:pt x="3569" y="4344"/>
                  </a:lnTo>
                  <a:lnTo>
                    <a:pt x="3615" y="4208"/>
                  </a:lnTo>
                  <a:lnTo>
                    <a:pt x="3619" y="4194"/>
                  </a:lnTo>
                  <a:lnTo>
                    <a:pt x="3633" y="4194"/>
                  </a:lnTo>
                  <a:lnTo>
                    <a:pt x="3748" y="4208"/>
                  </a:lnTo>
                  <a:lnTo>
                    <a:pt x="3851" y="4212"/>
                  </a:lnTo>
                  <a:lnTo>
                    <a:pt x="3969" y="4205"/>
                  </a:lnTo>
                  <a:lnTo>
                    <a:pt x="4076" y="4191"/>
                  </a:lnTo>
                  <a:lnTo>
                    <a:pt x="4176" y="4162"/>
                  </a:lnTo>
                  <a:lnTo>
                    <a:pt x="4261" y="4119"/>
                  </a:lnTo>
                  <a:lnTo>
                    <a:pt x="4340" y="4066"/>
                  </a:lnTo>
                  <a:lnTo>
                    <a:pt x="4404" y="4001"/>
                  </a:lnTo>
                  <a:lnTo>
                    <a:pt x="4454" y="3923"/>
                  </a:lnTo>
                  <a:lnTo>
                    <a:pt x="4493" y="3830"/>
                  </a:lnTo>
                  <a:lnTo>
                    <a:pt x="4515" y="3730"/>
                  </a:lnTo>
                  <a:lnTo>
                    <a:pt x="4522" y="3623"/>
                  </a:lnTo>
                  <a:lnTo>
                    <a:pt x="4515" y="3494"/>
                  </a:lnTo>
                  <a:lnTo>
                    <a:pt x="4486" y="3355"/>
                  </a:lnTo>
                  <a:lnTo>
                    <a:pt x="4444" y="3209"/>
                  </a:lnTo>
                  <a:lnTo>
                    <a:pt x="4440" y="3195"/>
                  </a:lnTo>
                  <a:lnTo>
                    <a:pt x="4451" y="3191"/>
                  </a:lnTo>
                  <a:lnTo>
                    <a:pt x="4576" y="3120"/>
                  </a:lnTo>
                  <a:lnTo>
                    <a:pt x="4686" y="3041"/>
                  </a:lnTo>
                  <a:lnTo>
                    <a:pt x="4775" y="2955"/>
                  </a:lnTo>
                  <a:lnTo>
                    <a:pt x="4850" y="2870"/>
                  </a:lnTo>
                  <a:lnTo>
                    <a:pt x="4908" y="2777"/>
                  </a:lnTo>
                  <a:lnTo>
                    <a:pt x="4943" y="2681"/>
                  </a:lnTo>
                  <a:lnTo>
                    <a:pt x="4957" y="2581"/>
                  </a:lnTo>
                  <a:lnTo>
                    <a:pt x="4961" y="2570"/>
                  </a:lnTo>
                  <a:lnTo>
                    <a:pt x="4961" y="2552"/>
                  </a:lnTo>
                  <a:lnTo>
                    <a:pt x="4947" y="2441"/>
                  </a:lnTo>
                  <a:lnTo>
                    <a:pt x="4911" y="2331"/>
                  </a:lnTo>
                  <a:lnTo>
                    <a:pt x="4847" y="2220"/>
                  </a:lnTo>
                  <a:lnTo>
                    <a:pt x="4765" y="2116"/>
                  </a:lnTo>
                  <a:lnTo>
                    <a:pt x="4658" y="2013"/>
                  </a:lnTo>
                  <a:lnTo>
                    <a:pt x="4529" y="1917"/>
                  </a:lnTo>
                  <a:lnTo>
                    <a:pt x="4515" y="1909"/>
                  </a:lnTo>
                  <a:lnTo>
                    <a:pt x="4522" y="1895"/>
                  </a:lnTo>
                  <a:lnTo>
                    <a:pt x="4579" y="1763"/>
                  </a:lnTo>
                  <a:lnTo>
                    <a:pt x="4622" y="1638"/>
                  </a:lnTo>
                  <a:lnTo>
                    <a:pt x="4647" y="1517"/>
                  </a:lnTo>
                  <a:lnTo>
                    <a:pt x="4654" y="1403"/>
                  </a:lnTo>
                  <a:lnTo>
                    <a:pt x="4651" y="1320"/>
                  </a:lnTo>
                  <a:lnTo>
                    <a:pt x="4636" y="1245"/>
                  </a:lnTo>
                  <a:lnTo>
                    <a:pt x="4611" y="1174"/>
                  </a:lnTo>
                  <a:lnTo>
                    <a:pt x="4576" y="1106"/>
                  </a:lnTo>
                  <a:lnTo>
                    <a:pt x="4515" y="1031"/>
                  </a:lnTo>
                  <a:lnTo>
                    <a:pt x="4440" y="967"/>
                  </a:lnTo>
                  <a:lnTo>
                    <a:pt x="4354" y="913"/>
                  </a:lnTo>
                  <a:lnTo>
                    <a:pt x="4251" y="871"/>
                  </a:lnTo>
                  <a:lnTo>
                    <a:pt x="4137" y="842"/>
                  </a:lnTo>
                  <a:lnTo>
                    <a:pt x="4012" y="828"/>
                  </a:lnTo>
                  <a:lnTo>
                    <a:pt x="3876" y="821"/>
                  </a:lnTo>
                  <a:lnTo>
                    <a:pt x="3822" y="821"/>
                  </a:lnTo>
                  <a:lnTo>
                    <a:pt x="3819" y="806"/>
                  </a:lnTo>
                  <a:lnTo>
                    <a:pt x="3787" y="667"/>
                  </a:lnTo>
                  <a:lnTo>
                    <a:pt x="3748" y="539"/>
                  </a:lnTo>
                  <a:lnTo>
                    <a:pt x="3698" y="428"/>
                  </a:lnTo>
                  <a:lnTo>
                    <a:pt x="3637" y="328"/>
                  </a:lnTo>
                  <a:lnTo>
                    <a:pt x="3566" y="249"/>
                  </a:lnTo>
                  <a:lnTo>
                    <a:pt x="3487" y="185"/>
                  </a:lnTo>
                  <a:lnTo>
                    <a:pt x="3398" y="139"/>
                  </a:lnTo>
                  <a:lnTo>
                    <a:pt x="3305" y="110"/>
                  </a:lnTo>
                  <a:lnTo>
                    <a:pt x="3212" y="103"/>
                  </a:lnTo>
                  <a:lnTo>
                    <a:pt x="3102" y="114"/>
                  </a:lnTo>
                  <a:lnTo>
                    <a:pt x="2987" y="142"/>
                  </a:lnTo>
                  <a:lnTo>
                    <a:pt x="2873" y="192"/>
                  </a:lnTo>
                  <a:lnTo>
                    <a:pt x="2752" y="260"/>
                  </a:lnTo>
                  <a:lnTo>
                    <a:pt x="2630" y="342"/>
                  </a:lnTo>
                  <a:lnTo>
                    <a:pt x="2620" y="349"/>
                  </a:lnTo>
                  <a:lnTo>
                    <a:pt x="2609" y="342"/>
                  </a:lnTo>
                  <a:lnTo>
                    <a:pt x="2506" y="249"/>
                  </a:lnTo>
                  <a:lnTo>
                    <a:pt x="2402" y="174"/>
                  </a:lnTo>
                  <a:lnTo>
                    <a:pt x="2298" y="110"/>
                  </a:lnTo>
                  <a:lnTo>
                    <a:pt x="2199" y="67"/>
                  </a:lnTo>
                  <a:lnTo>
                    <a:pt x="2095" y="42"/>
                  </a:lnTo>
                  <a:lnTo>
                    <a:pt x="1999" y="32"/>
                  </a:lnTo>
                  <a:close/>
                  <a:moveTo>
                    <a:pt x="1999" y="0"/>
                  </a:moveTo>
                  <a:lnTo>
                    <a:pt x="2102" y="10"/>
                  </a:lnTo>
                  <a:lnTo>
                    <a:pt x="2206" y="35"/>
                  </a:lnTo>
                  <a:lnTo>
                    <a:pt x="2309" y="78"/>
                  </a:lnTo>
                  <a:lnTo>
                    <a:pt x="2416" y="139"/>
                  </a:lnTo>
                  <a:lnTo>
                    <a:pt x="2520" y="217"/>
                  </a:lnTo>
                  <a:lnTo>
                    <a:pt x="2623" y="307"/>
                  </a:lnTo>
                  <a:lnTo>
                    <a:pt x="2745" y="224"/>
                  </a:lnTo>
                  <a:lnTo>
                    <a:pt x="2866" y="160"/>
                  </a:lnTo>
                  <a:lnTo>
                    <a:pt x="2984" y="110"/>
                  </a:lnTo>
                  <a:lnTo>
                    <a:pt x="3098" y="82"/>
                  </a:lnTo>
                  <a:lnTo>
                    <a:pt x="3212" y="71"/>
                  </a:lnTo>
                  <a:lnTo>
                    <a:pt x="3280" y="75"/>
                  </a:lnTo>
                  <a:lnTo>
                    <a:pt x="3344" y="85"/>
                  </a:lnTo>
                  <a:lnTo>
                    <a:pt x="3408" y="107"/>
                  </a:lnTo>
                  <a:lnTo>
                    <a:pt x="3491" y="150"/>
                  </a:lnTo>
                  <a:lnTo>
                    <a:pt x="3566" y="203"/>
                  </a:lnTo>
                  <a:lnTo>
                    <a:pt x="3633" y="274"/>
                  </a:lnTo>
                  <a:lnTo>
                    <a:pt x="3690" y="353"/>
                  </a:lnTo>
                  <a:lnTo>
                    <a:pt x="3744" y="446"/>
                  </a:lnTo>
                  <a:lnTo>
                    <a:pt x="3787" y="549"/>
                  </a:lnTo>
                  <a:lnTo>
                    <a:pt x="3819" y="664"/>
                  </a:lnTo>
                  <a:lnTo>
                    <a:pt x="3847" y="788"/>
                  </a:lnTo>
                  <a:lnTo>
                    <a:pt x="3876" y="788"/>
                  </a:lnTo>
                  <a:lnTo>
                    <a:pt x="3997" y="792"/>
                  </a:lnTo>
                  <a:lnTo>
                    <a:pt x="4112" y="806"/>
                  </a:lnTo>
                  <a:lnTo>
                    <a:pt x="4219" y="831"/>
                  </a:lnTo>
                  <a:lnTo>
                    <a:pt x="4315" y="863"/>
                  </a:lnTo>
                  <a:lnTo>
                    <a:pt x="4404" y="903"/>
                  </a:lnTo>
                  <a:lnTo>
                    <a:pt x="4483" y="956"/>
                  </a:lnTo>
                  <a:lnTo>
                    <a:pt x="4547" y="1017"/>
                  </a:lnTo>
                  <a:lnTo>
                    <a:pt x="4604" y="1088"/>
                  </a:lnTo>
                  <a:lnTo>
                    <a:pt x="4640" y="1160"/>
                  </a:lnTo>
                  <a:lnTo>
                    <a:pt x="4668" y="1235"/>
                  </a:lnTo>
                  <a:lnTo>
                    <a:pt x="4683" y="1317"/>
                  </a:lnTo>
                  <a:lnTo>
                    <a:pt x="4690" y="1403"/>
                  </a:lnTo>
                  <a:lnTo>
                    <a:pt x="4683" y="1517"/>
                  </a:lnTo>
                  <a:lnTo>
                    <a:pt x="4654" y="1638"/>
                  </a:lnTo>
                  <a:lnTo>
                    <a:pt x="4615" y="1767"/>
                  </a:lnTo>
                  <a:lnTo>
                    <a:pt x="4558" y="1899"/>
                  </a:lnTo>
                  <a:lnTo>
                    <a:pt x="4668" y="1981"/>
                  </a:lnTo>
                  <a:lnTo>
                    <a:pt x="4761" y="2070"/>
                  </a:lnTo>
                  <a:lnTo>
                    <a:pt x="4843" y="2159"/>
                  </a:lnTo>
                  <a:lnTo>
                    <a:pt x="4908" y="2256"/>
                  </a:lnTo>
                  <a:lnTo>
                    <a:pt x="4954" y="2352"/>
                  </a:lnTo>
                  <a:lnTo>
                    <a:pt x="4982" y="2452"/>
                  </a:lnTo>
                  <a:lnTo>
                    <a:pt x="4993" y="2552"/>
                  </a:lnTo>
                  <a:lnTo>
                    <a:pt x="4993" y="2584"/>
                  </a:lnTo>
                  <a:lnTo>
                    <a:pt x="4975" y="2688"/>
                  </a:lnTo>
                  <a:lnTo>
                    <a:pt x="4936" y="2788"/>
                  </a:lnTo>
                  <a:lnTo>
                    <a:pt x="4879" y="2884"/>
                  </a:lnTo>
                  <a:lnTo>
                    <a:pt x="4804" y="2973"/>
                  </a:lnTo>
                  <a:lnTo>
                    <a:pt x="4711" y="3059"/>
                  </a:lnTo>
                  <a:lnTo>
                    <a:pt x="4604" y="3137"/>
                  </a:lnTo>
                  <a:lnTo>
                    <a:pt x="4479" y="3212"/>
                  </a:lnTo>
                  <a:lnTo>
                    <a:pt x="4511" y="3319"/>
                  </a:lnTo>
                  <a:lnTo>
                    <a:pt x="4536" y="3427"/>
                  </a:lnTo>
                  <a:lnTo>
                    <a:pt x="4554" y="3527"/>
                  </a:lnTo>
                  <a:lnTo>
                    <a:pt x="4558" y="3623"/>
                  </a:lnTo>
                  <a:lnTo>
                    <a:pt x="4551" y="3737"/>
                  </a:lnTo>
                  <a:lnTo>
                    <a:pt x="4526" y="3841"/>
                  </a:lnTo>
                  <a:lnTo>
                    <a:pt x="4486" y="3937"/>
                  </a:lnTo>
                  <a:lnTo>
                    <a:pt x="4429" y="4023"/>
                  </a:lnTo>
                  <a:lnTo>
                    <a:pt x="4361" y="4091"/>
                  </a:lnTo>
                  <a:lnTo>
                    <a:pt x="4279" y="4148"/>
                  </a:lnTo>
                  <a:lnTo>
                    <a:pt x="4187" y="4191"/>
                  </a:lnTo>
                  <a:lnTo>
                    <a:pt x="4083" y="4219"/>
                  </a:lnTo>
                  <a:lnTo>
                    <a:pt x="3972" y="4237"/>
                  </a:lnTo>
                  <a:lnTo>
                    <a:pt x="3851" y="4244"/>
                  </a:lnTo>
                  <a:lnTo>
                    <a:pt x="3751" y="4241"/>
                  </a:lnTo>
                  <a:lnTo>
                    <a:pt x="3644" y="4230"/>
                  </a:lnTo>
                  <a:lnTo>
                    <a:pt x="3594" y="4365"/>
                  </a:lnTo>
                  <a:lnTo>
                    <a:pt x="3537" y="4487"/>
                  </a:lnTo>
                  <a:lnTo>
                    <a:pt x="3473" y="4594"/>
                  </a:lnTo>
                  <a:lnTo>
                    <a:pt x="3398" y="4687"/>
                  </a:lnTo>
                  <a:lnTo>
                    <a:pt x="3316" y="4762"/>
                  </a:lnTo>
                  <a:lnTo>
                    <a:pt x="3226" y="4819"/>
                  </a:lnTo>
                  <a:lnTo>
                    <a:pt x="3127" y="4855"/>
                  </a:lnTo>
                  <a:lnTo>
                    <a:pt x="3059" y="4869"/>
                  </a:lnTo>
                  <a:lnTo>
                    <a:pt x="2994" y="4872"/>
                  </a:lnTo>
                  <a:lnTo>
                    <a:pt x="2891" y="4862"/>
                  </a:lnTo>
                  <a:lnTo>
                    <a:pt x="2787" y="4837"/>
                  </a:lnTo>
                  <a:lnTo>
                    <a:pt x="2684" y="4790"/>
                  </a:lnTo>
                  <a:lnTo>
                    <a:pt x="2577" y="4730"/>
                  </a:lnTo>
                  <a:lnTo>
                    <a:pt x="2473" y="4655"/>
                  </a:lnTo>
                  <a:lnTo>
                    <a:pt x="2370" y="4562"/>
                  </a:lnTo>
                  <a:lnTo>
                    <a:pt x="2249" y="4644"/>
                  </a:lnTo>
                  <a:lnTo>
                    <a:pt x="2127" y="4708"/>
                  </a:lnTo>
                  <a:lnTo>
                    <a:pt x="2009" y="4758"/>
                  </a:lnTo>
                  <a:lnTo>
                    <a:pt x="1895" y="4787"/>
                  </a:lnTo>
                  <a:lnTo>
                    <a:pt x="1781" y="4797"/>
                  </a:lnTo>
                  <a:lnTo>
                    <a:pt x="1713" y="4794"/>
                  </a:lnTo>
                  <a:lnTo>
                    <a:pt x="1649" y="4783"/>
                  </a:lnTo>
                  <a:lnTo>
                    <a:pt x="1585" y="4762"/>
                  </a:lnTo>
                  <a:lnTo>
                    <a:pt x="1503" y="4722"/>
                  </a:lnTo>
                  <a:lnTo>
                    <a:pt x="1428" y="4665"/>
                  </a:lnTo>
                  <a:lnTo>
                    <a:pt x="1360" y="4597"/>
                  </a:lnTo>
                  <a:lnTo>
                    <a:pt x="1299" y="4515"/>
                  </a:lnTo>
                  <a:lnTo>
                    <a:pt x="1249" y="4423"/>
                  </a:lnTo>
                  <a:lnTo>
                    <a:pt x="1206" y="4319"/>
                  </a:lnTo>
                  <a:lnTo>
                    <a:pt x="1171" y="4205"/>
                  </a:lnTo>
                  <a:lnTo>
                    <a:pt x="1146" y="4080"/>
                  </a:lnTo>
                  <a:lnTo>
                    <a:pt x="1117" y="4080"/>
                  </a:lnTo>
                  <a:lnTo>
                    <a:pt x="996" y="4076"/>
                  </a:lnTo>
                  <a:lnTo>
                    <a:pt x="882" y="4062"/>
                  </a:lnTo>
                  <a:lnTo>
                    <a:pt x="774" y="4041"/>
                  </a:lnTo>
                  <a:lnTo>
                    <a:pt x="678" y="4008"/>
                  </a:lnTo>
                  <a:lnTo>
                    <a:pt x="589" y="3966"/>
                  </a:lnTo>
                  <a:lnTo>
                    <a:pt x="510" y="3916"/>
                  </a:lnTo>
                  <a:lnTo>
                    <a:pt x="446" y="3855"/>
                  </a:lnTo>
                  <a:lnTo>
                    <a:pt x="389" y="3784"/>
                  </a:lnTo>
                  <a:lnTo>
                    <a:pt x="350" y="3712"/>
                  </a:lnTo>
                  <a:lnTo>
                    <a:pt x="325" y="3634"/>
                  </a:lnTo>
                  <a:lnTo>
                    <a:pt x="307" y="3552"/>
                  </a:lnTo>
                  <a:lnTo>
                    <a:pt x="303" y="3466"/>
                  </a:lnTo>
                  <a:lnTo>
                    <a:pt x="311" y="3352"/>
                  </a:lnTo>
                  <a:lnTo>
                    <a:pt x="335" y="3230"/>
                  </a:lnTo>
                  <a:lnTo>
                    <a:pt x="378" y="3102"/>
                  </a:lnTo>
                  <a:lnTo>
                    <a:pt x="435" y="2973"/>
                  </a:lnTo>
                  <a:lnTo>
                    <a:pt x="325" y="2888"/>
                  </a:lnTo>
                  <a:lnTo>
                    <a:pt x="232" y="2802"/>
                  </a:lnTo>
                  <a:lnTo>
                    <a:pt x="150" y="2709"/>
                  </a:lnTo>
                  <a:lnTo>
                    <a:pt x="86" y="2616"/>
                  </a:lnTo>
                  <a:lnTo>
                    <a:pt x="39" y="2516"/>
                  </a:lnTo>
                  <a:lnTo>
                    <a:pt x="11" y="2416"/>
                  </a:lnTo>
                  <a:lnTo>
                    <a:pt x="0" y="2316"/>
                  </a:lnTo>
                  <a:lnTo>
                    <a:pt x="0" y="2288"/>
                  </a:lnTo>
                  <a:lnTo>
                    <a:pt x="18" y="2184"/>
                  </a:lnTo>
                  <a:lnTo>
                    <a:pt x="54" y="2084"/>
                  </a:lnTo>
                  <a:lnTo>
                    <a:pt x="111" y="1988"/>
                  </a:lnTo>
                  <a:lnTo>
                    <a:pt x="186" y="1895"/>
                  </a:lnTo>
                  <a:lnTo>
                    <a:pt x="282" y="1809"/>
                  </a:lnTo>
                  <a:lnTo>
                    <a:pt x="389" y="1731"/>
                  </a:lnTo>
                  <a:lnTo>
                    <a:pt x="514" y="1656"/>
                  </a:lnTo>
                  <a:lnTo>
                    <a:pt x="482" y="1549"/>
                  </a:lnTo>
                  <a:lnTo>
                    <a:pt x="457" y="1442"/>
                  </a:lnTo>
                  <a:lnTo>
                    <a:pt x="439" y="1342"/>
                  </a:lnTo>
                  <a:lnTo>
                    <a:pt x="435" y="1245"/>
                  </a:lnTo>
                  <a:lnTo>
                    <a:pt x="439" y="1156"/>
                  </a:lnTo>
                  <a:lnTo>
                    <a:pt x="457" y="1071"/>
                  </a:lnTo>
                  <a:lnTo>
                    <a:pt x="482" y="988"/>
                  </a:lnTo>
                  <a:lnTo>
                    <a:pt x="518" y="917"/>
                  </a:lnTo>
                  <a:lnTo>
                    <a:pt x="564" y="849"/>
                  </a:lnTo>
                  <a:lnTo>
                    <a:pt x="632" y="778"/>
                  </a:lnTo>
                  <a:lnTo>
                    <a:pt x="714" y="724"/>
                  </a:lnTo>
                  <a:lnTo>
                    <a:pt x="807" y="678"/>
                  </a:lnTo>
                  <a:lnTo>
                    <a:pt x="910" y="649"/>
                  </a:lnTo>
                  <a:lnTo>
                    <a:pt x="1021" y="631"/>
                  </a:lnTo>
                  <a:lnTo>
                    <a:pt x="1142" y="624"/>
                  </a:lnTo>
                  <a:lnTo>
                    <a:pt x="1242" y="628"/>
                  </a:lnTo>
                  <a:lnTo>
                    <a:pt x="1349" y="639"/>
                  </a:lnTo>
                  <a:lnTo>
                    <a:pt x="1392" y="521"/>
                  </a:lnTo>
                  <a:lnTo>
                    <a:pt x="1438" y="410"/>
                  </a:lnTo>
                  <a:lnTo>
                    <a:pt x="1495" y="314"/>
                  </a:lnTo>
                  <a:lnTo>
                    <a:pt x="1556" y="224"/>
                  </a:lnTo>
                  <a:lnTo>
                    <a:pt x="1624" y="153"/>
                  </a:lnTo>
                  <a:lnTo>
                    <a:pt x="1699" y="92"/>
                  </a:lnTo>
                  <a:lnTo>
                    <a:pt x="1777" y="46"/>
                  </a:lnTo>
                  <a:lnTo>
                    <a:pt x="1867" y="14"/>
                  </a:lnTo>
                  <a:lnTo>
                    <a:pt x="1931" y="3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1048613" name="Freeform 12"/>
            <p:cNvSpPr/>
            <p:nvPr/>
          </p:nvSpPr>
          <p:spPr bwMode="auto">
            <a:xfrm>
              <a:off x="3772236" y="2017283"/>
              <a:ext cx="1140751" cy="1113239"/>
            </a:xfrm>
            <a:custGeom>
              <a:avLst/>
              <a:gdLst/>
              <a:ahLst/>
              <a:cxnLst>
                <a:cxn ang="0">
                  <a:pos x="1942" y="25"/>
                </a:cxn>
                <a:cxn ang="0">
                  <a:pos x="2235" y="193"/>
                </a:cxn>
                <a:cxn ang="0">
                  <a:pos x="2542" y="146"/>
                </a:cxn>
                <a:cxn ang="0">
                  <a:pos x="2845" y="61"/>
                </a:cxn>
                <a:cxn ang="0">
                  <a:pos x="3113" y="136"/>
                </a:cxn>
                <a:cxn ang="0">
                  <a:pos x="3305" y="360"/>
                </a:cxn>
                <a:cxn ang="0">
                  <a:pos x="3416" y="707"/>
                </a:cxn>
                <a:cxn ang="0">
                  <a:pos x="3776" y="750"/>
                </a:cxn>
                <a:cxn ang="0">
                  <a:pos x="4033" y="892"/>
                </a:cxn>
                <a:cxn ang="0">
                  <a:pos x="4158" y="1142"/>
                </a:cxn>
                <a:cxn ang="0">
                  <a:pos x="4133" y="1453"/>
                </a:cxn>
                <a:cxn ang="0">
                  <a:pos x="4166" y="1781"/>
                </a:cxn>
                <a:cxn ang="0">
                  <a:pos x="4398" y="2081"/>
                </a:cxn>
                <a:cxn ang="0">
                  <a:pos x="4422" y="2388"/>
                </a:cxn>
                <a:cxn ang="0">
                  <a:pos x="4269" y="2642"/>
                </a:cxn>
                <a:cxn ang="0">
                  <a:pos x="3976" y="2852"/>
                </a:cxn>
                <a:cxn ang="0">
                  <a:pos x="4048" y="3209"/>
                </a:cxn>
                <a:cxn ang="0">
                  <a:pos x="3987" y="3495"/>
                </a:cxn>
                <a:cxn ang="0">
                  <a:pos x="3791" y="3691"/>
                </a:cxn>
                <a:cxn ang="0">
                  <a:pos x="3487" y="3770"/>
                </a:cxn>
                <a:cxn ang="0">
                  <a:pos x="3191" y="3877"/>
                </a:cxn>
                <a:cxn ang="0">
                  <a:pos x="3020" y="4166"/>
                </a:cxn>
                <a:cxn ang="0">
                  <a:pos x="2777" y="4316"/>
                </a:cxn>
                <a:cxn ang="0">
                  <a:pos x="2495" y="4302"/>
                </a:cxn>
                <a:cxn ang="0">
                  <a:pos x="2203" y="4134"/>
                </a:cxn>
                <a:cxn ang="0">
                  <a:pos x="1896" y="4180"/>
                </a:cxn>
                <a:cxn ang="0">
                  <a:pos x="1592" y="4266"/>
                </a:cxn>
                <a:cxn ang="0">
                  <a:pos x="1325" y="4191"/>
                </a:cxn>
                <a:cxn ang="0">
                  <a:pos x="1132" y="3970"/>
                </a:cxn>
                <a:cxn ang="0">
                  <a:pos x="1021" y="3623"/>
                </a:cxn>
                <a:cxn ang="0">
                  <a:pos x="661" y="3580"/>
                </a:cxn>
                <a:cxn ang="0">
                  <a:pos x="404" y="3434"/>
                </a:cxn>
                <a:cxn ang="0">
                  <a:pos x="279" y="3188"/>
                </a:cxn>
                <a:cxn ang="0">
                  <a:pos x="304" y="2874"/>
                </a:cxn>
                <a:cxn ang="0">
                  <a:pos x="272" y="2545"/>
                </a:cxn>
                <a:cxn ang="0">
                  <a:pos x="40" y="2245"/>
                </a:cxn>
                <a:cxn ang="0">
                  <a:pos x="15" y="1938"/>
                </a:cxn>
                <a:cxn ang="0">
                  <a:pos x="168" y="1685"/>
                </a:cxn>
                <a:cxn ang="0">
                  <a:pos x="461" y="1474"/>
                </a:cxn>
                <a:cxn ang="0">
                  <a:pos x="389" y="1117"/>
                </a:cxn>
                <a:cxn ang="0">
                  <a:pos x="450" y="832"/>
                </a:cxn>
                <a:cxn ang="0">
                  <a:pos x="646" y="635"/>
                </a:cxn>
                <a:cxn ang="0">
                  <a:pos x="950" y="560"/>
                </a:cxn>
                <a:cxn ang="0">
                  <a:pos x="1246" y="450"/>
                </a:cxn>
                <a:cxn ang="0">
                  <a:pos x="1417" y="161"/>
                </a:cxn>
                <a:cxn ang="0">
                  <a:pos x="1656" y="14"/>
                </a:cxn>
              </a:cxnLst>
              <a:rect l="0" t="0" r="r" b="b"/>
              <a:pathLst>
                <a:path w="4437" h="4330">
                  <a:moveTo>
                    <a:pt x="1749" y="0"/>
                  </a:moveTo>
                  <a:lnTo>
                    <a:pt x="1846" y="3"/>
                  </a:lnTo>
                  <a:lnTo>
                    <a:pt x="1942" y="25"/>
                  </a:lnTo>
                  <a:lnTo>
                    <a:pt x="2038" y="64"/>
                  </a:lnTo>
                  <a:lnTo>
                    <a:pt x="2135" y="121"/>
                  </a:lnTo>
                  <a:lnTo>
                    <a:pt x="2235" y="193"/>
                  </a:lnTo>
                  <a:lnTo>
                    <a:pt x="2331" y="278"/>
                  </a:lnTo>
                  <a:lnTo>
                    <a:pt x="2438" y="203"/>
                  </a:lnTo>
                  <a:lnTo>
                    <a:pt x="2542" y="146"/>
                  </a:lnTo>
                  <a:lnTo>
                    <a:pt x="2649" y="100"/>
                  </a:lnTo>
                  <a:lnTo>
                    <a:pt x="2749" y="75"/>
                  </a:lnTo>
                  <a:lnTo>
                    <a:pt x="2845" y="61"/>
                  </a:lnTo>
                  <a:lnTo>
                    <a:pt x="2941" y="68"/>
                  </a:lnTo>
                  <a:lnTo>
                    <a:pt x="3031" y="93"/>
                  </a:lnTo>
                  <a:lnTo>
                    <a:pt x="3113" y="136"/>
                  </a:lnTo>
                  <a:lnTo>
                    <a:pt x="3188" y="196"/>
                  </a:lnTo>
                  <a:lnTo>
                    <a:pt x="3252" y="271"/>
                  </a:lnTo>
                  <a:lnTo>
                    <a:pt x="3305" y="360"/>
                  </a:lnTo>
                  <a:lnTo>
                    <a:pt x="3352" y="464"/>
                  </a:lnTo>
                  <a:lnTo>
                    <a:pt x="3387" y="578"/>
                  </a:lnTo>
                  <a:lnTo>
                    <a:pt x="3416" y="707"/>
                  </a:lnTo>
                  <a:lnTo>
                    <a:pt x="3544" y="710"/>
                  </a:lnTo>
                  <a:lnTo>
                    <a:pt x="3666" y="725"/>
                  </a:lnTo>
                  <a:lnTo>
                    <a:pt x="3776" y="750"/>
                  </a:lnTo>
                  <a:lnTo>
                    <a:pt x="3873" y="785"/>
                  </a:lnTo>
                  <a:lnTo>
                    <a:pt x="3959" y="832"/>
                  </a:lnTo>
                  <a:lnTo>
                    <a:pt x="4033" y="892"/>
                  </a:lnTo>
                  <a:lnTo>
                    <a:pt x="4091" y="967"/>
                  </a:lnTo>
                  <a:lnTo>
                    <a:pt x="4133" y="1049"/>
                  </a:lnTo>
                  <a:lnTo>
                    <a:pt x="4158" y="1142"/>
                  </a:lnTo>
                  <a:lnTo>
                    <a:pt x="4166" y="1239"/>
                  </a:lnTo>
                  <a:lnTo>
                    <a:pt x="4158" y="1342"/>
                  </a:lnTo>
                  <a:lnTo>
                    <a:pt x="4133" y="1453"/>
                  </a:lnTo>
                  <a:lnTo>
                    <a:pt x="4098" y="1571"/>
                  </a:lnTo>
                  <a:lnTo>
                    <a:pt x="4044" y="1688"/>
                  </a:lnTo>
                  <a:lnTo>
                    <a:pt x="4166" y="1781"/>
                  </a:lnTo>
                  <a:lnTo>
                    <a:pt x="4265" y="1878"/>
                  </a:lnTo>
                  <a:lnTo>
                    <a:pt x="4344" y="1978"/>
                  </a:lnTo>
                  <a:lnTo>
                    <a:pt x="4398" y="2081"/>
                  </a:lnTo>
                  <a:lnTo>
                    <a:pt x="4430" y="2188"/>
                  </a:lnTo>
                  <a:lnTo>
                    <a:pt x="4437" y="2295"/>
                  </a:lnTo>
                  <a:lnTo>
                    <a:pt x="4422" y="2388"/>
                  </a:lnTo>
                  <a:lnTo>
                    <a:pt x="4387" y="2474"/>
                  </a:lnTo>
                  <a:lnTo>
                    <a:pt x="4337" y="2559"/>
                  </a:lnTo>
                  <a:lnTo>
                    <a:pt x="4269" y="2642"/>
                  </a:lnTo>
                  <a:lnTo>
                    <a:pt x="4187" y="2717"/>
                  </a:lnTo>
                  <a:lnTo>
                    <a:pt x="4087" y="2788"/>
                  </a:lnTo>
                  <a:lnTo>
                    <a:pt x="3976" y="2852"/>
                  </a:lnTo>
                  <a:lnTo>
                    <a:pt x="4016" y="2977"/>
                  </a:lnTo>
                  <a:lnTo>
                    <a:pt x="4037" y="3095"/>
                  </a:lnTo>
                  <a:lnTo>
                    <a:pt x="4048" y="3209"/>
                  </a:lnTo>
                  <a:lnTo>
                    <a:pt x="4041" y="3313"/>
                  </a:lnTo>
                  <a:lnTo>
                    <a:pt x="4023" y="3409"/>
                  </a:lnTo>
                  <a:lnTo>
                    <a:pt x="3987" y="3495"/>
                  </a:lnTo>
                  <a:lnTo>
                    <a:pt x="3937" y="3573"/>
                  </a:lnTo>
                  <a:lnTo>
                    <a:pt x="3869" y="3641"/>
                  </a:lnTo>
                  <a:lnTo>
                    <a:pt x="3791" y="3691"/>
                  </a:lnTo>
                  <a:lnTo>
                    <a:pt x="3702" y="3730"/>
                  </a:lnTo>
                  <a:lnTo>
                    <a:pt x="3598" y="3755"/>
                  </a:lnTo>
                  <a:lnTo>
                    <a:pt x="3487" y="3770"/>
                  </a:lnTo>
                  <a:lnTo>
                    <a:pt x="3366" y="3766"/>
                  </a:lnTo>
                  <a:lnTo>
                    <a:pt x="3234" y="3755"/>
                  </a:lnTo>
                  <a:lnTo>
                    <a:pt x="3191" y="3877"/>
                  </a:lnTo>
                  <a:lnTo>
                    <a:pt x="3141" y="3987"/>
                  </a:lnTo>
                  <a:lnTo>
                    <a:pt x="3084" y="4084"/>
                  </a:lnTo>
                  <a:lnTo>
                    <a:pt x="3020" y="4166"/>
                  </a:lnTo>
                  <a:lnTo>
                    <a:pt x="2945" y="4234"/>
                  </a:lnTo>
                  <a:lnTo>
                    <a:pt x="2866" y="4284"/>
                  </a:lnTo>
                  <a:lnTo>
                    <a:pt x="2777" y="4316"/>
                  </a:lnTo>
                  <a:lnTo>
                    <a:pt x="2684" y="4330"/>
                  </a:lnTo>
                  <a:lnTo>
                    <a:pt x="2592" y="4323"/>
                  </a:lnTo>
                  <a:lnTo>
                    <a:pt x="2495" y="4302"/>
                  </a:lnTo>
                  <a:lnTo>
                    <a:pt x="2399" y="4262"/>
                  </a:lnTo>
                  <a:lnTo>
                    <a:pt x="2302" y="4205"/>
                  </a:lnTo>
                  <a:lnTo>
                    <a:pt x="2203" y="4134"/>
                  </a:lnTo>
                  <a:lnTo>
                    <a:pt x="2106" y="4048"/>
                  </a:lnTo>
                  <a:lnTo>
                    <a:pt x="1999" y="4123"/>
                  </a:lnTo>
                  <a:lnTo>
                    <a:pt x="1896" y="4180"/>
                  </a:lnTo>
                  <a:lnTo>
                    <a:pt x="1789" y="4227"/>
                  </a:lnTo>
                  <a:lnTo>
                    <a:pt x="1689" y="4252"/>
                  </a:lnTo>
                  <a:lnTo>
                    <a:pt x="1592" y="4266"/>
                  </a:lnTo>
                  <a:lnTo>
                    <a:pt x="1496" y="4259"/>
                  </a:lnTo>
                  <a:lnTo>
                    <a:pt x="1407" y="4234"/>
                  </a:lnTo>
                  <a:lnTo>
                    <a:pt x="1325" y="4191"/>
                  </a:lnTo>
                  <a:lnTo>
                    <a:pt x="1250" y="4134"/>
                  </a:lnTo>
                  <a:lnTo>
                    <a:pt x="1185" y="4059"/>
                  </a:lnTo>
                  <a:lnTo>
                    <a:pt x="1132" y="3970"/>
                  </a:lnTo>
                  <a:lnTo>
                    <a:pt x="1085" y="3866"/>
                  </a:lnTo>
                  <a:lnTo>
                    <a:pt x="1050" y="3752"/>
                  </a:lnTo>
                  <a:lnTo>
                    <a:pt x="1021" y="3623"/>
                  </a:lnTo>
                  <a:lnTo>
                    <a:pt x="893" y="3620"/>
                  </a:lnTo>
                  <a:lnTo>
                    <a:pt x="771" y="3605"/>
                  </a:lnTo>
                  <a:lnTo>
                    <a:pt x="661" y="3580"/>
                  </a:lnTo>
                  <a:lnTo>
                    <a:pt x="564" y="3545"/>
                  </a:lnTo>
                  <a:lnTo>
                    <a:pt x="479" y="3495"/>
                  </a:lnTo>
                  <a:lnTo>
                    <a:pt x="404" y="3434"/>
                  </a:lnTo>
                  <a:lnTo>
                    <a:pt x="347" y="3363"/>
                  </a:lnTo>
                  <a:lnTo>
                    <a:pt x="304" y="3281"/>
                  </a:lnTo>
                  <a:lnTo>
                    <a:pt x="279" y="3188"/>
                  </a:lnTo>
                  <a:lnTo>
                    <a:pt x="272" y="3088"/>
                  </a:lnTo>
                  <a:lnTo>
                    <a:pt x="279" y="2984"/>
                  </a:lnTo>
                  <a:lnTo>
                    <a:pt x="304" y="2874"/>
                  </a:lnTo>
                  <a:lnTo>
                    <a:pt x="339" y="2759"/>
                  </a:lnTo>
                  <a:lnTo>
                    <a:pt x="393" y="2638"/>
                  </a:lnTo>
                  <a:lnTo>
                    <a:pt x="272" y="2545"/>
                  </a:lnTo>
                  <a:lnTo>
                    <a:pt x="172" y="2449"/>
                  </a:lnTo>
                  <a:lnTo>
                    <a:pt x="93" y="2349"/>
                  </a:lnTo>
                  <a:lnTo>
                    <a:pt x="40" y="2245"/>
                  </a:lnTo>
                  <a:lnTo>
                    <a:pt x="8" y="2138"/>
                  </a:lnTo>
                  <a:lnTo>
                    <a:pt x="0" y="2031"/>
                  </a:lnTo>
                  <a:lnTo>
                    <a:pt x="15" y="1938"/>
                  </a:lnTo>
                  <a:lnTo>
                    <a:pt x="50" y="1853"/>
                  </a:lnTo>
                  <a:lnTo>
                    <a:pt x="100" y="1767"/>
                  </a:lnTo>
                  <a:lnTo>
                    <a:pt x="168" y="1685"/>
                  </a:lnTo>
                  <a:lnTo>
                    <a:pt x="250" y="1610"/>
                  </a:lnTo>
                  <a:lnTo>
                    <a:pt x="350" y="1538"/>
                  </a:lnTo>
                  <a:lnTo>
                    <a:pt x="461" y="1474"/>
                  </a:lnTo>
                  <a:lnTo>
                    <a:pt x="422" y="1349"/>
                  </a:lnTo>
                  <a:lnTo>
                    <a:pt x="400" y="1231"/>
                  </a:lnTo>
                  <a:lnTo>
                    <a:pt x="389" y="1117"/>
                  </a:lnTo>
                  <a:lnTo>
                    <a:pt x="397" y="1014"/>
                  </a:lnTo>
                  <a:lnTo>
                    <a:pt x="414" y="917"/>
                  </a:lnTo>
                  <a:lnTo>
                    <a:pt x="450" y="832"/>
                  </a:lnTo>
                  <a:lnTo>
                    <a:pt x="500" y="753"/>
                  </a:lnTo>
                  <a:lnTo>
                    <a:pt x="568" y="689"/>
                  </a:lnTo>
                  <a:lnTo>
                    <a:pt x="646" y="635"/>
                  </a:lnTo>
                  <a:lnTo>
                    <a:pt x="736" y="596"/>
                  </a:lnTo>
                  <a:lnTo>
                    <a:pt x="839" y="571"/>
                  </a:lnTo>
                  <a:lnTo>
                    <a:pt x="950" y="560"/>
                  </a:lnTo>
                  <a:lnTo>
                    <a:pt x="1071" y="560"/>
                  </a:lnTo>
                  <a:lnTo>
                    <a:pt x="1203" y="575"/>
                  </a:lnTo>
                  <a:lnTo>
                    <a:pt x="1246" y="450"/>
                  </a:lnTo>
                  <a:lnTo>
                    <a:pt x="1296" y="339"/>
                  </a:lnTo>
                  <a:lnTo>
                    <a:pt x="1353" y="243"/>
                  </a:lnTo>
                  <a:lnTo>
                    <a:pt x="1417" y="161"/>
                  </a:lnTo>
                  <a:lnTo>
                    <a:pt x="1489" y="96"/>
                  </a:lnTo>
                  <a:lnTo>
                    <a:pt x="1571" y="46"/>
                  </a:lnTo>
                  <a:lnTo>
                    <a:pt x="1656" y="14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48614" name="TextBox 44"/>
            <p:cNvSpPr txBox="1">
              <a:spLocks noChangeArrowheads="1"/>
            </p:cNvSpPr>
            <p:nvPr/>
          </p:nvSpPr>
          <p:spPr bwMode="auto">
            <a:xfrm>
              <a:off x="3806830" y="2089793"/>
              <a:ext cx="1061361" cy="9451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Arial" panose="020B0604020202020204" pitchFamily="34" charset="0"/>
                </a:rPr>
                <a:t>乐于助人</a:t>
              </a:r>
            </a:p>
          </p:txBody>
        </p:sp>
      </p:grpSp>
      <p:grpSp>
        <p:nvGrpSpPr>
          <p:cNvPr id="42" name="组合 20"/>
          <p:cNvGrpSpPr/>
          <p:nvPr/>
        </p:nvGrpSpPr>
        <p:grpSpPr>
          <a:xfrm>
            <a:off x="3674504" y="3885306"/>
            <a:ext cx="1440000" cy="1476000"/>
            <a:chOff x="3635896" y="3857629"/>
            <a:chExt cx="1440375" cy="1476384"/>
          </a:xfrm>
        </p:grpSpPr>
        <p:sp>
          <p:nvSpPr>
            <p:cNvPr id="1048615" name="Freeform 13"/>
            <p:cNvSpPr/>
            <p:nvPr/>
          </p:nvSpPr>
          <p:spPr bwMode="auto">
            <a:xfrm>
              <a:off x="3635896" y="3857629"/>
              <a:ext cx="1440375" cy="1476384"/>
            </a:xfrm>
            <a:custGeom>
              <a:avLst/>
              <a:gdLst/>
              <a:ahLst/>
              <a:cxnLst>
                <a:cxn ang="0">
                  <a:pos x="2270" y="0"/>
                </a:cxn>
                <a:cxn ang="0">
                  <a:pos x="3851" y="1571"/>
                </a:cxn>
                <a:cxn ang="0">
                  <a:pos x="6046" y="1160"/>
                </a:cxn>
                <a:cxn ang="0">
                  <a:pos x="5039" y="3152"/>
                </a:cxn>
                <a:cxn ang="0">
                  <a:pos x="6110" y="5108"/>
                </a:cxn>
                <a:cxn ang="0">
                  <a:pos x="3904" y="4769"/>
                </a:cxn>
                <a:cxn ang="0">
                  <a:pos x="2373" y="6390"/>
                </a:cxn>
                <a:cxn ang="0">
                  <a:pos x="2016" y="4187"/>
                </a:cxn>
                <a:cxn ang="0">
                  <a:pos x="0" y="3234"/>
                </a:cxn>
                <a:cxn ang="0">
                  <a:pos x="1984" y="2213"/>
                </a:cxn>
                <a:cxn ang="0">
                  <a:pos x="2270" y="0"/>
                </a:cxn>
              </a:cxnLst>
              <a:rect l="0" t="0" r="r" b="b"/>
              <a:pathLst>
                <a:path w="6110" h="6390">
                  <a:moveTo>
                    <a:pt x="2270" y="0"/>
                  </a:moveTo>
                  <a:lnTo>
                    <a:pt x="3851" y="1571"/>
                  </a:lnTo>
                  <a:lnTo>
                    <a:pt x="6046" y="1160"/>
                  </a:lnTo>
                  <a:lnTo>
                    <a:pt x="5039" y="3152"/>
                  </a:lnTo>
                  <a:lnTo>
                    <a:pt x="6110" y="5108"/>
                  </a:lnTo>
                  <a:lnTo>
                    <a:pt x="3904" y="4769"/>
                  </a:lnTo>
                  <a:lnTo>
                    <a:pt x="2373" y="6390"/>
                  </a:lnTo>
                  <a:lnTo>
                    <a:pt x="2016" y="4187"/>
                  </a:lnTo>
                  <a:lnTo>
                    <a:pt x="0" y="3234"/>
                  </a:lnTo>
                  <a:lnTo>
                    <a:pt x="1984" y="2213"/>
                  </a:lnTo>
                  <a:lnTo>
                    <a:pt x="227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1048616" name="TextBox 44"/>
            <p:cNvSpPr txBox="1">
              <a:spLocks noChangeArrowheads="1"/>
            </p:cNvSpPr>
            <p:nvPr/>
          </p:nvSpPr>
          <p:spPr bwMode="auto">
            <a:xfrm>
              <a:off x="3946490" y="4142181"/>
              <a:ext cx="1048658" cy="9451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Arial" panose="020B0604020202020204" pitchFamily="34" charset="0"/>
                </a:rPr>
                <a:t>积极向上</a:t>
              </a:r>
            </a:p>
          </p:txBody>
        </p:sp>
      </p:grpSp>
      <p:grpSp>
        <p:nvGrpSpPr>
          <p:cNvPr id="43" name="组合 23"/>
          <p:cNvGrpSpPr/>
          <p:nvPr/>
        </p:nvGrpSpPr>
        <p:grpSpPr>
          <a:xfrm>
            <a:off x="7845515" y="2001146"/>
            <a:ext cx="1290750" cy="1259470"/>
            <a:chOff x="7175225" y="1957361"/>
            <a:chExt cx="1291086" cy="1259798"/>
          </a:xfrm>
        </p:grpSpPr>
        <p:sp>
          <p:nvSpPr>
            <p:cNvPr id="1048617" name="Freeform 11"/>
            <p:cNvSpPr>
              <a:spLocks noEditPoints="1"/>
            </p:cNvSpPr>
            <p:nvPr/>
          </p:nvSpPr>
          <p:spPr bwMode="auto">
            <a:xfrm rot="943525">
              <a:off x="7175225" y="1957361"/>
              <a:ext cx="1291086" cy="1259798"/>
            </a:xfrm>
            <a:custGeom>
              <a:avLst/>
              <a:gdLst/>
              <a:ahLst/>
              <a:cxnLst>
                <a:cxn ang="0">
                  <a:pos x="1613" y="210"/>
                </a:cxn>
                <a:cxn ang="0">
                  <a:pos x="1360" y="674"/>
                </a:cxn>
                <a:cxn ang="0">
                  <a:pos x="732" y="749"/>
                </a:cxn>
                <a:cxn ang="0">
                  <a:pos x="468" y="1245"/>
                </a:cxn>
                <a:cxn ang="0">
                  <a:pos x="543" y="1681"/>
                </a:cxn>
                <a:cxn ang="0">
                  <a:pos x="50" y="2188"/>
                </a:cxn>
                <a:cxn ang="0">
                  <a:pos x="228" y="2752"/>
                </a:cxn>
                <a:cxn ang="0">
                  <a:pos x="343" y="3352"/>
                </a:cxn>
                <a:cxn ang="0">
                  <a:pos x="478" y="3841"/>
                </a:cxn>
                <a:cxn ang="0">
                  <a:pos x="1117" y="4048"/>
                </a:cxn>
                <a:cxn ang="0">
                  <a:pos x="1356" y="4540"/>
                </a:cxn>
                <a:cxn ang="0">
                  <a:pos x="1892" y="4755"/>
                </a:cxn>
                <a:cxn ang="0">
                  <a:pos x="2384" y="4530"/>
                </a:cxn>
                <a:cxn ang="0">
                  <a:pos x="2994" y="4837"/>
                </a:cxn>
                <a:cxn ang="0">
                  <a:pos x="3448" y="4573"/>
                </a:cxn>
                <a:cxn ang="0">
                  <a:pos x="3748" y="4208"/>
                </a:cxn>
                <a:cxn ang="0">
                  <a:pos x="4340" y="4066"/>
                </a:cxn>
                <a:cxn ang="0">
                  <a:pos x="4515" y="3494"/>
                </a:cxn>
                <a:cxn ang="0">
                  <a:pos x="4686" y="3041"/>
                </a:cxn>
                <a:cxn ang="0">
                  <a:pos x="4961" y="2570"/>
                </a:cxn>
                <a:cxn ang="0">
                  <a:pos x="4658" y="2013"/>
                </a:cxn>
                <a:cxn ang="0">
                  <a:pos x="4647" y="1517"/>
                </a:cxn>
                <a:cxn ang="0">
                  <a:pos x="4515" y="1031"/>
                </a:cxn>
                <a:cxn ang="0">
                  <a:pos x="3876" y="821"/>
                </a:cxn>
                <a:cxn ang="0">
                  <a:pos x="3637" y="328"/>
                </a:cxn>
                <a:cxn ang="0">
                  <a:pos x="3102" y="114"/>
                </a:cxn>
                <a:cxn ang="0">
                  <a:pos x="2609" y="342"/>
                </a:cxn>
                <a:cxn ang="0">
                  <a:pos x="1999" y="32"/>
                </a:cxn>
                <a:cxn ang="0">
                  <a:pos x="2520" y="217"/>
                </a:cxn>
                <a:cxn ang="0">
                  <a:pos x="3212" y="71"/>
                </a:cxn>
                <a:cxn ang="0">
                  <a:pos x="3633" y="274"/>
                </a:cxn>
                <a:cxn ang="0">
                  <a:pos x="3876" y="788"/>
                </a:cxn>
                <a:cxn ang="0">
                  <a:pos x="4483" y="956"/>
                </a:cxn>
                <a:cxn ang="0">
                  <a:pos x="4690" y="1403"/>
                </a:cxn>
                <a:cxn ang="0">
                  <a:pos x="4761" y="2070"/>
                </a:cxn>
                <a:cxn ang="0">
                  <a:pos x="4993" y="2584"/>
                </a:cxn>
                <a:cxn ang="0">
                  <a:pos x="4604" y="3137"/>
                </a:cxn>
                <a:cxn ang="0">
                  <a:pos x="4551" y="3737"/>
                </a:cxn>
                <a:cxn ang="0">
                  <a:pos x="4187" y="4191"/>
                </a:cxn>
                <a:cxn ang="0">
                  <a:pos x="3594" y="4365"/>
                </a:cxn>
                <a:cxn ang="0">
                  <a:pos x="3127" y="4855"/>
                </a:cxn>
                <a:cxn ang="0">
                  <a:pos x="2577" y="4730"/>
                </a:cxn>
                <a:cxn ang="0">
                  <a:pos x="1895" y="4787"/>
                </a:cxn>
                <a:cxn ang="0">
                  <a:pos x="1428" y="4665"/>
                </a:cxn>
                <a:cxn ang="0">
                  <a:pos x="1146" y="4080"/>
                </a:cxn>
                <a:cxn ang="0">
                  <a:pos x="589" y="3966"/>
                </a:cxn>
                <a:cxn ang="0">
                  <a:pos x="307" y="3552"/>
                </a:cxn>
                <a:cxn ang="0">
                  <a:pos x="325" y="2888"/>
                </a:cxn>
                <a:cxn ang="0">
                  <a:pos x="0" y="2316"/>
                </a:cxn>
                <a:cxn ang="0">
                  <a:pos x="282" y="1809"/>
                </a:cxn>
                <a:cxn ang="0">
                  <a:pos x="435" y="1245"/>
                </a:cxn>
                <a:cxn ang="0">
                  <a:pos x="632" y="778"/>
                </a:cxn>
                <a:cxn ang="0">
                  <a:pos x="1242" y="628"/>
                </a:cxn>
                <a:cxn ang="0">
                  <a:pos x="1624" y="153"/>
                </a:cxn>
              </a:cxnLst>
              <a:rect l="0" t="0" r="r" b="b"/>
              <a:pathLst>
                <a:path w="4993" h="4872">
                  <a:moveTo>
                    <a:pt x="1999" y="32"/>
                  </a:moveTo>
                  <a:lnTo>
                    <a:pt x="1934" y="35"/>
                  </a:lnTo>
                  <a:lnTo>
                    <a:pt x="1874" y="46"/>
                  </a:lnTo>
                  <a:lnTo>
                    <a:pt x="1781" y="82"/>
                  </a:lnTo>
                  <a:lnTo>
                    <a:pt x="1692" y="135"/>
                  </a:lnTo>
                  <a:lnTo>
                    <a:pt x="1613" y="210"/>
                  </a:lnTo>
                  <a:lnTo>
                    <a:pt x="1542" y="299"/>
                  </a:lnTo>
                  <a:lnTo>
                    <a:pt x="1481" y="407"/>
                  </a:lnTo>
                  <a:lnTo>
                    <a:pt x="1424" y="528"/>
                  </a:lnTo>
                  <a:lnTo>
                    <a:pt x="1378" y="664"/>
                  </a:lnTo>
                  <a:lnTo>
                    <a:pt x="1371" y="678"/>
                  </a:lnTo>
                  <a:lnTo>
                    <a:pt x="1360" y="674"/>
                  </a:lnTo>
                  <a:lnTo>
                    <a:pt x="1246" y="660"/>
                  </a:lnTo>
                  <a:lnTo>
                    <a:pt x="1142" y="656"/>
                  </a:lnTo>
                  <a:lnTo>
                    <a:pt x="1024" y="664"/>
                  </a:lnTo>
                  <a:lnTo>
                    <a:pt x="917" y="681"/>
                  </a:lnTo>
                  <a:lnTo>
                    <a:pt x="817" y="710"/>
                  </a:lnTo>
                  <a:lnTo>
                    <a:pt x="732" y="749"/>
                  </a:lnTo>
                  <a:lnTo>
                    <a:pt x="653" y="803"/>
                  </a:lnTo>
                  <a:lnTo>
                    <a:pt x="589" y="867"/>
                  </a:lnTo>
                  <a:lnTo>
                    <a:pt x="535" y="946"/>
                  </a:lnTo>
                  <a:lnTo>
                    <a:pt x="500" y="1038"/>
                  </a:lnTo>
                  <a:lnTo>
                    <a:pt x="475" y="1138"/>
                  </a:lnTo>
                  <a:lnTo>
                    <a:pt x="468" y="1245"/>
                  </a:lnTo>
                  <a:lnTo>
                    <a:pt x="471" y="1342"/>
                  </a:lnTo>
                  <a:lnTo>
                    <a:pt x="489" y="1442"/>
                  </a:lnTo>
                  <a:lnTo>
                    <a:pt x="514" y="1549"/>
                  </a:lnTo>
                  <a:lnTo>
                    <a:pt x="550" y="1660"/>
                  </a:lnTo>
                  <a:lnTo>
                    <a:pt x="553" y="1674"/>
                  </a:lnTo>
                  <a:lnTo>
                    <a:pt x="543" y="1681"/>
                  </a:lnTo>
                  <a:lnTo>
                    <a:pt x="418" y="1752"/>
                  </a:lnTo>
                  <a:lnTo>
                    <a:pt x="307" y="1831"/>
                  </a:lnTo>
                  <a:lnTo>
                    <a:pt x="214" y="1913"/>
                  </a:lnTo>
                  <a:lnTo>
                    <a:pt x="143" y="2002"/>
                  </a:lnTo>
                  <a:lnTo>
                    <a:pt x="86" y="2091"/>
                  </a:lnTo>
                  <a:lnTo>
                    <a:pt x="50" y="2188"/>
                  </a:lnTo>
                  <a:lnTo>
                    <a:pt x="32" y="2288"/>
                  </a:lnTo>
                  <a:lnTo>
                    <a:pt x="32" y="2316"/>
                  </a:lnTo>
                  <a:lnTo>
                    <a:pt x="46" y="2427"/>
                  </a:lnTo>
                  <a:lnTo>
                    <a:pt x="82" y="2538"/>
                  </a:lnTo>
                  <a:lnTo>
                    <a:pt x="146" y="2648"/>
                  </a:lnTo>
                  <a:lnTo>
                    <a:pt x="228" y="2752"/>
                  </a:lnTo>
                  <a:lnTo>
                    <a:pt x="335" y="2855"/>
                  </a:lnTo>
                  <a:lnTo>
                    <a:pt x="478" y="2963"/>
                  </a:lnTo>
                  <a:lnTo>
                    <a:pt x="471" y="2973"/>
                  </a:lnTo>
                  <a:lnTo>
                    <a:pt x="414" y="3105"/>
                  </a:lnTo>
                  <a:lnTo>
                    <a:pt x="371" y="3230"/>
                  </a:lnTo>
                  <a:lnTo>
                    <a:pt x="343" y="3352"/>
                  </a:lnTo>
                  <a:lnTo>
                    <a:pt x="335" y="3466"/>
                  </a:lnTo>
                  <a:lnTo>
                    <a:pt x="339" y="3548"/>
                  </a:lnTo>
                  <a:lnTo>
                    <a:pt x="357" y="3627"/>
                  </a:lnTo>
                  <a:lnTo>
                    <a:pt x="382" y="3698"/>
                  </a:lnTo>
                  <a:lnTo>
                    <a:pt x="418" y="3766"/>
                  </a:lnTo>
                  <a:lnTo>
                    <a:pt x="478" y="3841"/>
                  </a:lnTo>
                  <a:lnTo>
                    <a:pt x="553" y="3905"/>
                  </a:lnTo>
                  <a:lnTo>
                    <a:pt x="639" y="3955"/>
                  </a:lnTo>
                  <a:lnTo>
                    <a:pt x="742" y="3998"/>
                  </a:lnTo>
                  <a:lnTo>
                    <a:pt x="857" y="4026"/>
                  </a:lnTo>
                  <a:lnTo>
                    <a:pt x="982" y="4041"/>
                  </a:lnTo>
                  <a:lnTo>
                    <a:pt x="1117" y="4048"/>
                  </a:lnTo>
                  <a:lnTo>
                    <a:pt x="1171" y="4048"/>
                  </a:lnTo>
                  <a:lnTo>
                    <a:pt x="1174" y="4062"/>
                  </a:lnTo>
                  <a:lnTo>
                    <a:pt x="1206" y="4201"/>
                  </a:lnTo>
                  <a:lnTo>
                    <a:pt x="1246" y="4330"/>
                  </a:lnTo>
                  <a:lnTo>
                    <a:pt x="1296" y="4444"/>
                  </a:lnTo>
                  <a:lnTo>
                    <a:pt x="1356" y="4540"/>
                  </a:lnTo>
                  <a:lnTo>
                    <a:pt x="1428" y="4622"/>
                  </a:lnTo>
                  <a:lnTo>
                    <a:pt x="1506" y="4687"/>
                  </a:lnTo>
                  <a:lnTo>
                    <a:pt x="1595" y="4733"/>
                  </a:lnTo>
                  <a:lnTo>
                    <a:pt x="1688" y="4758"/>
                  </a:lnTo>
                  <a:lnTo>
                    <a:pt x="1781" y="4765"/>
                  </a:lnTo>
                  <a:lnTo>
                    <a:pt x="1892" y="4755"/>
                  </a:lnTo>
                  <a:lnTo>
                    <a:pt x="2006" y="4726"/>
                  </a:lnTo>
                  <a:lnTo>
                    <a:pt x="2120" y="4680"/>
                  </a:lnTo>
                  <a:lnTo>
                    <a:pt x="2241" y="4612"/>
                  </a:lnTo>
                  <a:lnTo>
                    <a:pt x="2363" y="4526"/>
                  </a:lnTo>
                  <a:lnTo>
                    <a:pt x="2373" y="4519"/>
                  </a:lnTo>
                  <a:lnTo>
                    <a:pt x="2384" y="4530"/>
                  </a:lnTo>
                  <a:lnTo>
                    <a:pt x="2488" y="4622"/>
                  </a:lnTo>
                  <a:lnTo>
                    <a:pt x="2588" y="4697"/>
                  </a:lnTo>
                  <a:lnTo>
                    <a:pt x="2691" y="4758"/>
                  </a:lnTo>
                  <a:lnTo>
                    <a:pt x="2795" y="4801"/>
                  </a:lnTo>
                  <a:lnTo>
                    <a:pt x="2895" y="4830"/>
                  </a:lnTo>
                  <a:lnTo>
                    <a:pt x="2994" y="4837"/>
                  </a:lnTo>
                  <a:lnTo>
                    <a:pt x="3055" y="4833"/>
                  </a:lnTo>
                  <a:lnTo>
                    <a:pt x="3119" y="4822"/>
                  </a:lnTo>
                  <a:lnTo>
                    <a:pt x="3212" y="4787"/>
                  </a:lnTo>
                  <a:lnTo>
                    <a:pt x="3298" y="4733"/>
                  </a:lnTo>
                  <a:lnTo>
                    <a:pt x="3376" y="4662"/>
                  </a:lnTo>
                  <a:lnTo>
                    <a:pt x="3448" y="4573"/>
                  </a:lnTo>
                  <a:lnTo>
                    <a:pt x="3512" y="4465"/>
                  </a:lnTo>
                  <a:lnTo>
                    <a:pt x="3569" y="4344"/>
                  </a:lnTo>
                  <a:lnTo>
                    <a:pt x="3615" y="4208"/>
                  </a:lnTo>
                  <a:lnTo>
                    <a:pt x="3619" y="4194"/>
                  </a:lnTo>
                  <a:lnTo>
                    <a:pt x="3633" y="4194"/>
                  </a:lnTo>
                  <a:lnTo>
                    <a:pt x="3748" y="4208"/>
                  </a:lnTo>
                  <a:lnTo>
                    <a:pt x="3851" y="4212"/>
                  </a:lnTo>
                  <a:lnTo>
                    <a:pt x="3969" y="4205"/>
                  </a:lnTo>
                  <a:lnTo>
                    <a:pt x="4076" y="4191"/>
                  </a:lnTo>
                  <a:lnTo>
                    <a:pt x="4176" y="4162"/>
                  </a:lnTo>
                  <a:lnTo>
                    <a:pt x="4261" y="4119"/>
                  </a:lnTo>
                  <a:lnTo>
                    <a:pt x="4340" y="4066"/>
                  </a:lnTo>
                  <a:lnTo>
                    <a:pt x="4404" y="4001"/>
                  </a:lnTo>
                  <a:lnTo>
                    <a:pt x="4454" y="3923"/>
                  </a:lnTo>
                  <a:lnTo>
                    <a:pt x="4493" y="3830"/>
                  </a:lnTo>
                  <a:lnTo>
                    <a:pt x="4515" y="3730"/>
                  </a:lnTo>
                  <a:lnTo>
                    <a:pt x="4522" y="3623"/>
                  </a:lnTo>
                  <a:lnTo>
                    <a:pt x="4515" y="3494"/>
                  </a:lnTo>
                  <a:lnTo>
                    <a:pt x="4486" y="3355"/>
                  </a:lnTo>
                  <a:lnTo>
                    <a:pt x="4444" y="3209"/>
                  </a:lnTo>
                  <a:lnTo>
                    <a:pt x="4440" y="3195"/>
                  </a:lnTo>
                  <a:lnTo>
                    <a:pt x="4451" y="3191"/>
                  </a:lnTo>
                  <a:lnTo>
                    <a:pt x="4576" y="3120"/>
                  </a:lnTo>
                  <a:lnTo>
                    <a:pt x="4686" y="3041"/>
                  </a:lnTo>
                  <a:lnTo>
                    <a:pt x="4775" y="2955"/>
                  </a:lnTo>
                  <a:lnTo>
                    <a:pt x="4850" y="2870"/>
                  </a:lnTo>
                  <a:lnTo>
                    <a:pt x="4908" y="2777"/>
                  </a:lnTo>
                  <a:lnTo>
                    <a:pt x="4943" y="2681"/>
                  </a:lnTo>
                  <a:lnTo>
                    <a:pt x="4957" y="2581"/>
                  </a:lnTo>
                  <a:lnTo>
                    <a:pt x="4961" y="2570"/>
                  </a:lnTo>
                  <a:lnTo>
                    <a:pt x="4961" y="2552"/>
                  </a:lnTo>
                  <a:lnTo>
                    <a:pt x="4947" y="2441"/>
                  </a:lnTo>
                  <a:lnTo>
                    <a:pt x="4911" y="2331"/>
                  </a:lnTo>
                  <a:lnTo>
                    <a:pt x="4847" y="2220"/>
                  </a:lnTo>
                  <a:lnTo>
                    <a:pt x="4765" y="2116"/>
                  </a:lnTo>
                  <a:lnTo>
                    <a:pt x="4658" y="2013"/>
                  </a:lnTo>
                  <a:lnTo>
                    <a:pt x="4529" y="1917"/>
                  </a:lnTo>
                  <a:lnTo>
                    <a:pt x="4515" y="1909"/>
                  </a:lnTo>
                  <a:lnTo>
                    <a:pt x="4522" y="1895"/>
                  </a:lnTo>
                  <a:lnTo>
                    <a:pt x="4579" y="1763"/>
                  </a:lnTo>
                  <a:lnTo>
                    <a:pt x="4622" y="1638"/>
                  </a:lnTo>
                  <a:lnTo>
                    <a:pt x="4647" y="1517"/>
                  </a:lnTo>
                  <a:lnTo>
                    <a:pt x="4654" y="1403"/>
                  </a:lnTo>
                  <a:lnTo>
                    <a:pt x="4651" y="1320"/>
                  </a:lnTo>
                  <a:lnTo>
                    <a:pt x="4636" y="1245"/>
                  </a:lnTo>
                  <a:lnTo>
                    <a:pt x="4611" y="1174"/>
                  </a:lnTo>
                  <a:lnTo>
                    <a:pt x="4576" y="1106"/>
                  </a:lnTo>
                  <a:lnTo>
                    <a:pt x="4515" y="1031"/>
                  </a:lnTo>
                  <a:lnTo>
                    <a:pt x="4440" y="967"/>
                  </a:lnTo>
                  <a:lnTo>
                    <a:pt x="4354" y="913"/>
                  </a:lnTo>
                  <a:lnTo>
                    <a:pt x="4251" y="871"/>
                  </a:lnTo>
                  <a:lnTo>
                    <a:pt x="4137" y="842"/>
                  </a:lnTo>
                  <a:lnTo>
                    <a:pt x="4012" y="828"/>
                  </a:lnTo>
                  <a:lnTo>
                    <a:pt x="3876" y="821"/>
                  </a:lnTo>
                  <a:lnTo>
                    <a:pt x="3822" y="821"/>
                  </a:lnTo>
                  <a:lnTo>
                    <a:pt x="3819" y="806"/>
                  </a:lnTo>
                  <a:lnTo>
                    <a:pt x="3787" y="667"/>
                  </a:lnTo>
                  <a:lnTo>
                    <a:pt x="3748" y="539"/>
                  </a:lnTo>
                  <a:lnTo>
                    <a:pt x="3698" y="428"/>
                  </a:lnTo>
                  <a:lnTo>
                    <a:pt x="3637" y="328"/>
                  </a:lnTo>
                  <a:lnTo>
                    <a:pt x="3566" y="249"/>
                  </a:lnTo>
                  <a:lnTo>
                    <a:pt x="3487" y="185"/>
                  </a:lnTo>
                  <a:lnTo>
                    <a:pt x="3398" y="139"/>
                  </a:lnTo>
                  <a:lnTo>
                    <a:pt x="3305" y="110"/>
                  </a:lnTo>
                  <a:lnTo>
                    <a:pt x="3212" y="103"/>
                  </a:lnTo>
                  <a:lnTo>
                    <a:pt x="3102" y="114"/>
                  </a:lnTo>
                  <a:lnTo>
                    <a:pt x="2987" y="142"/>
                  </a:lnTo>
                  <a:lnTo>
                    <a:pt x="2873" y="192"/>
                  </a:lnTo>
                  <a:lnTo>
                    <a:pt x="2752" y="260"/>
                  </a:lnTo>
                  <a:lnTo>
                    <a:pt x="2630" y="342"/>
                  </a:lnTo>
                  <a:lnTo>
                    <a:pt x="2620" y="349"/>
                  </a:lnTo>
                  <a:lnTo>
                    <a:pt x="2609" y="342"/>
                  </a:lnTo>
                  <a:lnTo>
                    <a:pt x="2506" y="249"/>
                  </a:lnTo>
                  <a:lnTo>
                    <a:pt x="2402" y="174"/>
                  </a:lnTo>
                  <a:lnTo>
                    <a:pt x="2298" y="110"/>
                  </a:lnTo>
                  <a:lnTo>
                    <a:pt x="2199" y="67"/>
                  </a:lnTo>
                  <a:lnTo>
                    <a:pt x="2095" y="42"/>
                  </a:lnTo>
                  <a:lnTo>
                    <a:pt x="1999" y="32"/>
                  </a:lnTo>
                  <a:close/>
                  <a:moveTo>
                    <a:pt x="1999" y="0"/>
                  </a:moveTo>
                  <a:lnTo>
                    <a:pt x="2102" y="10"/>
                  </a:lnTo>
                  <a:lnTo>
                    <a:pt x="2206" y="35"/>
                  </a:lnTo>
                  <a:lnTo>
                    <a:pt x="2309" y="78"/>
                  </a:lnTo>
                  <a:lnTo>
                    <a:pt x="2416" y="139"/>
                  </a:lnTo>
                  <a:lnTo>
                    <a:pt x="2520" y="217"/>
                  </a:lnTo>
                  <a:lnTo>
                    <a:pt x="2623" y="307"/>
                  </a:lnTo>
                  <a:lnTo>
                    <a:pt x="2745" y="224"/>
                  </a:lnTo>
                  <a:lnTo>
                    <a:pt x="2866" y="160"/>
                  </a:lnTo>
                  <a:lnTo>
                    <a:pt x="2984" y="110"/>
                  </a:lnTo>
                  <a:lnTo>
                    <a:pt x="3098" y="82"/>
                  </a:lnTo>
                  <a:lnTo>
                    <a:pt x="3212" y="71"/>
                  </a:lnTo>
                  <a:lnTo>
                    <a:pt x="3280" y="75"/>
                  </a:lnTo>
                  <a:lnTo>
                    <a:pt x="3344" y="85"/>
                  </a:lnTo>
                  <a:lnTo>
                    <a:pt x="3408" y="107"/>
                  </a:lnTo>
                  <a:lnTo>
                    <a:pt x="3491" y="150"/>
                  </a:lnTo>
                  <a:lnTo>
                    <a:pt x="3566" y="203"/>
                  </a:lnTo>
                  <a:lnTo>
                    <a:pt x="3633" y="274"/>
                  </a:lnTo>
                  <a:lnTo>
                    <a:pt x="3690" y="353"/>
                  </a:lnTo>
                  <a:lnTo>
                    <a:pt x="3744" y="446"/>
                  </a:lnTo>
                  <a:lnTo>
                    <a:pt x="3787" y="549"/>
                  </a:lnTo>
                  <a:lnTo>
                    <a:pt x="3819" y="664"/>
                  </a:lnTo>
                  <a:lnTo>
                    <a:pt x="3847" y="788"/>
                  </a:lnTo>
                  <a:lnTo>
                    <a:pt x="3876" y="788"/>
                  </a:lnTo>
                  <a:lnTo>
                    <a:pt x="3997" y="792"/>
                  </a:lnTo>
                  <a:lnTo>
                    <a:pt x="4112" y="806"/>
                  </a:lnTo>
                  <a:lnTo>
                    <a:pt x="4219" y="831"/>
                  </a:lnTo>
                  <a:lnTo>
                    <a:pt x="4315" y="863"/>
                  </a:lnTo>
                  <a:lnTo>
                    <a:pt x="4404" y="903"/>
                  </a:lnTo>
                  <a:lnTo>
                    <a:pt x="4483" y="956"/>
                  </a:lnTo>
                  <a:lnTo>
                    <a:pt x="4547" y="1017"/>
                  </a:lnTo>
                  <a:lnTo>
                    <a:pt x="4604" y="1088"/>
                  </a:lnTo>
                  <a:lnTo>
                    <a:pt x="4640" y="1160"/>
                  </a:lnTo>
                  <a:lnTo>
                    <a:pt x="4668" y="1235"/>
                  </a:lnTo>
                  <a:lnTo>
                    <a:pt x="4683" y="1317"/>
                  </a:lnTo>
                  <a:lnTo>
                    <a:pt x="4690" y="1403"/>
                  </a:lnTo>
                  <a:lnTo>
                    <a:pt x="4683" y="1517"/>
                  </a:lnTo>
                  <a:lnTo>
                    <a:pt x="4654" y="1638"/>
                  </a:lnTo>
                  <a:lnTo>
                    <a:pt x="4615" y="1767"/>
                  </a:lnTo>
                  <a:lnTo>
                    <a:pt x="4558" y="1899"/>
                  </a:lnTo>
                  <a:lnTo>
                    <a:pt x="4668" y="1981"/>
                  </a:lnTo>
                  <a:lnTo>
                    <a:pt x="4761" y="2070"/>
                  </a:lnTo>
                  <a:lnTo>
                    <a:pt x="4843" y="2159"/>
                  </a:lnTo>
                  <a:lnTo>
                    <a:pt x="4908" y="2256"/>
                  </a:lnTo>
                  <a:lnTo>
                    <a:pt x="4954" y="2352"/>
                  </a:lnTo>
                  <a:lnTo>
                    <a:pt x="4982" y="2452"/>
                  </a:lnTo>
                  <a:lnTo>
                    <a:pt x="4993" y="2552"/>
                  </a:lnTo>
                  <a:lnTo>
                    <a:pt x="4993" y="2584"/>
                  </a:lnTo>
                  <a:lnTo>
                    <a:pt x="4975" y="2688"/>
                  </a:lnTo>
                  <a:lnTo>
                    <a:pt x="4936" y="2788"/>
                  </a:lnTo>
                  <a:lnTo>
                    <a:pt x="4879" y="2884"/>
                  </a:lnTo>
                  <a:lnTo>
                    <a:pt x="4804" y="2973"/>
                  </a:lnTo>
                  <a:lnTo>
                    <a:pt x="4711" y="3059"/>
                  </a:lnTo>
                  <a:lnTo>
                    <a:pt x="4604" y="3137"/>
                  </a:lnTo>
                  <a:lnTo>
                    <a:pt x="4479" y="3212"/>
                  </a:lnTo>
                  <a:lnTo>
                    <a:pt x="4511" y="3319"/>
                  </a:lnTo>
                  <a:lnTo>
                    <a:pt x="4536" y="3427"/>
                  </a:lnTo>
                  <a:lnTo>
                    <a:pt x="4554" y="3527"/>
                  </a:lnTo>
                  <a:lnTo>
                    <a:pt x="4558" y="3623"/>
                  </a:lnTo>
                  <a:lnTo>
                    <a:pt x="4551" y="3737"/>
                  </a:lnTo>
                  <a:lnTo>
                    <a:pt x="4526" y="3841"/>
                  </a:lnTo>
                  <a:lnTo>
                    <a:pt x="4486" y="3937"/>
                  </a:lnTo>
                  <a:lnTo>
                    <a:pt x="4429" y="4023"/>
                  </a:lnTo>
                  <a:lnTo>
                    <a:pt x="4361" y="4091"/>
                  </a:lnTo>
                  <a:lnTo>
                    <a:pt x="4279" y="4148"/>
                  </a:lnTo>
                  <a:lnTo>
                    <a:pt x="4187" y="4191"/>
                  </a:lnTo>
                  <a:lnTo>
                    <a:pt x="4083" y="4219"/>
                  </a:lnTo>
                  <a:lnTo>
                    <a:pt x="3972" y="4237"/>
                  </a:lnTo>
                  <a:lnTo>
                    <a:pt x="3851" y="4244"/>
                  </a:lnTo>
                  <a:lnTo>
                    <a:pt x="3751" y="4241"/>
                  </a:lnTo>
                  <a:lnTo>
                    <a:pt x="3644" y="4230"/>
                  </a:lnTo>
                  <a:lnTo>
                    <a:pt x="3594" y="4365"/>
                  </a:lnTo>
                  <a:lnTo>
                    <a:pt x="3537" y="4487"/>
                  </a:lnTo>
                  <a:lnTo>
                    <a:pt x="3473" y="4594"/>
                  </a:lnTo>
                  <a:lnTo>
                    <a:pt x="3398" y="4687"/>
                  </a:lnTo>
                  <a:lnTo>
                    <a:pt x="3316" y="4762"/>
                  </a:lnTo>
                  <a:lnTo>
                    <a:pt x="3226" y="4819"/>
                  </a:lnTo>
                  <a:lnTo>
                    <a:pt x="3127" y="4855"/>
                  </a:lnTo>
                  <a:lnTo>
                    <a:pt x="3059" y="4869"/>
                  </a:lnTo>
                  <a:lnTo>
                    <a:pt x="2994" y="4872"/>
                  </a:lnTo>
                  <a:lnTo>
                    <a:pt x="2891" y="4862"/>
                  </a:lnTo>
                  <a:lnTo>
                    <a:pt x="2787" y="4837"/>
                  </a:lnTo>
                  <a:lnTo>
                    <a:pt x="2684" y="4790"/>
                  </a:lnTo>
                  <a:lnTo>
                    <a:pt x="2577" y="4730"/>
                  </a:lnTo>
                  <a:lnTo>
                    <a:pt x="2473" y="4655"/>
                  </a:lnTo>
                  <a:lnTo>
                    <a:pt x="2370" y="4562"/>
                  </a:lnTo>
                  <a:lnTo>
                    <a:pt x="2249" y="4644"/>
                  </a:lnTo>
                  <a:lnTo>
                    <a:pt x="2127" y="4708"/>
                  </a:lnTo>
                  <a:lnTo>
                    <a:pt x="2009" y="4758"/>
                  </a:lnTo>
                  <a:lnTo>
                    <a:pt x="1895" y="4787"/>
                  </a:lnTo>
                  <a:lnTo>
                    <a:pt x="1781" y="4797"/>
                  </a:lnTo>
                  <a:lnTo>
                    <a:pt x="1713" y="4794"/>
                  </a:lnTo>
                  <a:lnTo>
                    <a:pt x="1649" y="4783"/>
                  </a:lnTo>
                  <a:lnTo>
                    <a:pt x="1585" y="4762"/>
                  </a:lnTo>
                  <a:lnTo>
                    <a:pt x="1503" y="4722"/>
                  </a:lnTo>
                  <a:lnTo>
                    <a:pt x="1428" y="4665"/>
                  </a:lnTo>
                  <a:lnTo>
                    <a:pt x="1360" y="4597"/>
                  </a:lnTo>
                  <a:lnTo>
                    <a:pt x="1299" y="4515"/>
                  </a:lnTo>
                  <a:lnTo>
                    <a:pt x="1249" y="4423"/>
                  </a:lnTo>
                  <a:lnTo>
                    <a:pt x="1206" y="4319"/>
                  </a:lnTo>
                  <a:lnTo>
                    <a:pt x="1171" y="4205"/>
                  </a:lnTo>
                  <a:lnTo>
                    <a:pt x="1146" y="4080"/>
                  </a:lnTo>
                  <a:lnTo>
                    <a:pt x="1117" y="4080"/>
                  </a:lnTo>
                  <a:lnTo>
                    <a:pt x="996" y="4076"/>
                  </a:lnTo>
                  <a:lnTo>
                    <a:pt x="882" y="4062"/>
                  </a:lnTo>
                  <a:lnTo>
                    <a:pt x="774" y="4041"/>
                  </a:lnTo>
                  <a:lnTo>
                    <a:pt x="678" y="4008"/>
                  </a:lnTo>
                  <a:lnTo>
                    <a:pt x="589" y="3966"/>
                  </a:lnTo>
                  <a:lnTo>
                    <a:pt x="510" y="3916"/>
                  </a:lnTo>
                  <a:lnTo>
                    <a:pt x="446" y="3855"/>
                  </a:lnTo>
                  <a:lnTo>
                    <a:pt x="389" y="3784"/>
                  </a:lnTo>
                  <a:lnTo>
                    <a:pt x="350" y="3712"/>
                  </a:lnTo>
                  <a:lnTo>
                    <a:pt x="325" y="3634"/>
                  </a:lnTo>
                  <a:lnTo>
                    <a:pt x="307" y="3552"/>
                  </a:lnTo>
                  <a:lnTo>
                    <a:pt x="303" y="3466"/>
                  </a:lnTo>
                  <a:lnTo>
                    <a:pt x="311" y="3352"/>
                  </a:lnTo>
                  <a:lnTo>
                    <a:pt x="335" y="3230"/>
                  </a:lnTo>
                  <a:lnTo>
                    <a:pt x="378" y="3102"/>
                  </a:lnTo>
                  <a:lnTo>
                    <a:pt x="435" y="2973"/>
                  </a:lnTo>
                  <a:lnTo>
                    <a:pt x="325" y="2888"/>
                  </a:lnTo>
                  <a:lnTo>
                    <a:pt x="232" y="2802"/>
                  </a:lnTo>
                  <a:lnTo>
                    <a:pt x="150" y="2709"/>
                  </a:lnTo>
                  <a:lnTo>
                    <a:pt x="86" y="2616"/>
                  </a:lnTo>
                  <a:lnTo>
                    <a:pt x="39" y="2516"/>
                  </a:lnTo>
                  <a:lnTo>
                    <a:pt x="11" y="2416"/>
                  </a:lnTo>
                  <a:lnTo>
                    <a:pt x="0" y="2316"/>
                  </a:lnTo>
                  <a:lnTo>
                    <a:pt x="0" y="2288"/>
                  </a:lnTo>
                  <a:lnTo>
                    <a:pt x="18" y="2184"/>
                  </a:lnTo>
                  <a:lnTo>
                    <a:pt x="54" y="2084"/>
                  </a:lnTo>
                  <a:lnTo>
                    <a:pt x="111" y="1988"/>
                  </a:lnTo>
                  <a:lnTo>
                    <a:pt x="186" y="1895"/>
                  </a:lnTo>
                  <a:lnTo>
                    <a:pt x="282" y="1809"/>
                  </a:lnTo>
                  <a:lnTo>
                    <a:pt x="389" y="1731"/>
                  </a:lnTo>
                  <a:lnTo>
                    <a:pt x="514" y="1656"/>
                  </a:lnTo>
                  <a:lnTo>
                    <a:pt x="482" y="1549"/>
                  </a:lnTo>
                  <a:lnTo>
                    <a:pt x="457" y="1442"/>
                  </a:lnTo>
                  <a:lnTo>
                    <a:pt x="439" y="1342"/>
                  </a:lnTo>
                  <a:lnTo>
                    <a:pt x="435" y="1245"/>
                  </a:lnTo>
                  <a:lnTo>
                    <a:pt x="439" y="1156"/>
                  </a:lnTo>
                  <a:lnTo>
                    <a:pt x="457" y="1071"/>
                  </a:lnTo>
                  <a:lnTo>
                    <a:pt x="482" y="988"/>
                  </a:lnTo>
                  <a:lnTo>
                    <a:pt x="518" y="917"/>
                  </a:lnTo>
                  <a:lnTo>
                    <a:pt x="564" y="849"/>
                  </a:lnTo>
                  <a:lnTo>
                    <a:pt x="632" y="778"/>
                  </a:lnTo>
                  <a:lnTo>
                    <a:pt x="714" y="724"/>
                  </a:lnTo>
                  <a:lnTo>
                    <a:pt x="807" y="678"/>
                  </a:lnTo>
                  <a:lnTo>
                    <a:pt x="910" y="649"/>
                  </a:lnTo>
                  <a:lnTo>
                    <a:pt x="1021" y="631"/>
                  </a:lnTo>
                  <a:lnTo>
                    <a:pt x="1142" y="624"/>
                  </a:lnTo>
                  <a:lnTo>
                    <a:pt x="1242" y="628"/>
                  </a:lnTo>
                  <a:lnTo>
                    <a:pt x="1349" y="639"/>
                  </a:lnTo>
                  <a:lnTo>
                    <a:pt x="1392" y="521"/>
                  </a:lnTo>
                  <a:lnTo>
                    <a:pt x="1438" y="410"/>
                  </a:lnTo>
                  <a:lnTo>
                    <a:pt x="1495" y="314"/>
                  </a:lnTo>
                  <a:lnTo>
                    <a:pt x="1556" y="224"/>
                  </a:lnTo>
                  <a:lnTo>
                    <a:pt x="1624" y="153"/>
                  </a:lnTo>
                  <a:lnTo>
                    <a:pt x="1699" y="92"/>
                  </a:lnTo>
                  <a:lnTo>
                    <a:pt x="1777" y="46"/>
                  </a:lnTo>
                  <a:lnTo>
                    <a:pt x="1867" y="14"/>
                  </a:lnTo>
                  <a:lnTo>
                    <a:pt x="1931" y="3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1048618" name="Freeform 12"/>
            <p:cNvSpPr/>
            <p:nvPr/>
          </p:nvSpPr>
          <p:spPr bwMode="auto">
            <a:xfrm rot="943525">
              <a:off x="7247108" y="2027436"/>
              <a:ext cx="1147315" cy="1119648"/>
            </a:xfrm>
            <a:custGeom>
              <a:avLst/>
              <a:gdLst/>
              <a:ahLst/>
              <a:cxnLst>
                <a:cxn ang="0">
                  <a:pos x="1942" y="25"/>
                </a:cxn>
                <a:cxn ang="0">
                  <a:pos x="2235" y="193"/>
                </a:cxn>
                <a:cxn ang="0">
                  <a:pos x="2542" y="146"/>
                </a:cxn>
                <a:cxn ang="0">
                  <a:pos x="2845" y="61"/>
                </a:cxn>
                <a:cxn ang="0">
                  <a:pos x="3113" y="136"/>
                </a:cxn>
                <a:cxn ang="0">
                  <a:pos x="3305" y="360"/>
                </a:cxn>
                <a:cxn ang="0">
                  <a:pos x="3416" y="707"/>
                </a:cxn>
                <a:cxn ang="0">
                  <a:pos x="3776" y="750"/>
                </a:cxn>
                <a:cxn ang="0">
                  <a:pos x="4033" y="892"/>
                </a:cxn>
                <a:cxn ang="0">
                  <a:pos x="4158" y="1142"/>
                </a:cxn>
                <a:cxn ang="0">
                  <a:pos x="4133" y="1453"/>
                </a:cxn>
                <a:cxn ang="0">
                  <a:pos x="4166" y="1781"/>
                </a:cxn>
                <a:cxn ang="0">
                  <a:pos x="4398" y="2081"/>
                </a:cxn>
                <a:cxn ang="0">
                  <a:pos x="4422" y="2388"/>
                </a:cxn>
                <a:cxn ang="0">
                  <a:pos x="4269" y="2642"/>
                </a:cxn>
                <a:cxn ang="0">
                  <a:pos x="3976" y="2852"/>
                </a:cxn>
                <a:cxn ang="0">
                  <a:pos x="4048" y="3209"/>
                </a:cxn>
                <a:cxn ang="0">
                  <a:pos x="3987" y="3495"/>
                </a:cxn>
                <a:cxn ang="0">
                  <a:pos x="3791" y="3691"/>
                </a:cxn>
                <a:cxn ang="0">
                  <a:pos x="3487" y="3770"/>
                </a:cxn>
                <a:cxn ang="0">
                  <a:pos x="3191" y="3877"/>
                </a:cxn>
                <a:cxn ang="0">
                  <a:pos x="3020" y="4166"/>
                </a:cxn>
                <a:cxn ang="0">
                  <a:pos x="2777" y="4316"/>
                </a:cxn>
                <a:cxn ang="0">
                  <a:pos x="2495" y="4302"/>
                </a:cxn>
                <a:cxn ang="0">
                  <a:pos x="2203" y="4134"/>
                </a:cxn>
                <a:cxn ang="0">
                  <a:pos x="1896" y="4180"/>
                </a:cxn>
                <a:cxn ang="0">
                  <a:pos x="1592" y="4266"/>
                </a:cxn>
                <a:cxn ang="0">
                  <a:pos x="1325" y="4191"/>
                </a:cxn>
                <a:cxn ang="0">
                  <a:pos x="1132" y="3970"/>
                </a:cxn>
                <a:cxn ang="0">
                  <a:pos x="1021" y="3623"/>
                </a:cxn>
                <a:cxn ang="0">
                  <a:pos x="661" y="3580"/>
                </a:cxn>
                <a:cxn ang="0">
                  <a:pos x="404" y="3434"/>
                </a:cxn>
                <a:cxn ang="0">
                  <a:pos x="279" y="3188"/>
                </a:cxn>
                <a:cxn ang="0">
                  <a:pos x="304" y="2874"/>
                </a:cxn>
                <a:cxn ang="0">
                  <a:pos x="272" y="2545"/>
                </a:cxn>
                <a:cxn ang="0">
                  <a:pos x="40" y="2245"/>
                </a:cxn>
                <a:cxn ang="0">
                  <a:pos x="15" y="1938"/>
                </a:cxn>
                <a:cxn ang="0">
                  <a:pos x="168" y="1685"/>
                </a:cxn>
                <a:cxn ang="0">
                  <a:pos x="461" y="1474"/>
                </a:cxn>
                <a:cxn ang="0">
                  <a:pos x="389" y="1117"/>
                </a:cxn>
                <a:cxn ang="0">
                  <a:pos x="450" y="832"/>
                </a:cxn>
                <a:cxn ang="0">
                  <a:pos x="646" y="635"/>
                </a:cxn>
                <a:cxn ang="0">
                  <a:pos x="950" y="560"/>
                </a:cxn>
                <a:cxn ang="0">
                  <a:pos x="1246" y="450"/>
                </a:cxn>
                <a:cxn ang="0">
                  <a:pos x="1417" y="161"/>
                </a:cxn>
                <a:cxn ang="0">
                  <a:pos x="1656" y="14"/>
                </a:cxn>
              </a:cxnLst>
              <a:rect l="0" t="0" r="r" b="b"/>
              <a:pathLst>
                <a:path w="4437" h="4330">
                  <a:moveTo>
                    <a:pt x="1749" y="0"/>
                  </a:moveTo>
                  <a:lnTo>
                    <a:pt x="1846" y="3"/>
                  </a:lnTo>
                  <a:lnTo>
                    <a:pt x="1942" y="25"/>
                  </a:lnTo>
                  <a:lnTo>
                    <a:pt x="2038" y="64"/>
                  </a:lnTo>
                  <a:lnTo>
                    <a:pt x="2135" y="121"/>
                  </a:lnTo>
                  <a:lnTo>
                    <a:pt x="2235" y="193"/>
                  </a:lnTo>
                  <a:lnTo>
                    <a:pt x="2331" y="278"/>
                  </a:lnTo>
                  <a:lnTo>
                    <a:pt x="2438" y="203"/>
                  </a:lnTo>
                  <a:lnTo>
                    <a:pt x="2542" y="146"/>
                  </a:lnTo>
                  <a:lnTo>
                    <a:pt x="2649" y="100"/>
                  </a:lnTo>
                  <a:lnTo>
                    <a:pt x="2749" y="75"/>
                  </a:lnTo>
                  <a:lnTo>
                    <a:pt x="2845" y="61"/>
                  </a:lnTo>
                  <a:lnTo>
                    <a:pt x="2941" y="68"/>
                  </a:lnTo>
                  <a:lnTo>
                    <a:pt x="3031" y="93"/>
                  </a:lnTo>
                  <a:lnTo>
                    <a:pt x="3113" y="136"/>
                  </a:lnTo>
                  <a:lnTo>
                    <a:pt x="3188" y="196"/>
                  </a:lnTo>
                  <a:lnTo>
                    <a:pt x="3252" y="271"/>
                  </a:lnTo>
                  <a:lnTo>
                    <a:pt x="3305" y="360"/>
                  </a:lnTo>
                  <a:lnTo>
                    <a:pt x="3352" y="464"/>
                  </a:lnTo>
                  <a:lnTo>
                    <a:pt x="3387" y="578"/>
                  </a:lnTo>
                  <a:lnTo>
                    <a:pt x="3416" y="707"/>
                  </a:lnTo>
                  <a:lnTo>
                    <a:pt x="3544" y="710"/>
                  </a:lnTo>
                  <a:lnTo>
                    <a:pt x="3666" y="725"/>
                  </a:lnTo>
                  <a:lnTo>
                    <a:pt x="3776" y="750"/>
                  </a:lnTo>
                  <a:lnTo>
                    <a:pt x="3873" y="785"/>
                  </a:lnTo>
                  <a:lnTo>
                    <a:pt x="3959" y="832"/>
                  </a:lnTo>
                  <a:lnTo>
                    <a:pt x="4033" y="892"/>
                  </a:lnTo>
                  <a:lnTo>
                    <a:pt x="4091" y="967"/>
                  </a:lnTo>
                  <a:lnTo>
                    <a:pt x="4133" y="1049"/>
                  </a:lnTo>
                  <a:lnTo>
                    <a:pt x="4158" y="1142"/>
                  </a:lnTo>
                  <a:lnTo>
                    <a:pt x="4166" y="1239"/>
                  </a:lnTo>
                  <a:lnTo>
                    <a:pt x="4158" y="1342"/>
                  </a:lnTo>
                  <a:lnTo>
                    <a:pt x="4133" y="1453"/>
                  </a:lnTo>
                  <a:lnTo>
                    <a:pt x="4098" y="1571"/>
                  </a:lnTo>
                  <a:lnTo>
                    <a:pt x="4044" y="1688"/>
                  </a:lnTo>
                  <a:lnTo>
                    <a:pt x="4166" y="1781"/>
                  </a:lnTo>
                  <a:lnTo>
                    <a:pt x="4265" y="1878"/>
                  </a:lnTo>
                  <a:lnTo>
                    <a:pt x="4344" y="1978"/>
                  </a:lnTo>
                  <a:lnTo>
                    <a:pt x="4398" y="2081"/>
                  </a:lnTo>
                  <a:lnTo>
                    <a:pt x="4430" y="2188"/>
                  </a:lnTo>
                  <a:lnTo>
                    <a:pt x="4437" y="2295"/>
                  </a:lnTo>
                  <a:lnTo>
                    <a:pt x="4422" y="2388"/>
                  </a:lnTo>
                  <a:lnTo>
                    <a:pt x="4387" y="2474"/>
                  </a:lnTo>
                  <a:lnTo>
                    <a:pt x="4337" y="2559"/>
                  </a:lnTo>
                  <a:lnTo>
                    <a:pt x="4269" y="2642"/>
                  </a:lnTo>
                  <a:lnTo>
                    <a:pt x="4187" y="2717"/>
                  </a:lnTo>
                  <a:lnTo>
                    <a:pt x="4087" y="2788"/>
                  </a:lnTo>
                  <a:lnTo>
                    <a:pt x="3976" y="2852"/>
                  </a:lnTo>
                  <a:lnTo>
                    <a:pt x="4016" y="2977"/>
                  </a:lnTo>
                  <a:lnTo>
                    <a:pt x="4037" y="3095"/>
                  </a:lnTo>
                  <a:lnTo>
                    <a:pt x="4048" y="3209"/>
                  </a:lnTo>
                  <a:lnTo>
                    <a:pt x="4041" y="3313"/>
                  </a:lnTo>
                  <a:lnTo>
                    <a:pt x="4023" y="3409"/>
                  </a:lnTo>
                  <a:lnTo>
                    <a:pt x="3987" y="3495"/>
                  </a:lnTo>
                  <a:lnTo>
                    <a:pt x="3937" y="3573"/>
                  </a:lnTo>
                  <a:lnTo>
                    <a:pt x="3869" y="3641"/>
                  </a:lnTo>
                  <a:lnTo>
                    <a:pt x="3791" y="3691"/>
                  </a:lnTo>
                  <a:lnTo>
                    <a:pt x="3702" y="3730"/>
                  </a:lnTo>
                  <a:lnTo>
                    <a:pt x="3598" y="3755"/>
                  </a:lnTo>
                  <a:lnTo>
                    <a:pt x="3487" y="3770"/>
                  </a:lnTo>
                  <a:lnTo>
                    <a:pt x="3366" y="3766"/>
                  </a:lnTo>
                  <a:lnTo>
                    <a:pt x="3234" y="3755"/>
                  </a:lnTo>
                  <a:lnTo>
                    <a:pt x="3191" y="3877"/>
                  </a:lnTo>
                  <a:lnTo>
                    <a:pt x="3141" y="3987"/>
                  </a:lnTo>
                  <a:lnTo>
                    <a:pt x="3084" y="4084"/>
                  </a:lnTo>
                  <a:lnTo>
                    <a:pt x="3020" y="4166"/>
                  </a:lnTo>
                  <a:lnTo>
                    <a:pt x="2945" y="4234"/>
                  </a:lnTo>
                  <a:lnTo>
                    <a:pt x="2866" y="4284"/>
                  </a:lnTo>
                  <a:lnTo>
                    <a:pt x="2777" y="4316"/>
                  </a:lnTo>
                  <a:lnTo>
                    <a:pt x="2684" y="4330"/>
                  </a:lnTo>
                  <a:lnTo>
                    <a:pt x="2592" y="4323"/>
                  </a:lnTo>
                  <a:lnTo>
                    <a:pt x="2495" y="4302"/>
                  </a:lnTo>
                  <a:lnTo>
                    <a:pt x="2399" y="4262"/>
                  </a:lnTo>
                  <a:lnTo>
                    <a:pt x="2302" y="4205"/>
                  </a:lnTo>
                  <a:lnTo>
                    <a:pt x="2203" y="4134"/>
                  </a:lnTo>
                  <a:lnTo>
                    <a:pt x="2106" y="4048"/>
                  </a:lnTo>
                  <a:lnTo>
                    <a:pt x="1999" y="4123"/>
                  </a:lnTo>
                  <a:lnTo>
                    <a:pt x="1896" y="4180"/>
                  </a:lnTo>
                  <a:lnTo>
                    <a:pt x="1789" y="4227"/>
                  </a:lnTo>
                  <a:lnTo>
                    <a:pt x="1689" y="4252"/>
                  </a:lnTo>
                  <a:lnTo>
                    <a:pt x="1592" y="4266"/>
                  </a:lnTo>
                  <a:lnTo>
                    <a:pt x="1496" y="4259"/>
                  </a:lnTo>
                  <a:lnTo>
                    <a:pt x="1407" y="4234"/>
                  </a:lnTo>
                  <a:lnTo>
                    <a:pt x="1325" y="4191"/>
                  </a:lnTo>
                  <a:lnTo>
                    <a:pt x="1250" y="4134"/>
                  </a:lnTo>
                  <a:lnTo>
                    <a:pt x="1185" y="4059"/>
                  </a:lnTo>
                  <a:lnTo>
                    <a:pt x="1132" y="3970"/>
                  </a:lnTo>
                  <a:lnTo>
                    <a:pt x="1085" y="3866"/>
                  </a:lnTo>
                  <a:lnTo>
                    <a:pt x="1050" y="3752"/>
                  </a:lnTo>
                  <a:lnTo>
                    <a:pt x="1021" y="3623"/>
                  </a:lnTo>
                  <a:lnTo>
                    <a:pt x="893" y="3620"/>
                  </a:lnTo>
                  <a:lnTo>
                    <a:pt x="771" y="3605"/>
                  </a:lnTo>
                  <a:lnTo>
                    <a:pt x="661" y="3580"/>
                  </a:lnTo>
                  <a:lnTo>
                    <a:pt x="564" y="3545"/>
                  </a:lnTo>
                  <a:lnTo>
                    <a:pt x="479" y="3495"/>
                  </a:lnTo>
                  <a:lnTo>
                    <a:pt x="404" y="3434"/>
                  </a:lnTo>
                  <a:lnTo>
                    <a:pt x="347" y="3363"/>
                  </a:lnTo>
                  <a:lnTo>
                    <a:pt x="304" y="3281"/>
                  </a:lnTo>
                  <a:lnTo>
                    <a:pt x="279" y="3188"/>
                  </a:lnTo>
                  <a:lnTo>
                    <a:pt x="272" y="3088"/>
                  </a:lnTo>
                  <a:lnTo>
                    <a:pt x="279" y="2984"/>
                  </a:lnTo>
                  <a:lnTo>
                    <a:pt x="304" y="2874"/>
                  </a:lnTo>
                  <a:lnTo>
                    <a:pt x="339" y="2759"/>
                  </a:lnTo>
                  <a:lnTo>
                    <a:pt x="393" y="2638"/>
                  </a:lnTo>
                  <a:lnTo>
                    <a:pt x="272" y="2545"/>
                  </a:lnTo>
                  <a:lnTo>
                    <a:pt x="172" y="2449"/>
                  </a:lnTo>
                  <a:lnTo>
                    <a:pt x="93" y="2349"/>
                  </a:lnTo>
                  <a:lnTo>
                    <a:pt x="40" y="2245"/>
                  </a:lnTo>
                  <a:lnTo>
                    <a:pt x="8" y="2138"/>
                  </a:lnTo>
                  <a:lnTo>
                    <a:pt x="0" y="2031"/>
                  </a:lnTo>
                  <a:lnTo>
                    <a:pt x="15" y="1938"/>
                  </a:lnTo>
                  <a:lnTo>
                    <a:pt x="50" y="1853"/>
                  </a:lnTo>
                  <a:lnTo>
                    <a:pt x="100" y="1767"/>
                  </a:lnTo>
                  <a:lnTo>
                    <a:pt x="168" y="1685"/>
                  </a:lnTo>
                  <a:lnTo>
                    <a:pt x="250" y="1610"/>
                  </a:lnTo>
                  <a:lnTo>
                    <a:pt x="350" y="1538"/>
                  </a:lnTo>
                  <a:lnTo>
                    <a:pt x="461" y="1474"/>
                  </a:lnTo>
                  <a:lnTo>
                    <a:pt x="422" y="1349"/>
                  </a:lnTo>
                  <a:lnTo>
                    <a:pt x="400" y="1231"/>
                  </a:lnTo>
                  <a:lnTo>
                    <a:pt x="389" y="1117"/>
                  </a:lnTo>
                  <a:lnTo>
                    <a:pt x="397" y="1014"/>
                  </a:lnTo>
                  <a:lnTo>
                    <a:pt x="414" y="917"/>
                  </a:lnTo>
                  <a:lnTo>
                    <a:pt x="450" y="832"/>
                  </a:lnTo>
                  <a:lnTo>
                    <a:pt x="500" y="753"/>
                  </a:lnTo>
                  <a:lnTo>
                    <a:pt x="568" y="689"/>
                  </a:lnTo>
                  <a:lnTo>
                    <a:pt x="646" y="635"/>
                  </a:lnTo>
                  <a:lnTo>
                    <a:pt x="736" y="596"/>
                  </a:lnTo>
                  <a:lnTo>
                    <a:pt x="839" y="571"/>
                  </a:lnTo>
                  <a:lnTo>
                    <a:pt x="950" y="560"/>
                  </a:lnTo>
                  <a:lnTo>
                    <a:pt x="1071" y="560"/>
                  </a:lnTo>
                  <a:lnTo>
                    <a:pt x="1203" y="575"/>
                  </a:lnTo>
                  <a:lnTo>
                    <a:pt x="1246" y="450"/>
                  </a:lnTo>
                  <a:lnTo>
                    <a:pt x="1296" y="339"/>
                  </a:lnTo>
                  <a:lnTo>
                    <a:pt x="1353" y="243"/>
                  </a:lnTo>
                  <a:lnTo>
                    <a:pt x="1417" y="161"/>
                  </a:lnTo>
                  <a:lnTo>
                    <a:pt x="1489" y="96"/>
                  </a:lnTo>
                  <a:lnTo>
                    <a:pt x="1571" y="46"/>
                  </a:lnTo>
                  <a:lnTo>
                    <a:pt x="1656" y="14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16" tIns="45708" rIns="91416" bIns="45708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48619" name="TextBox 44"/>
            <p:cNvSpPr txBox="1">
              <a:spLocks noChangeArrowheads="1"/>
            </p:cNvSpPr>
            <p:nvPr/>
          </p:nvSpPr>
          <p:spPr bwMode="auto">
            <a:xfrm>
              <a:off x="7293998" y="2128220"/>
              <a:ext cx="1090579" cy="9451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Arial" panose="020B0604020202020204" pitchFamily="34" charset="0"/>
                </a:rPr>
                <a:t>执着进取</a:t>
              </a:r>
            </a:p>
          </p:txBody>
        </p:sp>
      </p:grpSp>
      <p:grpSp>
        <p:nvGrpSpPr>
          <p:cNvPr id="44" name="组合 27"/>
          <p:cNvGrpSpPr/>
          <p:nvPr/>
        </p:nvGrpSpPr>
        <p:grpSpPr>
          <a:xfrm>
            <a:off x="6007631" y="4903711"/>
            <a:ext cx="1284869" cy="1253729"/>
            <a:chOff x="5446426" y="4819643"/>
            <a:chExt cx="1285204" cy="1254056"/>
          </a:xfrm>
        </p:grpSpPr>
        <p:sp>
          <p:nvSpPr>
            <p:cNvPr id="1048620" name="Freeform 11"/>
            <p:cNvSpPr>
              <a:spLocks noEditPoints="1"/>
            </p:cNvSpPr>
            <p:nvPr/>
          </p:nvSpPr>
          <p:spPr bwMode="auto">
            <a:xfrm rot="21129250">
              <a:off x="5446426" y="4819643"/>
              <a:ext cx="1285204" cy="1254056"/>
            </a:xfrm>
            <a:custGeom>
              <a:avLst/>
              <a:gdLst/>
              <a:ahLst/>
              <a:cxnLst>
                <a:cxn ang="0">
                  <a:pos x="1613" y="210"/>
                </a:cxn>
                <a:cxn ang="0">
                  <a:pos x="1360" y="674"/>
                </a:cxn>
                <a:cxn ang="0">
                  <a:pos x="732" y="749"/>
                </a:cxn>
                <a:cxn ang="0">
                  <a:pos x="468" y="1245"/>
                </a:cxn>
                <a:cxn ang="0">
                  <a:pos x="543" y="1681"/>
                </a:cxn>
                <a:cxn ang="0">
                  <a:pos x="50" y="2188"/>
                </a:cxn>
                <a:cxn ang="0">
                  <a:pos x="228" y="2752"/>
                </a:cxn>
                <a:cxn ang="0">
                  <a:pos x="343" y="3352"/>
                </a:cxn>
                <a:cxn ang="0">
                  <a:pos x="478" y="3841"/>
                </a:cxn>
                <a:cxn ang="0">
                  <a:pos x="1117" y="4048"/>
                </a:cxn>
                <a:cxn ang="0">
                  <a:pos x="1356" y="4540"/>
                </a:cxn>
                <a:cxn ang="0">
                  <a:pos x="1892" y="4755"/>
                </a:cxn>
                <a:cxn ang="0">
                  <a:pos x="2384" y="4530"/>
                </a:cxn>
                <a:cxn ang="0">
                  <a:pos x="2994" y="4837"/>
                </a:cxn>
                <a:cxn ang="0">
                  <a:pos x="3448" y="4573"/>
                </a:cxn>
                <a:cxn ang="0">
                  <a:pos x="3748" y="4208"/>
                </a:cxn>
                <a:cxn ang="0">
                  <a:pos x="4340" y="4066"/>
                </a:cxn>
                <a:cxn ang="0">
                  <a:pos x="4515" y="3494"/>
                </a:cxn>
                <a:cxn ang="0">
                  <a:pos x="4686" y="3041"/>
                </a:cxn>
                <a:cxn ang="0">
                  <a:pos x="4961" y="2570"/>
                </a:cxn>
                <a:cxn ang="0">
                  <a:pos x="4658" y="2013"/>
                </a:cxn>
                <a:cxn ang="0">
                  <a:pos x="4647" y="1517"/>
                </a:cxn>
                <a:cxn ang="0">
                  <a:pos x="4515" y="1031"/>
                </a:cxn>
                <a:cxn ang="0">
                  <a:pos x="3876" y="821"/>
                </a:cxn>
                <a:cxn ang="0">
                  <a:pos x="3637" y="328"/>
                </a:cxn>
                <a:cxn ang="0">
                  <a:pos x="3102" y="114"/>
                </a:cxn>
                <a:cxn ang="0">
                  <a:pos x="2609" y="342"/>
                </a:cxn>
                <a:cxn ang="0">
                  <a:pos x="1999" y="32"/>
                </a:cxn>
                <a:cxn ang="0">
                  <a:pos x="2520" y="217"/>
                </a:cxn>
                <a:cxn ang="0">
                  <a:pos x="3212" y="71"/>
                </a:cxn>
                <a:cxn ang="0">
                  <a:pos x="3633" y="274"/>
                </a:cxn>
                <a:cxn ang="0">
                  <a:pos x="3876" y="788"/>
                </a:cxn>
                <a:cxn ang="0">
                  <a:pos x="4483" y="956"/>
                </a:cxn>
                <a:cxn ang="0">
                  <a:pos x="4690" y="1403"/>
                </a:cxn>
                <a:cxn ang="0">
                  <a:pos x="4761" y="2070"/>
                </a:cxn>
                <a:cxn ang="0">
                  <a:pos x="4993" y="2584"/>
                </a:cxn>
                <a:cxn ang="0">
                  <a:pos x="4604" y="3137"/>
                </a:cxn>
                <a:cxn ang="0">
                  <a:pos x="4551" y="3737"/>
                </a:cxn>
                <a:cxn ang="0">
                  <a:pos x="4187" y="4191"/>
                </a:cxn>
                <a:cxn ang="0">
                  <a:pos x="3594" y="4365"/>
                </a:cxn>
                <a:cxn ang="0">
                  <a:pos x="3127" y="4855"/>
                </a:cxn>
                <a:cxn ang="0">
                  <a:pos x="2577" y="4730"/>
                </a:cxn>
                <a:cxn ang="0">
                  <a:pos x="1895" y="4787"/>
                </a:cxn>
                <a:cxn ang="0">
                  <a:pos x="1428" y="4665"/>
                </a:cxn>
                <a:cxn ang="0">
                  <a:pos x="1146" y="4080"/>
                </a:cxn>
                <a:cxn ang="0">
                  <a:pos x="589" y="3966"/>
                </a:cxn>
                <a:cxn ang="0">
                  <a:pos x="307" y="3552"/>
                </a:cxn>
                <a:cxn ang="0">
                  <a:pos x="325" y="2888"/>
                </a:cxn>
                <a:cxn ang="0">
                  <a:pos x="0" y="2316"/>
                </a:cxn>
                <a:cxn ang="0">
                  <a:pos x="282" y="1809"/>
                </a:cxn>
                <a:cxn ang="0">
                  <a:pos x="435" y="1245"/>
                </a:cxn>
                <a:cxn ang="0">
                  <a:pos x="632" y="778"/>
                </a:cxn>
                <a:cxn ang="0">
                  <a:pos x="1242" y="628"/>
                </a:cxn>
                <a:cxn ang="0">
                  <a:pos x="1624" y="153"/>
                </a:cxn>
              </a:cxnLst>
              <a:rect l="0" t="0" r="r" b="b"/>
              <a:pathLst>
                <a:path w="4993" h="4872">
                  <a:moveTo>
                    <a:pt x="1999" y="32"/>
                  </a:moveTo>
                  <a:lnTo>
                    <a:pt x="1934" y="35"/>
                  </a:lnTo>
                  <a:lnTo>
                    <a:pt x="1874" y="46"/>
                  </a:lnTo>
                  <a:lnTo>
                    <a:pt x="1781" y="82"/>
                  </a:lnTo>
                  <a:lnTo>
                    <a:pt x="1692" y="135"/>
                  </a:lnTo>
                  <a:lnTo>
                    <a:pt x="1613" y="210"/>
                  </a:lnTo>
                  <a:lnTo>
                    <a:pt x="1542" y="299"/>
                  </a:lnTo>
                  <a:lnTo>
                    <a:pt x="1481" y="407"/>
                  </a:lnTo>
                  <a:lnTo>
                    <a:pt x="1424" y="528"/>
                  </a:lnTo>
                  <a:lnTo>
                    <a:pt x="1378" y="664"/>
                  </a:lnTo>
                  <a:lnTo>
                    <a:pt x="1371" y="678"/>
                  </a:lnTo>
                  <a:lnTo>
                    <a:pt x="1360" y="674"/>
                  </a:lnTo>
                  <a:lnTo>
                    <a:pt x="1246" y="660"/>
                  </a:lnTo>
                  <a:lnTo>
                    <a:pt x="1142" y="656"/>
                  </a:lnTo>
                  <a:lnTo>
                    <a:pt x="1024" y="664"/>
                  </a:lnTo>
                  <a:lnTo>
                    <a:pt x="917" y="681"/>
                  </a:lnTo>
                  <a:lnTo>
                    <a:pt x="817" y="710"/>
                  </a:lnTo>
                  <a:lnTo>
                    <a:pt x="732" y="749"/>
                  </a:lnTo>
                  <a:lnTo>
                    <a:pt x="653" y="803"/>
                  </a:lnTo>
                  <a:lnTo>
                    <a:pt x="589" y="867"/>
                  </a:lnTo>
                  <a:lnTo>
                    <a:pt x="535" y="946"/>
                  </a:lnTo>
                  <a:lnTo>
                    <a:pt x="500" y="1038"/>
                  </a:lnTo>
                  <a:lnTo>
                    <a:pt x="475" y="1138"/>
                  </a:lnTo>
                  <a:lnTo>
                    <a:pt x="468" y="1245"/>
                  </a:lnTo>
                  <a:lnTo>
                    <a:pt x="471" y="1342"/>
                  </a:lnTo>
                  <a:lnTo>
                    <a:pt x="489" y="1442"/>
                  </a:lnTo>
                  <a:lnTo>
                    <a:pt x="514" y="1549"/>
                  </a:lnTo>
                  <a:lnTo>
                    <a:pt x="550" y="1660"/>
                  </a:lnTo>
                  <a:lnTo>
                    <a:pt x="553" y="1674"/>
                  </a:lnTo>
                  <a:lnTo>
                    <a:pt x="543" y="1681"/>
                  </a:lnTo>
                  <a:lnTo>
                    <a:pt x="418" y="1752"/>
                  </a:lnTo>
                  <a:lnTo>
                    <a:pt x="307" y="1831"/>
                  </a:lnTo>
                  <a:lnTo>
                    <a:pt x="214" y="1913"/>
                  </a:lnTo>
                  <a:lnTo>
                    <a:pt x="143" y="2002"/>
                  </a:lnTo>
                  <a:lnTo>
                    <a:pt x="86" y="2091"/>
                  </a:lnTo>
                  <a:lnTo>
                    <a:pt x="50" y="2188"/>
                  </a:lnTo>
                  <a:lnTo>
                    <a:pt x="32" y="2288"/>
                  </a:lnTo>
                  <a:lnTo>
                    <a:pt x="32" y="2316"/>
                  </a:lnTo>
                  <a:lnTo>
                    <a:pt x="46" y="2427"/>
                  </a:lnTo>
                  <a:lnTo>
                    <a:pt x="82" y="2538"/>
                  </a:lnTo>
                  <a:lnTo>
                    <a:pt x="146" y="2648"/>
                  </a:lnTo>
                  <a:lnTo>
                    <a:pt x="228" y="2752"/>
                  </a:lnTo>
                  <a:lnTo>
                    <a:pt x="335" y="2855"/>
                  </a:lnTo>
                  <a:lnTo>
                    <a:pt x="478" y="2963"/>
                  </a:lnTo>
                  <a:lnTo>
                    <a:pt x="471" y="2973"/>
                  </a:lnTo>
                  <a:lnTo>
                    <a:pt x="414" y="3105"/>
                  </a:lnTo>
                  <a:lnTo>
                    <a:pt x="371" y="3230"/>
                  </a:lnTo>
                  <a:lnTo>
                    <a:pt x="343" y="3352"/>
                  </a:lnTo>
                  <a:lnTo>
                    <a:pt x="335" y="3466"/>
                  </a:lnTo>
                  <a:lnTo>
                    <a:pt x="339" y="3548"/>
                  </a:lnTo>
                  <a:lnTo>
                    <a:pt x="357" y="3627"/>
                  </a:lnTo>
                  <a:lnTo>
                    <a:pt x="382" y="3698"/>
                  </a:lnTo>
                  <a:lnTo>
                    <a:pt x="418" y="3766"/>
                  </a:lnTo>
                  <a:lnTo>
                    <a:pt x="478" y="3841"/>
                  </a:lnTo>
                  <a:lnTo>
                    <a:pt x="553" y="3905"/>
                  </a:lnTo>
                  <a:lnTo>
                    <a:pt x="639" y="3955"/>
                  </a:lnTo>
                  <a:lnTo>
                    <a:pt x="742" y="3998"/>
                  </a:lnTo>
                  <a:lnTo>
                    <a:pt x="857" y="4026"/>
                  </a:lnTo>
                  <a:lnTo>
                    <a:pt x="982" y="4041"/>
                  </a:lnTo>
                  <a:lnTo>
                    <a:pt x="1117" y="4048"/>
                  </a:lnTo>
                  <a:lnTo>
                    <a:pt x="1171" y="4048"/>
                  </a:lnTo>
                  <a:lnTo>
                    <a:pt x="1174" y="4062"/>
                  </a:lnTo>
                  <a:lnTo>
                    <a:pt x="1206" y="4201"/>
                  </a:lnTo>
                  <a:lnTo>
                    <a:pt x="1246" y="4330"/>
                  </a:lnTo>
                  <a:lnTo>
                    <a:pt x="1296" y="4444"/>
                  </a:lnTo>
                  <a:lnTo>
                    <a:pt x="1356" y="4540"/>
                  </a:lnTo>
                  <a:lnTo>
                    <a:pt x="1428" y="4622"/>
                  </a:lnTo>
                  <a:lnTo>
                    <a:pt x="1506" y="4687"/>
                  </a:lnTo>
                  <a:lnTo>
                    <a:pt x="1595" y="4733"/>
                  </a:lnTo>
                  <a:lnTo>
                    <a:pt x="1688" y="4758"/>
                  </a:lnTo>
                  <a:lnTo>
                    <a:pt x="1781" y="4765"/>
                  </a:lnTo>
                  <a:lnTo>
                    <a:pt x="1892" y="4755"/>
                  </a:lnTo>
                  <a:lnTo>
                    <a:pt x="2006" y="4726"/>
                  </a:lnTo>
                  <a:lnTo>
                    <a:pt x="2120" y="4680"/>
                  </a:lnTo>
                  <a:lnTo>
                    <a:pt x="2241" y="4612"/>
                  </a:lnTo>
                  <a:lnTo>
                    <a:pt x="2363" y="4526"/>
                  </a:lnTo>
                  <a:lnTo>
                    <a:pt x="2373" y="4519"/>
                  </a:lnTo>
                  <a:lnTo>
                    <a:pt x="2384" y="4530"/>
                  </a:lnTo>
                  <a:lnTo>
                    <a:pt x="2488" y="4622"/>
                  </a:lnTo>
                  <a:lnTo>
                    <a:pt x="2588" y="4697"/>
                  </a:lnTo>
                  <a:lnTo>
                    <a:pt x="2691" y="4758"/>
                  </a:lnTo>
                  <a:lnTo>
                    <a:pt x="2795" y="4801"/>
                  </a:lnTo>
                  <a:lnTo>
                    <a:pt x="2895" y="4830"/>
                  </a:lnTo>
                  <a:lnTo>
                    <a:pt x="2994" y="4837"/>
                  </a:lnTo>
                  <a:lnTo>
                    <a:pt x="3055" y="4833"/>
                  </a:lnTo>
                  <a:lnTo>
                    <a:pt x="3119" y="4822"/>
                  </a:lnTo>
                  <a:lnTo>
                    <a:pt x="3212" y="4787"/>
                  </a:lnTo>
                  <a:lnTo>
                    <a:pt x="3298" y="4733"/>
                  </a:lnTo>
                  <a:lnTo>
                    <a:pt x="3376" y="4662"/>
                  </a:lnTo>
                  <a:lnTo>
                    <a:pt x="3448" y="4573"/>
                  </a:lnTo>
                  <a:lnTo>
                    <a:pt x="3512" y="4465"/>
                  </a:lnTo>
                  <a:lnTo>
                    <a:pt x="3569" y="4344"/>
                  </a:lnTo>
                  <a:lnTo>
                    <a:pt x="3615" y="4208"/>
                  </a:lnTo>
                  <a:lnTo>
                    <a:pt x="3619" y="4194"/>
                  </a:lnTo>
                  <a:lnTo>
                    <a:pt x="3633" y="4194"/>
                  </a:lnTo>
                  <a:lnTo>
                    <a:pt x="3748" y="4208"/>
                  </a:lnTo>
                  <a:lnTo>
                    <a:pt x="3851" y="4212"/>
                  </a:lnTo>
                  <a:lnTo>
                    <a:pt x="3969" y="4205"/>
                  </a:lnTo>
                  <a:lnTo>
                    <a:pt x="4076" y="4191"/>
                  </a:lnTo>
                  <a:lnTo>
                    <a:pt x="4176" y="4162"/>
                  </a:lnTo>
                  <a:lnTo>
                    <a:pt x="4261" y="4119"/>
                  </a:lnTo>
                  <a:lnTo>
                    <a:pt x="4340" y="4066"/>
                  </a:lnTo>
                  <a:lnTo>
                    <a:pt x="4404" y="4001"/>
                  </a:lnTo>
                  <a:lnTo>
                    <a:pt x="4454" y="3923"/>
                  </a:lnTo>
                  <a:lnTo>
                    <a:pt x="4493" y="3830"/>
                  </a:lnTo>
                  <a:lnTo>
                    <a:pt x="4515" y="3730"/>
                  </a:lnTo>
                  <a:lnTo>
                    <a:pt x="4522" y="3623"/>
                  </a:lnTo>
                  <a:lnTo>
                    <a:pt x="4515" y="3494"/>
                  </a:lnTo>
                  <a:lnTo>
                    <a:pt x="4486" y="3355"/>
                  </a:lnTo>
                  <a:lnTo>
                    <a:pt x="4444" y="3209"/>
                  </a:lnTo>
                  <a:lnTo>
                    <a:pt x="4440" y="3195"/>
                  </a:lnTo>
                  <a:lnTo>
                    <a:pt x="4451" y="3191"/>
                  </a:lnTo>
                  <a:lnTo>
                    <a:pt x="4576" y="3120"/>
                  </a:lnTo>
                  <a:lnTo>
                    <a:pt x="4686" y="3041"/>
                  </a:lnTo>
                  <a:lnTo>
                    <a:pt x="4775" y="2955"/>
                  </a:lnTo>
                  <a:lnTo>
                    <a:pt x="4850" y="2870"/>
                  </a:lnTo>
                  <a:lnTo>
                    <a:pt x="4908" y="2777"/>
                  </a:lnTo>
                  <a:lnTo>
                    <a:pt x="4943" y="2681"/>
                  </a:lnTo>
                  <a:lnTo>
                    <a:pt x="4957" y="2581"/>
                  </a:lnTo>
                  <a:lnTo>
                    <a:pt x="4961" y="2570"/>
                  </a:lnTo>
                  <a:lnTo>
                    <a:pt x="4961" y="2552"/>
                  </a:lnTo>
                  <a:lnTo>
                    <a:pt x="4947" y="2441"/>
                  </a:lnTo>
                  <a:lnTo>
                    <a:pt x="4911" y="2331"/>
                  </a:lnTo>
                  <a:lnTo>
                    <a:pt x="4847" y="2220"/>
                  </a:lnTo>
                  <a:lnTo>
                    <a:pt x="4765" y="2116"/>
                  </a:lnTo>
                  <a:lnTo>
                    <a:pt x="4658" y="2013"/>
                  </a:lnTo>
                  <a:lnTo>
                    <a:pt x="4529" y="1917"/>
                  </a:lnTo>
                  <a:lnTo>
                    <a:pt x="4515" y="1909"/>
                  </a:lnTo>
                  <a:lnTo>
                    <a:pt x="4522" y="1895"/>
                  </a:lnTo>
                  <a:lnTo>
                    <a:pt x="4579" y="1763"/>
                  </a:lnTo>
                  <a:lnTo>
                    <a:pt x="4622" y="1638"/>
                  </a:lnTo>
                  <a:lnTo>
                    <a:pt x="4647" y="1517"/>
                  </a:lnTo>
                  <a:lnTo>
                    <a:pt x="4654" y="1403"/>
                  </a:lnTo>
                  <a:lnTo>
                    <a:pt x="4651" y="1320"/>
                  </a:lnTo>
                  <a:lnTo>
                    <a:pt x="4636" y="1245"/>
                  </a:lnTo>
                  <a:lnTo>
                    <a:pt x="4611" y="1174"/>
                  </a:lnTo>
                  <a:lnTo>
                    <a:pt x="4576" y="1106"/>
                  </a:lnTo>
                  <a:lnTo>
                    <a:pt x="4515" y="1031"/>
                  </a:lnTo>
                  <a:lnTo>
                    <a:pt x="4440" y="967"/>
                  </a:lnTo>
                  <a:lnTo>
                    <a:pt x="4354" y="913"/>
                  </a:lnTo>
                  <a:lnTo>
                    <a:pt x="4251" y="871"/>
                  </a:lnTo>
                  <a:lnTo>
                    <a:pt x="4137" y="842"/>
                  </a:lnTo>
                  <a:lnTo>
                    <a:pt x="4012" y="828"/>
                  </a:lnTo>
                  <a:lnTo>
                    <a:pt x="3876" y="821"/>
                  </a:lnTo>
                  <a:lnTo>
                    <a:pt x="3822" y="821"/>
                  </a:lnTo>
                  <a:lnTo>
                    <a:pt x="3819" y="806"/>
                  </a:lnTo>
                  <a:lnTo>
                    <a:pt x="3787" y="667"/>
                  </a:lnTo>
                  <a:lnTo>
                    <a:pt x="3748" y="539"/>
                  </a:lnTo>
                  <a:lnTo>
                    <a:pt x="3698" y="428"/>
                  </a:lnTo>
                  <a:lnTo>
                    <a:pt x="3637" y="328"/>
                  </a:lnTo>
                  <a:lnTo>
                    <a:pt x="3566" y="249"/>
                  </a:lnTo>
                  <a:lnTo>
                    <a:pt x="3487" y="185"/>
                  </a:lnTo>
                  <a:lnTo>
                    <a:pt x="3398" y="139"/>
                  </a:lnTo>
                  <a:lnTo>
                    <a:pt x="3305" y="110"/>
                  </a:lnTo>
                  <a:lnTo>
                    <a:pt x="3212" y="103"/>
                  </a:lnTo>
                  <a:lnTo>
                    <a:pt x="3102" y="114"/>
                  </a:lnTo>
                  <a:lnTo>
                    <a:pt x="2987" y="142"/>
                  </a:lnTo>
                  <a:lnTo>
                    <a:pt x="2873" y="192"/>
                  </a:lnTo>
                  <a:lnTo>
                    <a:pt x="2752" y="260"/>
                  </a:lnTo>
                  <a:lnTo>
                    <a:pt x="2630" y="342"/>
                  </a:lnTo>
                  <a:lnTo>
                    <a:pt x="2620" y="349"/>
                  </a:lnTo>
                  <a:lnTo>
                    <a:pt x="2609" y="342"/>
                  </a:lnTo>
                  <a:lnTo>
                    <a:pt x="2506" y="249"/>
                  </a:lnTo>
                  <a:lnTo>
                    <a:pt x="2402" y="174"/>
                  </a:lnTo>
                  <a:lnTo>
                    <a:pt x="2298" y="110"/>
                  </a:lnTo>
                  <a:lnTo>
                    <a:pt x="2199" y="67"/>
                  </a:lnTo>
                  <a:lnTo>
                    <a:pt x="2095" y="42"/>
                  </a:lnTo>
                  <a:lnTo>
                    <a:pt x="1999" y="32"/>
                  </a:lnTo>
                  <a:close/>
                  <a:moveTo>
                    <a:pt x="1999" y="0"/>
                  </a:moveTo>
                  <a:lnTo>
                    <a:pt x="2102" y="10"/>
                  </a:lnTo>
                  <a:lnTo>
                    <a:pt x="2206" y="35"/>
                  </a:lnTo>
                  <a:lnTo>
                    <a:pt x="2309" y="78"/>
                  </a:lnTo>
                  <a:lnTo>
                    <a:pt x="2416" y="139"/>
                  </a:lnTo>
                  <a:lnTo>
                    <a:pt x="2520" y="217"/>
                  </a:lnTo>
                  <a:lnTo>
                    <a:pt x="2623" y="307"/>
                  </a:lnTo>
                  <a:lnTo>
                    <a:pt x="2745" y="224"/>
                  </a:lnTo>
                  <a:lnTo>
                    <a:pt x="2866" y="160"/>
                  </a:lnTo>
                  <a:lnTo>
                    <a:pt x="2984" y="110"/>
                  </a:lnTo>
                  <a:lnTo>
                    <a:pt x="3098" y="82"/>
                  </a:lnTo>
                  <a:lnTo>
                    <a:pt x="3212" y="71"/>
                  </a:lnTo>
                  <a:lnTo>
                    <a:pt x="3280" y="75"/>
                  </a:lnTo>
                  <a:lnTo>
                    <a:pt x="3344" y="85"/>
                  </a:lnTo>
                  <a:lnTo>
                    <a:pt x="3408" y="107"/>
                  </a:lnTo>
                  <a:lnTo>
                    <a:pt x="3491" y="150"/>
                  </a:lnTo>
                  <a:lnTo>
                    <a:pt x="3566" y="203"/>
                  </a:lnTo>
                  <a:lnTo>
                    <a:pt x="3633" y="274"/>
                  </a:lnTo>
                  <a:lnTo>
                    <a:pt x="3690" y="353"/>
                  </a:lnTo>
                  <a:lnTo>
                    <a:pt x="3744" y="446"/>
                  </a:lnTo>
                  <a:lnTo>
                    <a:pt x="3787" y="549"/>
                  </a:lnTo>
                  <a:lnTo>
                    <a:pt x="3819" y="664"/>
                  </a:lnTo>
                  <a:lnTo>
                    <a:pt x="3847" y="788"/>
                  </a:lnTo>
                  <a:lnTo>
                    <a:pt x="3876" y="788"/>
                  </a:lnTo>
                  <a:lnTo>
                    <a:pt x="3997" y="792"/>
                  </a:lnTo>
                  <a:lnTo>
                    <a:pt x="4112" y="806"/>
                  </a:lnTo>
                  <a:lnTo>
                    <a:pt x="4219" y="831"/>
                  </a:lnTo>
                  <a:lnTo>
                    <a:pt x="4315" y="863"/>
                  </a:lnTo>
                  <a:lnTo>
                    <a:pt x="4404" y="903"/>
                  </a:lnTo>
                  <a:lnTo>
                    <a:pt x="4483" y="956"/>
                  </a:lnTo>
                  <a:lnTo>
                    <a:pt x="4547" y="1017"/>
                  </a:lnTo>
                  <a:lnTo>
                    <a:pt x="4604" y="1088"/>
                  </a:lnTo>
                  <a:lnTo>
                    <a:pt x="4640" y="1160"/>
                  </a:lnTo>
                  <a:lnTo>
                    <a:pt x="4668" y="1235"/>
                  </a:lnTo>
                  <a:lnTo>
                    <a:pt x="4683" y="1317"/>
                  </a:lnTo>
                  <a:lnTo>
                    <a:pt x="4690" y="1403"/>
                  </a:lnTo>
                  <a:lnTo>
                    <a:pt x="4683" y="1517"/>
                  </a:lnTo>
                  <a:lnTo>
                    <a:pt x="4654" y="1638"/>
                  </a:lnTo>
                  <a:lnTo>
                    <a:pt x="4615" y="1767"/>
                  </a:lnTo>
                  <a:lnTo>
                    <a:pt x="4558" y="1899"/>
                  </a:lnTo>
                  <a:lnTo>
                    <a:pt x="4668" y="1981"/>
                  </a:lnTo>
                  <a:lnTo>
                    <a:pt x="4761" y="2070"/>
                  </a:lnTo>
                  <a:lnTo>
                    <a:pt x="4843" y="2159"/>
                  </a:lnTo>
                  <a:lnTo>
                    <a:pt x="4908" y="2256"/>
                  </a:lnTo>
                  <a:lnTo>
                    <a:pt x="4954" y="2352"/>
                  </a:lnTo>
                  <a:lnTo>
                    <a:pt x="4982" y="2452"/>
                  </a:lnTo>
                  <a:lnTo>
                    <a:pt x="4993" y="2552"/>
                  </a:lnTo>
                  <a:lnTo>
                    <a:pt x="4993" y="2584"/>
                  </a:lnTo>
                  <a:lnTo>
                    <a:pt x="4975" y="2688"/>
                  </a:lnTo>
                  <a:lnTo>
                    <a:pt x="4936" y="2788"/>
                  </a:lnTo>
                  <a:lnTo>
                    <a:pt x="4879" y="2884"/>
                  </a:lnTo>
                  <a:lnTo>
                    <a:pt x="4804" y="2973"/>
                  </a:lnTo>
                  <a:lnTo>
                    <a:pt x="4711" y="3059"/>
                  </a:lnTo>
                  <a:lnTo>
                    <a:pt x="4604" y="3137"/>
                  </a:lnTo>
                  <a:lnTo>
                    <a:pt x="4479" y="3212"/>
                  </a:lnTo>
                  <a:lnTo>
                    <a:pt x="4511" y="3319"/>
                  </a:lnTo>
                  <a:lnTo>
                    <a:pt x="4536" y="3427"/>
                  </a:lnTo>
                  <a:lnTo>
                    <a:pt x="4554" y="3527"/>
                  </a:lnTo>
                  <a:lnTo>
                    <a:pt x="4558" y="3623"/>
                  </a:lnTo>
                  <a:lnTo>
                    <a:pt x="4551" y="3737"/>
                  </a:lnTo>
                  <a:lnTo>
                    <a:pt x="4526" y="3841"/>
                  </a:lnTo>
                  <a:lnTo>
                    <a:pt x="4486" y="3937"/>
                  </a:lnTo>
                  <a:lnTo>
                    <a:pt x="4429" y="4023"/>
                  </a:lnTo>
                  <a:lnTo>
                    <a:pt x="4361" y="4091"/>
                  </a:lnTo>
                  <a:lnTo>
                    <a:pt x="4279" y="4148"/>
                  </a:lnTo>
                  <a:lnTo>
                    <a:pt x="4187" y="4191"/>
                  </a:lnTo>
                  <a:lnTo>
                    <a:pt x="4083" y="4219"/>
                  </a:lnTo>
                  <a:lnTo>
                    <a:pt x="3972" y="4237"/>
                  </a:lnTo>
                  <a:lnTo>
                    <a:pt x="3851" y="4244"/>
                  </a:lnTo>
                  <a:lnTo>
                    <a:pt x="3751" y="4241"/>
                  </a:lnTo>
                  <a:lnTo>
                    <a:pt x="3644" y="4230"/>
                  </a:lnTo>
                  <a:lnTo>
                    <a:pt x="3594" y="4365"/>
                  </a:lnTo>
                  <a:lnTo>
                    <a:pt x="3537" y="4487"/>
                  </a:lnTo>
                  <a:lnTo>
                    <a:pt x="3473" y="4594"/>
                  </a:lnTo>
                  <a:lnTo>
                    <a:pt x="3398" y="4687"/>
                  </a:lnTo>
                  <a:lnTo>
                    <a:pt x="3316" y="4762"/>
                  </a:lnTo>
                  <a:lnTo>
                    <a:pt x="3226" y="4819"/>
                  </a:lnTo>
                  <a:lnTo>
                    <a:pt x="3127" y="4855"/>
                  </a:lnTo>
                  <a:lnTo>
                    <a:pt x="3059" y="4869"/>
                  </a:lnTo>
                  <a:lnTo>
                    <a:pt x="2994" y="4872"/>
                  </a:lnTo>
                  <a:lnTo>
                    <a:pt x="2891" y="4862"/>
                  </a:lnTo>
                  <a:lnTo>
                    <a:pt x="2787" y="4837"/>
                  </a:lnTo>
                  <a:lnTo>
                    <a:pt x="2684" y="4790"/>
                  </a:lnTo>
                  <a:lnTo>
                    <a:pt x="2577" y="4730"/>
                  </a:lnTo>
                  <a:lnTo>
                    <a:pt x="2473" y="4655"/>
                  </a:lnTo>
                  <a:lnTo>
                    <a:pt x="2370" y="4562"/>
                  </a:lnTo>
                  <a:lnTo>
                    <a:pt x="2249" y="4644"/>
                  </a:lnTo>
                  <a:lnTo>
                    <a:pt x="2127" y="4708"/>
                  </a:lnTo>
                  <a:lnTo>
                    <a:pt x="2009" y="4758"/>
                  </a:lnTo>
                  <a:lnTo>
                    <a:pt x="1895" y="4787"/>
                  </a:lnTo>
                  <a:lnTo>
                    <a:pt x="1781" y="4797"/>
                  </a:lnTo>
                  <a:lnTo>
                    <a:pt x="1713" y="4794"/>
                  </a:lnTo>
                  <a:lnTo>
                    <a:pt x="1649" y="4783"/>
                  </a:lnTo>
                  <a:lnTo>
                    <a:pt x="1585" y="4762"/>
                  </a:lnTo>
                  <a:lnTo>
                    <a:pt x="1503" y="4722"/>
                  </a:lnTo>
                  <a:lnTo>
                    <a:pt x="1428" y="4665"/>
                  </a:lnTo>
                  <a:lnTo>
                    <a:pt x="1360" y="4597"/>
                  </a:lnTo>
                  <a:lnTo>
                    <a:pt x="1299" y="4515"/>
                  </a:lnTo>
                  <a:lnTo>
                    <a:pt x="1249" y="4423"/>
                  </a:lnTo>
                  <a:lnTo>
                    <a:pt x="1206" y="4319"/>
                  </a:lnTo>
                  <a:lnTo>
                    <a:pt x="1171" y="4205"/>
                  </a:lnTo>
                  <a:lnTo>
                    <a:pt x="1146" y="4080"/>
                  </a:lnTo>
                  <a:lnTo>
                    <a:pt x="1117" y="4080"/>
                  </a:lnTo>
                  <a:lnTo>
                    <a:pt x="996" y="4076"/>
                  </a:lnTo>
                  <a:lnTo>
                    <a:pt x="882" y="4062"/>
                  </a:lnTo>
                  <a:lnTo>
                    <a:pt x="774" y="4041"/>
                  </a:lnTo>
                  <a:lnTo>
                    <a:pt x="678" y="4008"/>
                  </a:lnTo>
                  <a:lnTo>
                    <a:pt x="589" y="3966"/>
                  </a:lnTo>
                  <a:lnTo>
                    <a:pt x="510" y="3916"/>
                  </a:lnTo>
                  <a:lnTo>
                    <a:pt x="446" y="3855"/>
                  </a:lnTo>
                  <a:lnTo>
                    <a:pt x="389" y="3784"/>
                  </a:lnTo>
                  <a:lnTo>
                    <a:pt x="350" y="3712"/>
                  </a:lnTo>
                  <a:lnTo>
                    <a:pt x="325" y="3634"/>
                  </a:lnTo>
                  <a:lnTo>
                    <a:pt x="307" y="3552"/>
                  </a:lnTo>
                  <a:lnTo>
                    <a:pt x="303" y="3466"/>
                  </a:lnTo>
                  <a:lnTo>
                    <a:pt x="311" y="3352"/>
                  </a:lnTo>
                  <a:lnTo>
                    <a:pt x="335" y="3230"/>
                  </a:lnTo>
                  <a:lnTo>
                    <a:pt x="378" y="3102"/>
                  </a:lnTo>
                  <a:lnTo>
                    <a:pt x="435" y="2973"/>
                  </a:lnTo>
                  <a:lnTo>
                    <a:pt x="325" y="2888"/>
                  </a:lnTo>
                  <a:lnTo>
                    <a:pt x="232" y="2802"/>
                  </a:lnTo>
                  <a:lnTo>
                    <a:pt x="150" y="2709"/>
                  </a:lnTo>
                  <a:lnTo>
                    <a:pt x="86" y="2616"/>
                  </a:lnTo>
                  <a:lnTo>
                    <a:pt x="39" y="2516"/>
                  </a:lnTo>
                  <a:lnTo>
                    <a:pt x="11" y="2416"/>
                  </a:lnTo>
                  <a:lnTo>
                    <a:pt x="0" y="2316"/>
                  </a:lnTo>
                  <a:lnTo>
                    <a:pt x="0" y="2288"/>
                  </a:lnTo>
                  <a:lnTo>
                    <a:pt x="18" y="2184"/>
                  </a:lnTo>
                  <a:lnTo>
                    <a:pt x="54" y="2084"/>
                  </a:lnTo>
                  <a:lnTo>
                    <a:pt x="111" y="1988"/>
                  </a:lnTo>
                  <a:lnTo>
                    <a:pt x="186" y="1895"/>
                  </a:lnTo>
                  <a:lnTo>
                    <a:pt x="282" y="1809"/>
                  </a:lnTo>
                  <a:lnTo>
                    <a:pt x="389" y="1731"/>
                  </a:lnTo>
                  <a:lnTo>
                    <a:pt x="514" y="1656"/>
                  </a:lnTo>
                  <a:lnTo>
                    <a:pt x="482" y="1549"/>
                  </a:lnTo>
                  <a:lnTo>
                    <a:pt x="457" y="1442"/>
                  </a:lnTo>
                  <a:lnTo>
                    <a:pt x="439" y="1342"/>
                  </a:lnTo>
                  <a:lnTo>
                    <a:pt x="435" y="1245"/>
                  </a:lnTo>
                  <a:lnTo>
                    <a:pt x="439" y="1156"/>
                  </a:lnTo>
                  <a:lnTo>
                    <a:pt x="457" y="1071"/>
                  </a:lnTo>
                  <a:lnTo>
                    <a:pt x="482" y="988"/>
                  </a:lnTo>
                  <a:lnTo>
                    <a:pt x="518" y="917"/>
                  </a:lnTo>
                  <a:lnTo>
                    <a:pt x="564" y="849"/>
                  </a:lnTo>
                  <a:lnTo>
                    <a:pt x="632" y="778"/>
                  </a:lnTo>
                  <a:lnTo>
                    <a:pt x="714" y="724"/>
                  </a:lnTo>
                  <a:lnTo>
                    <a:pt x="807" y="678"/>
                  </a:lnTo>
                  <a:lnTo>
                    <a:pt x="910" y="649"/>
                  </a:lnTo>
                  <a:lnTo>
                    <a:pt x="1021" y="631"/>
                  </a:lnTo>
                  <a:lnTo>
                    <a:pt x="1142" y="624"/>
                  </a:lnTo>
                  <a:lnTo>
                    <a:pt x="1242" y="628"/>
                  </a:lnTo>
                  <a:lnTo>
                    <a:pt x="1349" y="639"/>
                  </a:lnTo>
                  <a:lnTo>
                    <a:pt x="1392" y="521"/>
                  </a:lnTo>
                  <a:lnTo>
                    <a:pt x="1438" y="410"/>
                  </a:lnTo>
                  <a:lnTo>
                    <a:pt x="1495" y="314"/>
                  </a:lnTo>
                  <a:lnTo>
                    <a:pt x="1556" y="224"/>
                  </a:lnTo>
                  <a:lnTo>
                    <a:pt x="1624" y="153"/>
                  </a:lnTo>
                  <a:lnTo>
                    <a:pt x="1699" y="92"/>
                  </a:lnTo>
                  <a:lnTo>
                    <a:pt x="1777" y="46"/>
                  </a:lnTo>
                  <a:lnTo>
                    <a:pt x="1867" y="14"/>
                  </a:lnTo>
                  <a:lnTo>
                    <a:pt x="1931" y="3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1048621" name="Freeform 12"/>
            <p:cNvSpPr/>
            <p:nvPr/>
          </p:nvSpPr>
          <p:spPr bwMode="auto">
            <a:xfrm rot="21129250">
              <a:off x="5517983" y="4889399"/>
              <a:ext cx="1142089" cy="1114545"/>
            </a:xfrm>
            <a:custGeom>
              <a:avLst/>
              <a:gdLst/>
              <a:ahLst/>
              <a:cxnLst>
                <a:cxn ang="0">
                  <a:pos x="1942" y="25"/>
                </a:cxn>
                <a:cxn ang="0">
                  <a:pos x="2235" y="193"/>
                </a:cxn>
                <a:cxn ang="0">
                  <a:pos x="2542" y="146"/>
                </a:cxn>
                <a:cxn ang="0">
                  <a:pos x="2845" y="61"/>
                </a:cxn>
                <a:cxn ang="0">
                  <a:pos x="3113" y="136"/>
                </a:cxn>
                <a:cxn ang="0">
                  <a:pos x="3305" y="360"/>
                </a:cxn>
                <a:cxn ang="0">
                  <a:pos x="3416" y="707"/>
                </a:cxn>
                <a:cxn ang="0">
                  <a:pos x="3776" y="750"/>
                </a:cxn>
                <a:cxn ang="0">
                  <a:pos x="4033" y="892"/>
                </a:cxn>
                <a:cxn ang="0">
                  <a:pos x="4158" y="1142"/>
                </a:cxn>
                <a:cxn ang="0">
                  <a:pos x="4133" y="1453"/>
                </a:cxn>
                <a:cxn ang="0">
                  <a:pos x="4166" y="1781"/>
                </a:cxn>
                <a:cxn ang="0">
                  <a:pos x="4398" y="2081"/>
                </a:cxn>
                <a:cxn ang="0">
                  <a:pos x="4422" y="2388"/>
                </a:cxn>
                <a:cxn ang="0">
                  <a:pos x="4269" y="2642"/>
                </a:cxn>
                <a:cxn ang="0">
                  <a:pos x="3976" y="2852"/>
                </a:cxn>
                <a:cxn ang="0">
                  <a:pos x="4048" y="3209"/>
                </a:cxn>
                <a:cxn ang="0">
                  <a:pos x="3987" y="3495"/>
                </a:cxn>
                <a:cxn ang="0">
                  <a:pos x="3791" y="3691"/>
                </a:cxn>
                <a:cxn ang="0">
                  <a:pos x="3487" y="3770"/>
                </a:cxn>
                <a:cxn ang="0">
                  <a:pos x="3191" y="3877"/>
                </a:cxn>
                <a:cxn ang="0">
                  <a:pos x="3020" y="4166"/>
                </a:cxn>
                <a:cxn ang="0">
                  <a:pos x="2777" y="4316"/>
                </a:cxn>
                <a:cxn ang="0">
                  <a:pos x="2495" y="4302"/>
                </a:cxn>
                <a:cxn ang="0">
                  <a:pos x="2203" y="4134"/>
                </a:cxn>
                <a:cxn ang="0">
                  <a:pos x="1896" y="4180"/>
                </a:cxn>
                <a:cxn ang="0">
                  <a:pos x="1592" y="4266"/>
                </a:cxn>
                <a:cxn ang="0">
                  <a:pos x="1325" y="4191"/>
                </a:cxn>
                <a:cxn ang="0">
                  <a:pos x="1132" y="3970"/>
                </a:cxn>
                <a:cxn ang="0">
                  <a:pos x="1021" y="3623"/>
                </a:cxn>
                <a:cxn ang="0">
                  <a:pos x="661" y="3580"/>
                </a:cxn>
                <a:cxn ang="0">
                  <a:pos x="404" y="3434"/>
                </a:cxn>
                <a:cxn ang="0">
                  <a:pos x="279" y="3188"/>
                </a:cxn>
                <a:cxn ang="0">
                  <a:pos x="304" y="2874"/>
                </a:cxn>
                <a:cxn ang="0">
                  <a:pos x="272" y="2545"/>
                </a:cxn>
                <a:cxn ang="0">
                  <a:pos x="40" y="2245"/>
                </a:cxn>
                <a:cxn ang="0">
                  <a:pos x="15" y="1938"/>
                </a:cxn>
                <a:cxn ang="0">
                  <a:pos x="168" y="1685"/>
                </a:cxn>
                <a:cxn ang="0">
                  <a:pos x="461" y="1474"/>
                </a:cxn>
                <a:cxn ang="0">
                  <a:pos x="389" y="1117"/>
                </a:cxn>
                <a:cxn ang="0">
                  <a:pos x="450" y="832"/>
                </a:cxn>
                <a:cxn ang="0">
                  <a:pos x="646" y="635"/>
                </a:cxn>
                <a:cxn ang="0">
                  <a:pos x="950" y="560"/>
                </a:cxn>
                <a:cxn ang="0">
                  <a:pos x="1246" y="450"/>
                </a:cxn>
                <a:cxn ang="0">
                  <a:pos x="1417" y="161"/>
                </a:cxn>
                <a:cxn ang="0">
                  <a:pos x="1656" y="14"/>
                </a:cxn>
              </a:cxnLst>
              <a:rect l="0" t="0" r="r" b="b"/>
              <a:pathLst>
                <a:path w="4437" h="4330">
                  <a:moveTo>
                    <a:pt x="1749" y="0"/>
                  </a:moveTo>
                  <a:lnTo>
                    <a:pt x="1846" y="3"/>
                  </a:lnTo>
                  <a:lnTo>
                    <a:pt x="1942" y="25"/>
                  </a:lnTo>
                  <a:lnTo>
                    <a:pt x="2038" y="64"/>
                  </a:lnTo>
                  <a:lnTo>
                    <a:pt x="2135" y="121"/>
                  </a:lnTo>
                  <a:lnTo>
                    <a:pt x="2235" y="193"/>
                  </a:lnTo>
                  <a:lnTo>
                    <a:pt x="2331" y="278"/>
                  </a:lnTo>
                  <a:lnTo>
                    <a:pt x="2438" y="203"/>
                  </a:lnTo>
                  <a:lnTo>
                    <a:pt x="2542" y="146"/>
                  </a:lnTo>
                  <a:lnTo>
                    <a:pt x="2649" y="100"/>
                  </a:lnTo>
                  <a:lnTo>
                    <a:pt x="2749" y="75"/>
                  </a:lnTo>
                  <a:lnTo>
                    <a:pt x="2845" y="61"/>
                  </a:lnTo>
                  <a:lnTo>
                    <a:pt x="2941" y="68"/>
                  </a:lnTo>
                  <a:lnTo>
                    <a:pt x="3031" y="93"/>
                  </a:lnTo>
                  <a:lnTo>
                    <a:pt x="3113" y="136"/>
                  </a:lnTo>
                  <a:lnTo>
                    <a:pt x="3188" y="196"/>
                  </a:lnTo>
                  <a:lnTo>
                    <a:pt x="3252" y="271"/>
                  </a:lnTo>
                  <a:lnTo>
                    <a:pt x="3305" y="360"/>
                  </a:lnTo>
                  <a:lnTo>
                    <a:pt x="3352" y="464"/>
                  </a:lnTo>
                  <a:lnTo>
                    <a:pt x="3387" y="578"/>
                  </a:lnTo>
                  <a:lnTo>
                    <a:pt x="3416" y="707"/>
                  </a:lnTo>
                  <a:lnTo>
                    <a:pt x="3544" y="710"/>
                  </a:lnTo>
                  <a:lnTo>
                    <a:pt x="3666" y="725"/>
                  </a:lnTo>
                  <a:lnTo>
                    <a:pt x="3776" y="750"/>
                  </a:lnTo>
                  <a:lnTo>
                    <a:pt x="3873" y="785"/>
                  </a:lnTo>
                  <a:lnTo>
                    <a:pt x="3959" y="832"/>
                  </a:lnTo>
                  <a:lnTo>
                    <a:pt x="4033" y="892"/>
                  </a:lnTo>
                  <a:lnTo>
                    <a:pt x="4091" y="967"/>
                  </a:lnTo>
                  <a:lnTo>
                    <a:pt x="4133" y="1049"/>
                  </a:lnTo>
                  <a:lnTo>
                    <a:pt x="4158" y="1142"/>
                  </a:lnTo>
                  <a:lnTo>
                    <a:pt x="4166" y="1239"/>
                  </a:lnTo>
                  <a:lnTo>
                    <a:pt x="4158" y="1342"/>
                  </a:lnTo>
                  <a:lnTo>
                    <a:pt x="4133" y="1453"/>
                  </a:lnTo>
                  <a:lnTo>
                    <a:pt x="4098" y="1571"/>
                  </a:lnTo>
                  <a:lnTo>
                    <a:pt x="4044" y="1688"/>
                  </a:lnTo>
                  <a:lnTo>
                    <a:pt x="4166" y="1781"/>
                  </a:lnTo>
                  <a:lnTo>
                    <a:pt x="4265" y="1878"/>
                  </a:lnTo>
                  <a:lnTo>
                    <a:pt x="4344" y="1978"/>
                  </a:lnTo>
                  <a:lnTo>
                    <a:pt x="4398" y="2081"/>
                  </a:lnTo>
                  <a:lnTo>
                    <a:pt x="4430" y="2188"/>
                  </a:lnTo>
                  <a:lnTo>
                    <a:pt x="4437" y="2295"/>
                  </a:lnTo>
                  <a:lnTo>
                    <a:pt x="4422" y="2388"/>
                  </a:lnTo>
                  <a:lnTo>
                    <a:pt x="4387" y="2474"/>
                  </a:lnTo>
                  <a:lnTo>
                    <a:pt x="4337" y="2559"/>
                  </a:lnTo>
                  <a:lnTo>
                    <a:pt x="4269" y="2642"/>
                  </a:lnTo>
                  <a:lnTo>
                    <a:pt x="4187" y="2717"/>
                  </a:lnTo>
                  <a:lnTo>
                    <a:pt x="4087" y="2788"/>
                  </a:lnTo>
                  <a:lnTo>
                    <a:pt x="3976" y="2852"/>
                  </a:lnTo>
                  <a:lnTo>
                    <a:pt x="4016" y="2977"/>
                  </a:lnTo>
                  <a:lnTo>
                    <a:pt x="4037" y="3095"/>
                  </a:lnTo>
                  <a:lnTo>
                    <a:pt x="4048" y="3209"/>
                  </a:lnTo>
                  <a:lnTo>
                    <a:pt x="4041" y="3313"/>
                  </a:lnTo>
                  <a:lnTo>
                    <a:pt x="4023" y="3409"/>
                  </a:lnTo>
                  <a:lnTo>
                    <a:pt x="3987" y="3495"/>
                  </a:lnTo>
                  <a:lnTo>
                    <a:pt x="3937" y="3573"/>
                  </a:lnTo>
                  <a:lnTo>
                    <a:pt x="3869" y="3641"/>
                  </a:lnTo>
                  <a:lnTo>
                    <a:pt x="3791" y="3691"/>
                  </a:lnTo>
                  <a:lnTo>
                    <a:pt x="3702" y="3730"/>
                  </a:lnTo>
                  <a:lnTo>
                    <a:pt x="3598" y="3755"/>
                  </a:lnTo>
                  <a:lnTo>
                    <a:pt x="3487" y="3770"/>
                  </a:lnTo>
                  <a:lnTo>
                    <a:pt x="3366" y="3766"/>
                  </a:lnTo>
                  <a:lnTo>
                    <a:pt x="3234" y="3755"/>
                  </a:lnTo>
                  <a:lnTo>
                    <a:pt x="3191" y="3877"/>
                  </a:lnTo>
                  <a:lnTo>
                    <a:pt x="3141" y="3987"/>
                  </a:lnTo>
                  <a:lnTo>
                    <a:pt x="3084" y="4084"/>
                  </a:lnTo>
                  <a:lnTo>
                    <a:pt x="3020" y="4166"/>
                  </a:lnTo>
                  <a:lnTo>
                    <a:pt x="2945" y="4234"/>
                  </a:lnTo>
                  <a:lnTo>
                    <a:pt x="2866" y="4284"/>
                  </a:lnTo>
                  <a:lnTo>
                    <a:pt x="2777" y="4316"/>
                  </a:lnTo>
                  <a:lnTo>
                    <a:pt x="2684" y="4330"/>
                  </a:lnTo>
                  <a:lnTo>
                    <a:pt x="2592" y="4323"/>
                  </a:lnTo>
                  <a:lnTo>
                    <a:pt x="2495" y="4302"/>
                  </a:lnTo>
                  <a:lnTo>
                    <a:pt x="2399" y="4262"/>
                  </a:lnTo>
                  <a:lnTo>
                    <a:pt x="2302" y="4205"/>
                  </a:lnTo>
                  <a:lnTo>
                    <a:pt x="2203" y="4134"/>
                  </a:lnTo>
                  <a:lnTo>
                    <a:pt x="2106" y="4048"/>
                  </a:lnTo>
                  <a:lnTo>
                    <a:pt x="1999" y="4123"/>
                  </a:lnTo>
                  <a:lnTo>
                    <a:pt x="1896" y="4180"/>
                  </a:lnTo>
                  <a:lnTo>
                    <a:pt x="1789" y="4227"/>
                  </a:lnTo>
                  <a:lnTo>
                    <a:pt x="1689" y="4252"/>
                  </a:lnTo>
                  <a:lnTo>
                    <a:pt x="1592" y="4266"/>
                  </a:lnTo>
                  <a:lnTo>
                    <a:pt x="1496" y="4259"/>
                  </a:lnTo>
                  <a:lnTo>
                    <a:pt x="1407" y="4234"/>
                  </a:lnTo>
                  <a:lnTo>
                    <a:pt x="1325" y="4191"/>
                  </a:lnTo>
                  <a:lnTo>
                    <a:pt x="1250" y="4134"/>
                  </a:lnTo>
                  <a:lnTo>
                    <a:pt x="1185" y="4059"/>
                  </a:lnTo>
                  <a:lnTo>
                    <a:pt x="1132" y="3970"/>
                  </a:lnTo>
                  <a:lnTo>
                    <a:pt x="1085" y="3866"/>
                  </a:lnTo>
                  <a:lnTo>
                    <a:pt x="1050" y="3752"/>
                  </a:lnTo>
                  <a:lnTo>
                    <a:pt x="1021" y="3623"/>
                  </a:lnTo>
                  <a:lnTo>
                    <a:pt x="893" y="3620"/>
                  </a:lnTo>
                  <a:lnTo>
                    <a:pt x="771" y="3605"/>
                  </a:lnTo>
                  <a:lnTo>
                    <a:pt x="661" y="3580"/>
                  </a:lnTo>
                  <a:lnTo>
                    <a:pt x="564" y="3545"/>
                  </a:lnTo>
                  <a:lnTo>
                    <a:pt x="479" y="3495"/>
                  </a:lnTo>
                  <a:lnTo>
                    <a:pt x="404" y="3434"/>
                  </a:lnTo>
                  <a:lnTo>
                    <a:pt x="347" y="3363"/>
                  </a:lnTo>
                  <a:lnTo>
                    <a:pt x="304" y="3281"/>
                  </a:lnTo>
                  <a:lnTo>
                    <a:pt x="279" y="3188"/>
                  </a:lnTo>
                  <a:lnTo>
                    <a:pt x="272" y="3088"/>
                  </a:lnTo>
                  <a:lnTo>
                    <a:pt x="279" y="2984"/>
                  </a:lnTo>
                  <a:lnTo>
                    <a:pt x="304" y="2874"/>
                  </a:lnTo>
                  <a:lnTo>
                    <a:pt x="339" y="2759"/>
                  </a:lnTo>
                  <a:lnTo>
                    <a:pt x="393" y="2638"/>
                  </a:lnTo>
                  <a:lnTo>
                    <a:pt x="272" y="2545"/>
                  </a:lnTo>
                  <a:lnTo>
                    <a:pt x="172" y="2449"/>
                  </a:lnTo>
                  <a:lnTo>
                    <a:pt x="93" y="2349"/>
                  </a:lnTo>
                  <a:lnTo>
                    <a:pt x="40" y="2245"/>
                  </a:lnTo>
                  <a:lnTo>
                    <a:pt x="8" y="2138"/>
                  </a:lnTo>
                  <a:lnTo>
                    <a:pt x="0" y="2031"/>
                  </a:lnTo>
                  <a:lnTo>
                    <a:pt x="15" y="1938"/>
                  </a:lnTo>
                  <a:lnTo>
                    <a:pt x="50" y="1853"/>
                  </a:lnTo>
                  <a:lnTo>
                    <a:pt x="100" y="1767"/>
                  </a:lnTo>
                  <a:lnTo>
                    <a:pt x="168" y="1685"/>
                  </a:lnTo>
                  <a:lnTo>
                    <a:pt x="250" y="1610"/>
                  </a:lnTo>
                  <a:lnTo>
                    <a:pt x="350" y="1538"/>
                  </a:lnTo>
                  <a:lnTo>
                    <a:pt x="461" y="1474"/>
                  </a:lnTo>
                  <a:lnTo>
                    <a:pt x="422" y="1349"/>
                  </a:lnTo>
                  <a:lnTo>
                    <a:pt x="400" y="1231"/>
                  </a:lnTo>
                  <a:lnTo>
                    <a:pt x="389" y="1117"/>
                  </a:lnTo>
                  <a:lnTo>
                    <a:pt x="397" y="1014"/>
                  </a:lnTo>
                  <a:lnTo>
                    <a:pt x="414" y="917"/>
                  </a:lnTo>
                  <a:lnTo>
                    <a:pt x="450" y="832"/>
                  </a:lnTo>
                  <a:lnTo>
                    <a:pt x="500" y="753"/>
                  </a:lnTo>
                  <a:lnTo>
                    <a:pt x="568" y="689"/>
                  </a:lnTo>
                  <a:lnTo>
                    <a:pt x="646" y="635"/>
                  </a:lnTo>
                  <a:lnTo>
                    <a:pt x="736" y="596"/>
                  </a:lnTo>
                  <a:lnTo>
                    <a:pt x="839" y="571"/>
                  </a:lnTo>
                  <a:lnTo>
                    <a:pt x="950" y="560"/>
                  </a:lnTo>
                  <a:lnTo>
                    <a:pt x="1071" y="560"/>
                  </a:lnTo>
                  <a:lnTo>
                    <a:pt x="1203" y="575"/>
                  </a:lnTo>
                  <a:lnTo>
                    <a:pt x="1246" y="450"/>
                  </a:lnTo>
                  <a:lnTo>
                    <a:pt x="1296" y="339"/>
                  </a:lnTo>
                  <a:lnTo>
                    <a:pt x="1353" y="243"/>
                  </a:lnTo>
                  <a:lnTo>
                    <a:pt x="1417" y="161"/>
                  </a:lnTo>
                  <a:lnTo>
                    <a:pt x="1489" y="96"/>
                  </a:lnTo>
                  <a:lnTo>
                    <a:pt x="1571" y="46"/>
                  </a:lnTo>
                  <a:lnTo>
                    <a:pt x="1656" y="14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48622" name="TextBox 44"/>
            <p:cNvSpPr txBox="1">
              <a:spLocks noChangeArrowheads="1"/>
            </p:cNvSpPr>
            <p:nvPr/>
          </p:nvSpPr>
          <p:spPr bwMode="auto">
            <a:xfrm>
              <a:off x="5544235" y="4996853"/>
              <a:ext cx="1090579" cy="9451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Arial" panose="020B0604020202020204" pitchFamily="34" charset="0"/>
                </a:rPr>
                <a:t>勇敢团结</a:t>
              </a:r>
            </a:p>
          </p:txBody>
        </p:sp>
      </p:grpSp>
      <p:grpSp>
        <p:nvGrpSpPr>
          <p:cNvPr id="45" name="组合 31"/>
          <p:cNvGrpSpPr/>
          <p:nvPr/>
        </p:nvGrpSpPr>
        <p:grpSpPr>
          <a:xfrm>
            <a:off x="5661097" y="1060486"/>
            <a:ext cx="1440000" cy="1476000"/>
            <a:chOff x="5353657" y="1057268"/>
            <a:chExt cx="1440375" cy="1476384"/>
          </a:xfrm>
        </p:grpSpPr>
        <p:sp>
          <p:nvSpPr>
            <p:cNvPr id="1048623" name="Freeform 13"/>
            <p:cNvSpPr/>
            <p:nvPr/>
          </p:nvSpPr>
          <p:spPr bwMode="auto">
            <a:xfrm>
              <a:off x="5353657" y="1057268"/>
              <a:ext cx="1440375" cy="1476384"/>
            </a:xfrm>
            <a:custGeom>
              <a:avLst/>
              <a:gdLst/>
              <a:ahLst/>
              <a:cxnLst>
                <a:cxn ang="0">
                  <a:pos x="2270" y="0"/>
                </a:cxn>
                <a:cxn ang="0">
                  <a:pos x="3851" y="1571"/>
                </a:cxn>
                <a:cxn ang="0">
                  <a:pos x="6046" y="1160"/>
                </a:cxn>
                <a:cxn ang="0">
                  <a:pos x="5039" y="3152"/>
                </a:cxn>
                <a:cxn ang="0">
                  <a:pos x="6110" y="5108"/>
                </a:cxn>
                <a:cxn ang="0">
                  <a:pos x="3904" y="4769"/>
                </a:cxn>
                <a:cxn ang="0">
                  <a:pos x="2373" y="6390"/>
                </a:cxn>
                <a:cxn ang="0">
                  <a:pos x="2016" y="4187"/>
                </a:cxn>
                <a:cxn ang="0">
                  <a:pos x="0" y="3234"/>
                </a:cxn>
                <a:cxn ang="0">
                  <a:pos x="1984" y="2213"/>
                </a:cxn>
                <a:cxn ang="0">
                  <a:pos x="2270" y="0"/>
                </a:cxn>
              </a:cxnLst>
              <a:rect l="0" t="0" r="r" b="b"/>
              <a:pathLst>
                <a:path w="6110" h="6390">
                  <a:moveTo>
                    <a:pt x="2270" y="0"/>
                  </a:moveTo>
                  <a:lnTo>
                    <a:pt x="3851" y="1571"/>
                  </a:lnTo>
                  <a:lnTo>
                    <a:pt x="6046" y="1160"/>
                  </a:lnTo>
                  <a:lnTo>
                    <a:pt x="5039" y="3152"/>
                  </a:lnTo>
                  <a:lnTo>
                    <a:pt x="6110" y="5108"/>
                  </a:lnTo>
                  <a:lnTo>
                    <a:pt x="3904" y="4769"/>
                  </a:lnTo>
                  <a:lnTo>
                    <a:pt x="2373" y="6390"/>
                  </a:lnTo>
                  <a:lnTo>
                    <a:pt x="2016" y="4187"/>
                  </a:lnTo>
                  <a:lnTo>
                    <a:pt x="0" y="3234"/>
                  </a:lnTo>
                  <a:lnTo>
                    <a:pt x="1984" y="2213"/>
                  </a:lnTo>
                  <a:lnTo>
                    <a:pt x="2270" y="0"/>
                  </a:lnTo>
                  <a:close/>
                </a:path>
              </a:pathLst>
            </a:custGeom>
            <a:solidFill>
              <a:srgbClr val="FF8D2F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1048624" name="TextBox 44"/>
            <p:cNvSpPr txBox="1">
              <a:spLocks noChangeArrowheads="1"/>
            </p:cNvSpPr>
            <p:nvPr/>
          </p:nvSpPr>
          <p:spPr bwMode="auto">
            <a:xfrm>
              <a:off x="5666792" y="1332290"/>
              <a:ext cx="1020075" cy="9451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Arial" panose="020B0604020202020204" pitchFamily="34" charset="0"/>
                </a:rPr>
                <a:t>活泼</a:t>
              </a:r>
            </a:p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Arial" panose="020B0604020202020204" pitchFamily="34" charset="0"/>
                </a:rPr>
                <a:t>开朗</a:t>
              </a:r>
            </a:p>
          </p:txBody>
        </p:sp>
      </p:grpSp>
      <p:grpSp>
        <p:nvGrpSpPr>
          <p:cNvPr id="46" name="组合 34"/>
          <p:cNvGrpSpPr/>
          <p:nvPr/>
        </p:nvGrpSpPr>
        <p:grpSpPr>
          <a:xfrm>
            <a:off x="7715217" y="3968158"/>
            <a:ext cx="1366138" cy="1476000"/>
            <a:chOff x="7099013" y="3857628"/>
            <a:chExt cx="1329706" cy="1390643"/>
          </a:xfrm>
        </p:grpSpPr>
        <p:sp>
          <p:nvSpPr>
            <p:cNvPr id="1048625" name="Freeform 13"/>
            <p:cNvSpPr/>
            <p:nvPr/>
          </p:nvSpPr>
          <p:spPr bwMode="auto">
            <a:xfrm>
              <a:off x="7099013" y="3857628"/>
              <a:ext cx="1329706" cy="1390643"/>
            </a:xfrm>
            <a:custGeom>
              <a:avLst/>
              <a:gdLst/>
              <a:ahLst/>
              <a:cxnLst>
                <a:cxn ang="0">
                  <a:pos x="2270" y="0"/>
                </a:cxn>
                <a:cxn ang="0">
                  <a:pos x="3851" y="1571"/>
                </a:cxn>
                <a:cxn ang="0">
                  <a:pos x="6046" y="1160"/>
                </a:cxn>
                <a:cxn ang="0">
                  <a:pos x="5039" y="3152"/>
                </a:cxn>
                <a:cxn ang="0">
                  <a:pos x="6110" y="5108"/>
                </a:cxn>
                <a:cxn ang="0">
                  <a:pos x="3904" y="4769"/>
                </a:cxn>
                <a:cxn ang="0">
                  <a:pos x="2373" y="6390"/>
                </a:cxn>
                <a:cxn ang="0">
                  <a:pos x="2016" y="4187"/>
                </a:cxn>
                <a:cxn ang="0">
                  <a:pos x="0" y="3234"/>
                </a:cxn>
                <a:cxn ang="0">
                  <a:pos x="1984" y="2213"/>
                </a:cxn>
                <a:cxn ang="0">
                  <a:pos x="2270" y="0"/>
                </a:cxn>
              </a:cxnLst>
              <a:rect l="0" t="0" r="r" b="b"/>
              <a:pathLst>
                <a:path w="6110" h="6390">
                  <a:moveTo>
                    <a:pt x="2270" y="0"/>
                  </a:moveTo>
                  <a:lnTo>
                    <a:pt x="3851" y="1571"/>
                  </a:lnTo>
                  <a:lnTo>
                    <a:pt x="6046" y="1160"/>
                  </a:lnTo>
                  <a:lnTo>
                    <a:pt x="5039" y="3152"/>
                  </a:lnTo>
                  <a:lnTo>
                    <a:pt x="6110" y="5108"/>
                  </a:lnTo>
                  <a:lnTo>
                    <a:pt x="3904" y="4769"/>
                  </a:lnTo>
                  <a:lnTo>
                    <a:pt x="2373" y="6390"/>
                  </a:lnTo>
                  <a:lnTo>
                    <a:pt x="2016" y="4187"/>
                  </a:lnTo>
                  <a:lnTo>
                    <a:pt x="0" y="3234"/>
                  </a:lnTo>
                  <a:lnTo>
                    <a:pt x="1984" y="2213"/>
                  </a:lnTo>
                  <a:lnTo>
                    <a:pt x="227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1048626" name="TextBox 44"/>
            <p:cNvSpPr txBox="1">
              <a:spLocks noChangeArrowheads="1"/>
            </p:cNvSpPr>
            <p:nvPr/>
          </p:nvSpPr>
          <p:spPr bwMode="auto">
            <a:xfrm>
              <a:off x="7303728" y="4117799"/>
              <a:ext cx="1076605" cy="9451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Arial" panose="020B0604020202020204" pitchFamily="34" charset="0"/>
                </a:rPr>
                <a:t>诚实可爱</a:t>
              </a:r>
            </a:p>
          </p:txBody>
        </p:sp>
      </p:grpSp>
      <p:sp>
        <p:nvSpPr>
          <p:cNvPr id="1048627" name="TextBox 36"/>
          <p:cNvSpPr txBox="1"/>
          <p:nvPr/>
        </p:nvSpPr>
        <p:spPr>
          <a:xfrm>
            <a:off x="5959039" y="3061903"/>
            <a:ext cx="945560" cy="97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帅气</a:t>
            </a:r>
          </a:p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男孩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/>
      <p:bldP spid="104862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PresentationFormat>宽屏</PresentationFormat>
  <Paragraphs>75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黑体</vt:lpstr>
      <vt:lpstr>楷体</vt:lpstr>
      <vt:lpstr>隶书</vt:lpstr>
      <vt:lpstr>宋体</vt:lpstr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2015-05-05T08:02:00Z</dcterms:created>
  <dcterms:modified xsi:type="dcterms:W3CDTF">2020-04-08T00:02:39Z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