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0" r:id="rId3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CDD5"/>
    <a:srgbClr val="FAFAFA"/>
    <a:srgbClr val="EB6343"/>
    <a:srgbClr val="FAFDF0"/>
    <a:srgbClr val="F8C14A"/>
    <a:srgbClr val="31ACB5"/>
    <a:srgbClr val="F2947E"/>
    <a:srgbClr val="F8C6BA"/>
    <a:srgbClr val="EE775C"/>
    <a:srgbClr val="35B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90" d="100"/>
          <a:sy n="90" d="100"/>
        </p:scale>
        <p:origin x="-426" y="-1002"/>
      </p:cViewPr>
      <p:guideLst>
        <p:guide orient="horz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6E326-7A8B-4A2F-AFB5-FABE8D94FF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B8799-C4E5-4DE5-B743-0D2BA5D5479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8799-C4E5-4DE5-B743-0D2BA5D547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4" Type="http://schemas.openxmlformats.org/officeDocument/2006/relationships/theme" Target="../theme/theme1.xml"/><Relationship Id="rId23" Type="http://schemas.openxmlformats.org/officeDocument/2006/relationships/tags" Target="../tags/tag62.xml"/><Relationship Id="rId22" Type="http://schemas.openxmlformats.org/officeDocument/2006/relationships/tags" Target="../tags/tag61.xml"/><Relationship Id="rId21" Type="http://schemas.openxmlformats.org/officeDocument/2006/relationships/tags" Target="../tags/tag60.xml"/><Relationship Id="rId20" Type="http://schemas.openxmlformats.org/officeDocument/2006/relationships/tags" Target="../tags/tag59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58.xml"/><Relationship Id="rId18" Type="http://schemas.openxmlformats.org/officeDocument/2006/relationships/tags" Target="../tags/tag57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8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9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0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1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2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2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774346" y="2504548"/>
            <a:ext cx="5771409" cy="11400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dirty="0" smtClean="0"/>
              <a:t>   </a:t>
            </a:r>
            <a:endParaRPr kumimoji="1" lang="zh-CN" altLang="en-US" sz="1200" dirty="0"/>
          </a:p>
        </p:txBody>
      </p:sp>
      <p:sp>
        <p:nvSpPr>
          <p:cNvPr id="29" name="TextBox 3"/>
          <p:cNvSpPr txBox="1">
            <a:spLocks noChangeArrowheads="1"/>
          </p:cNvSpPr>
          <p:nvPr/>
        </p:nvSpPr>
        <p:spPr bwMode="auto">
          <a:xfrm>
            <a:off x="663388" y="2686428"/>
            <a:ext cx="8151813" cy="713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习作：变形记</a:t>
            </a:r>
            <a:endParaRPr lang="zh-CN" altLang="en-US" sz="40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"/>
          <p:cNvSpPr txBox="1">
            <a:spLocks noChangeArrowheads="1"/>
          </p:cNvSpPr>
          <p:nvPr/>
        </p:nvSpPr>
        <p:spPr bwMode="auto">
          <a:xfrm>
            <a:off x="752475" y="2303463"/>
            <a:ext cx="12666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怎么写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05050" y="1355725"/>
            <a:ext cx="6078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开头：</a:t>
            </a: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变成什么（是什么  主要特点）（简明扼要）</a:t>
            </a:r>
            <a:endParaRPr lang="zh-CN" altLang="zh-CN" sz="20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178050" y="2219325"/>
            <a:ext cx="566896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中间：</a:t>
            </a: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奇特、有趣的经历（合理想象  动作、语言、心理描写等）（详细描写）</a:t>
            </a:r>
            <a:endParaRPr lang="zh-CN" altLang="zh-CN" sz="20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247900" y="3352800"/>
            <a:ext cx="432435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结尾：</a:t>
            </a:r>
            <a:r>
              <a:rPr lang="zh-CN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抒发感悟（独特真挚）</a:t>
            </a:r>
            <a:endParaRPr lang="zh-CN" altLang="zh-CN" sz="20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2008188" y="1566863"/>
            <a:ext cx="296862" cy="1997075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/>
          <a:srcRect b="10393"/>
          <a:stretch>
            <a:fillRect/>
          </a:stretch>
        </p:blipFill>
        <p:spPr>
          <a:xfrm>
            <a:off x="5868035" y="3070225"/>
            <a:ext cx="2143760" cy="1203325"/>
          </a:xfrm>
          <a:prstGeom prst="round2DiagRect">
            <a:avLst>
              <a:gd name="adj1" fmla="val 16667"/>
              <a:gd name="adj2" fmla="val 50000"/>
            </a:avLst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2733675"/>
            <a:ext cx="1243012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KSO_Shape"/>
          <p:cNvSpPr/>
          <p:nvPr/>
        </p:nvSpPr>
        <p:spPr bwMode="auto">
          <a:xfrm flipH="1">
            <a:off x="6100763" y="2938463"/>
            <a:ext cx="1641475" cy="866775"/>
          </a:xfrm>
          <a:custGeom>
            <a:avLst/>
            <a:gdLst>
              <a:gd name="connsiteX0" fmla="*/ 1265535 w 1905000"/>
              <a:gd name="connsiteY0" fmla="*/ 0 h 1050925"/>
              <a:gd name="connsiteX1" fmla="*/ 1282981 w 1905000"/>
              <a:gd name="connsiteY1" fmla="*/ 0 h 1050925"/>
              <a:gd name="connsiteX2" fmla="*/ 1300097 w 1905000"/>
              <a:gd name="connsiteY2" fmla="*/ 83 h 1050925"/>
              <a:gd name="connsiteX3" fmla="*/ 1316881 w 1905000"/>
              <a:gd name="connsiteY3" fmla="*/ 331 h 1050925"/>
              <a:gd name="connsiteX4" fmla="*/ 1333335 w 1905000"/>
              <a:gd name="connsiteY4" fmla="*/ 662 h 1050925"/>
              <a:gd name="connsiteX5" fmla="*/ 1349541 w 1905000"/>
              <a:gd name="connsiteY5" fmla="*/ 911 h 1050925"/>
              <a:gd name="connsiteX6" fmla="*/ 1365416 w 1905000"/>
              <a:gd name="connsiteY6" fmla="*/ 1490 h 1050925"/>
              <a:gd name="connsiteX7" fmla="*/ 1380960 w 1905000"/>
              <a:gd name="connsiteY7" fmla="*/ 1987 h 1050925"/>
              <a:gd name="connsiteX8" fmla="*/ 1396256 w 1905000"/>
              <a:gd name="connsiteY8" fmla="*/ 2649 h 1050925"/>
              <a:gd name="connsiteX9" fmla="*/ 1411304 w 1905000"/>
              <a:gd name="connsiteY9" fmla="*/ 3477 h 1050925"/>
              <a:gd name="connsiteX10" fmla="*/ 1426022 w 1905000"/>
              <a:gd name="connsiteY10" fmla="*/ 4222 h 1050925"/>
              <a:gd name="connsiteX11" fmla="*/ 1440408 w 1905000"/>
              <a:gd name="connsiteY11" fmla="*/ 5132 h 1050925"/>
              <a:gd name="connsiteX12" fmla="*/ 1454547 w 1905000"/>
              <a:gd name="connsiteY12" fmla="*/ 6208 h 1050925"/>
              <a:gd name="connsiteX13" fmla="*/ 1468438 w 1905000"/>
              <a:gd name="connsiteY13" fmla="*/ 7284 h 1050925"/>
              <a:gd name="connsiteX14" fmla="*/ 1481998 w 1905000"/>
              <a:gd name="connsiteY14" fmla="*/ 8443 h 1050925"/>
              <a:gd name="connsiteX15" fmla="*/ 1495392 w 1905000"/>
              <a:gd name="connsiteY15" fmla="*/ 9685 h 1050925"/>
              <a:gd name="connsiteX16" fmla="*/ 1508291 w 1905000"/>
              <a:gd name="connsiteY16" fmla="*/ 11092 h 1050925"/>
              <a:gd name="connsiteX17" fmla="*/ 1521106 w 1905000"/>
              <a:gd name="connsiteY17" fmla="*/ 12499 h 1050925"/>
              <a:gd name="connsiteX18" fmla="*/ 1533674 w 1905000"/>
              <a:gd name="connsiteY18" fmla="*/ 13989 h 1050925"/>
              <a:gd name="connsiteX19" fmla="*/ 1545828 w 1905000"/>
              <a:gd name="connsiteY19" fmla="*/ 15562 h 1050925"/>
              <a:gd name="connsiteX20" fmla="*/ 1557900 w 1905000"/>
              <a:gd name="connsiteY20" fmla="*/ 17300 h 1050925"/>
              <a:gd name="connsiteX21" fmla="*/ 1569558 w 1905000"/>
              <a:gd name="connsiteY21" fmla="*/ 18956 h 1050925"/>
              <a:gd name="connsiteX22" fmla="*/ 1581051 w 1905000"/>
              <a:gd name="connsiteY22" fmla="*/ 20777 h 1050925"/>
              <a:gd name="connsiteX23" fmla="*/ 1592130 w 1905000"/>
              <a:gd name="connsiteY23" fmla="*/ 22681 h 1050925"/>
              <a:gd name="connsiteX24" fmla="*/ 1603210 w 1905000"/>
              <a:gd name="connsiteY24" fmla="*/ 24667 h 1050925"/>
              <a:gd name="connsiteX25" fmla="*/ 1613876 w 1905000"/>
              <a:gd name="connsiteY25" fmla="*/ 26654 h 1050925"/>
              <a:gd name="connsiteX26" fmla="*/ 1624376 w 1905000"/>
              <a:gd name="connsiteY26" fmla="*/ 28806 h 1050925"/>
              <a:gd name="connsiteX27" fmla="*/ 1634546 w 1905000"/>
              <a:gd name="connsiteY27" fmla="*/ 30876 h 1050925"/>
              <a:gd name="connsiteX28" fmla="*/ 1644551 w 1905000"/>
              <a:gd name="connsiteY28" fmla="*/ 33111 h 1050925"/>
              <a:gd name="connsiteX29" fmla="*/ 1654225 w 1905000"/>
              <a:gd name="connsiteY29" fmla="*/ 35428 h 1050925"/>
              <a:gd name="connsiteX30" fmla="*/ 1663816 w 1905000"/>
              <a:gd name="connsiteY30" fmla="*/ 37746 h 1050925"/>
              <a:gd name="connsiteX31" fmla="*/ 1673076 w 1905000"/>
              <a:gd name="connsiteY31" fmla="*/ 40147 h 1050925"/>
              <a:gd name="connsiteX32" fmla="*/ 1682171 w 1905000"/>
              <a:gd name="connsiteY32" fmla="*/ 42713 h 1050925"/>
              <a:gd name="connsiteX33" fmla="*/ 1690853 w 1905000"/>
              <a:gd name="connsiteY33" fmla="*/ 45196 h 1050925"/>
              <a:gd name="connsiteX34" fmla="*/ 1699535 w 1905000"/>
              <a:gd name="connsiteY34" fmla="*/ 47845 h 1050925"/>
              <a:gd name="connsiteX35" fmla="*/ 1707886 w 1905000"/>
              <a:gd name="connsiteY35" fmla="*/ 50494 h 1050925"/>
              <a:gd name="connsiteX36" fmla="*/ 1715988 w 1905000"/>
              <a:gd name="connsiteY36" fmla="*/ 53225 h 1050925"/>
              <a:gd name="connsiteX37" fmla="*/ 1723926 w 1905000"/>
              <a:gd name="connsiteY37" fmla="*/ 55957 h 1050925"/>
              <a:gd name="connsiteX38" fmla="*/ 1731698 w 1905000"/>
              <a:gd name="connsiteY38" fmla="*/ 58771 h 1050925"/>
              <a:gd name="connsiteX39" fmla="*/ 1739140 w 1905000"/>
              <a:gd name="connsiteY39" fmla="*/ 61668 h 1050925"/>
              <a:gd name="connsiteX40" fmla="*/ 1746498 w 1905000"/>
              <a:gd name="connsiteY40" fmla="*/ 64565 h 1050925"/>
              <a:gd name="connsiteX41" fmla="*/ 1753609 w 1905000"/>
              <a:gd name="connsiteY41" fmla="*/ 67545 h 1050925"/>
              <a:gd name="connsiteX42" fmla="*/ 1760389 w 1905000"/>
              <a:gd name="connsiteY42" fmla="*/ 70608 h 1050925"/>
              <a:gd name="connsiteX43" fmla="*/ 1767169 w 1905000"/>
              <a:gd name="connsiteY43" fmla="*/ 73671 h 1050925"/>
              <a:gd name="connsiteX44" fmla="*/ 1773701 w 1905000"/>
              <a:gd name="connsiteY44" fmla="*/ 76816 h 1050925"/>
              <a:gd name="connsiteX45" fmla="*/ 1779985 w 1905000"/>
              <a:gd name="connsiteY45" fmla="*/ 79962 h 1050925"/>
              <a:gd name="connsiteX46" fmla="*/ 1786103 w 1905000"/>
              <a:gd name="connsiteY46" fmla="*/ 83273 h 1050925"/>
              <a:gd name="connsiteX47" fmla="*/ 1791973 w 1905000"/>
              <a:gd name="connsiteY47" fmla="*/ 86501 h 1050925"/>
              <a:gd name="connsiteX48" fmla="*/ 1797679 w 1905000"/>
              <a:gd name="connsiteY48" fmla="*/ 89812 h 1050925"/>
              <a:gd name="connsiteX49" fmla="*/ 1803218 w 1905000"/>
              <a:gd name="connsiteY49" fmla="*/ 93123 h 1050925"/>
              <a:gd name="connsiteX50" fmla="*/ 1808593 w 1905000"/>
              <a:gd name="connsiteY50" fmla="*/ 96517 h 1050925"/>
              <a:gd name="connsiteX51" fmla="*/ 1813802 w 1905000"/>
              <a:gd name="connsiteY51" fmla="*/ 99994 h 1050925"/>
              <a:gd name="connsiteX52" fmla="*/ 1818845 w 1905000"/>
              <a:gd name="connsiteY52" fmla="*/ 103470 h 1050925"/>
              <a:gd name="connsiteX53" fmla="*/ 1823641 w 1905000"/>
              <a:gd name="connsiteY53" fmla="*/ 106947 h 1050925"/>
              <a:gd name="connsiteX54" fmla="*/ 1828271 w 1905000"/>
              <a:gd name="connsiteY54" fmla="*/ 110506 h 1050925"/>
              <a:gd name="connsiteX55" fmla="*/ 1832819 w 1905000"/>
              <a:gd name="connsiteY55" fmla="*/ 114148 h 1050925"/>
              <a:gd name="connsiteX56" fmla="*/ 1837118 w 1905000"/>
              <a:gd name="connsiteY56" fmla="*/ 117708 h 1050925"/>
              <a:gd name="connsiteX57" fmla="*/ 1841252 w 1905000"/>
              <a:gd name="connsiteY57" fmla="*/ 121267 h 1050925"/>
              <a:gd name="connsiteX58" fmla="*/ 1845221 w 1905000"/>
              <a:gd name="connsiteY58" fmla="*/ 124992 h 1050925"/>
              <a:gd name="connsiteX59" fmla="*/ 1849107 w 1905000"/>
              <a:gd name="connsiteY59" fmla="*/ 128634 h 1050925"/>
              <a:gd name="connsiteX60" fmla="*/ 1852828 w 1905000"/>
              <a:gd name="connsiteY60" fmla="*/ 132442 h 1050925"/>
              <a:gd name="connsiteX61" fmla="*/ 1856383 w 1905000"/>
              <a:gd name="connsiteY61" fmla="*/ 136250 h 1050925"/>
              <a:gd name="connsiteX62" fmla="*/ 1859773 w 1905000"/>
              <a:gd name="connsiteY62" fmla="*/ 139892 h 1050925"/>
              <a:gd name="connsiteX63" fmla="*/ 1862998 w 1905000"/>
              <a:gd name="connsiteY63" fmla="*/ 143865 h 1050925"/>
              <a:gd name="connsiteX64" fmla="*/ 1866057 w 1905000"/>
              <a:gd name="connsiteY64" fmla="*/ 147590 h 1050925"/>
              <a:gd name="connsiteX65" fmla="*/ 1869033 w 1905000"/>
              <a:gd name="connsiteY65" fmla="*/ 151480 h 1050925"/>
              <a:gd name="connsiteX66" fmla="*/ 1871845 w 1905000"/>
              <a:gd name="connsiteY66" fmla="*/ 155288 h 1050925"/>
              <a:gd name="connsiteX67" fmla="*/ 1874490 w 1905000"/>
              <a:gd name="connsiteY67" fmla="*/ 159179 h 1050925"/>
              <a:gd name="connsiteX68" fmla="*/ 1877136 w 1905000"/>
              <a:gd name="connsiteY68" fmla="*/ 163235 h 1050925"/>
              <a:gd name="connsiteX69" fmla="*/ 1879534 w 1905000"/>
              <a:gd name="connsiteY69" fmla="*/ 167125 h 1050925"/>
              <a:gd name="connsiteX70" fmla="*/ 1881766 w 1905000"/>
              <a:gd name="connsiteY70" fmla="*/ 171015 h 1050925"/>
              <a:gd name="connsiteX71" fmla="*/ 1883916 w 1905000"/>
              <a:gd name="connsiteY71" fmla="*/ 174989 h 1050925"/>
              <a:gd name="connsiteX72" fmla="*/ 1885983 w 1905000"/>
              <a:gd name="connsiteY72" fmla="*/ 179045 h 1050925"/>
              <a:gd name="connsiteX73" fmla="*/ 1887885 w 1905000"/>
              <a:gd name="connsiteY73" fmla="*/ 183018 h 1050925"/>
              <a:gd name="connsiteX74" fmla="*/ 1889704 w 1905000"/>
              <a:gd name="connsiteY74" fmla="*/ 186991 h 1050925"/>
              <a:gd name="connsiteX75" fmla="*/ 1891440 w 1905000"/>
              <a:gd name="connsiteY75" fmla="*/ 191047 h 1050925"/>
              <a:gd name="connsiteX76" fmla="*/ 1892929 w 1905000"/>
              <a:gd name="connsiteY76" fmla="*/ 195021 h 1050925"/>
              <a:gd name="connsiteX77" fmla="*/ 1894334 w 1905000"/>
              <a:gd name="connsiteY77" fmla="*/ 199077 h 1050925"/>
              <a:gd name="connsiteX78" fmla="*/ 1895740 w 1905000"/>
              <a:gd name="connsiteY78" fmla="*/ 203133 h 1050925"/>
              <a:gd name="connsiteX79" fmla="*/ 1896980 w 1905000"/>
              <a:gd name="connsiteY79" fmla="*/ 207189 h 1050925"/>
              <a:gd name="connsiteX80" fmla="*/ 1898138 w 1905000"/>
              <a:gd name="connsiteY80" fmla="*/ 211245 h 1050925"/>
              <a:gd name="connsiteX81" fmla="*/ 1899212 w 1905000"/>
              <a:gd name="connsiteY81" fmla="*/ 215301 h 1050925"/>
              <a:gd name="connsiteX82" fmla="*/ 1900122 w 1905000"/>
              <a:gd name="connsiteY82" fmla="*/ 219357 h 1050925"/>
              <a:gd name="connsiteX83" fmla="*/ 1901031 w 1905000"/>
              <a:gd name="connsiteY83" fmla="*/ 223413 h 1050925"/>
              <a:gd name="connsiteX84" fmla="*/ 1901776 w 1905000"/>
              <a:gd name="connsiteY84" fmla="*/ 227469 h 1050925"/>
              <a:gd name="connsiteX85" fmla="*/ 1902437 w 1905000"/>
              <a:gd name="connsiteY85" fmla="*/ 231525 h 1050925"/>
              <a:gd name="connsiteX86" fmla="*/ 1903016 w 1905000"/>
              <a:gd name="connsiteY86" fmla="*/ 235581 h 1050925"/>
              <a:gd name="connsiteX87" fmla="*/ 1903512 w 1905000"/>
              <a:gd name="connsiteY87" fmla="*/ 239637 h 1050925"/>
              <a:gd name="connsiteX88" fmla="*/ 1903925 w 1905000"/>
              <a:gd name="connsiteY88" fmla="*/ 243610 h 1050925"/>
              <a:gd name="connsiteX89" fmla="*/ 1904339 w 1905000"/>
              <a:gd name="connsiteY89" fmla="*/ 247749 h 1050925"/>
              <a:gd name="connsiteX90" fmla="*/ 1904587 w 1905000"/>
              <a:gd name="connsiteY90" fmla="*/ 251722 h 1050925"/>
              <a:gd name="connsiteX91" fmla="*/ 1904752 w 1905000"/>
              <a:gd name="connsiteY91" fmla="*/ 255695 h 1050925"/>
              <a:gd name="connsiteX92" fmla="*/ 1904918 w 1905000"/>
              <a:gd name="connsiteY92" fmla="*/ 259751 h 1050925"/>
              <a:gd name="connsiteX93" fmla="*/ 1905000 w 1905000"/>
              <a:gd name="connsiteY93" fmla="*/ 263725 h 1050925"/>
              <a:gd name="connsiteX94" fmla="*/ 1904918 w 1905000"/>
              <a:gd name="connsiteY94" fmla="*/ 271754 h 1050925"/>
              <a:gd name="connsiteX95" fmla="*/ 1904669 w 1905000"/>
              <a:gd name="connsiteY95" fmla="*/ 279618 h 1050925"/>
              <a:gd name="connsiteX96" fmla="*/ 1904173 w 1905000"/>
              <a:gd name="connsiteY96" fmla="*/ 287399 h 1050925"/>
              <a:gd name="connsiteX97" fmla="*/ 1903429 w 1905000"/>
              <a:gd name="connsiteY97" fmla="*/ 295262 h 1050925"/>
              <a:gd name="connsiteX98" fmla="*/ 1902602 w 1905000"/>
              <a:gd name="connsiteY98" fmla="*/ 302961 h 1050925"/>
              <a:gd name="connsiteX99" fmla="*/ 1901528 w 1905000"/>
              <a:gd name="connsiteY99" fmla="*/ 310493 h 1050925"/>
              <a:gd name="connsiteX100" fmla="*/ 1900370 w 1905000"/>
              <a:gd name="connsiteY100" fmla="*/ 318026 h 1050925"/>
              <a:gd name="connsiteX101" fmla="*/ 1899130 w 1905000"/>
              <a:gd name="connsiteY101" fmla="*/ 325227 h 1050925"/>
              <a:gd name="connsiteX102" fmla="*/ 1897724 w 1905000"/>
              <a:gd name="connsiteY102" fmla="*/ 332512 h 1050925"/>
              <a:gd name="connsiteX103" fmla="*/ 1894913 w 1905000"/>
              <a:gd name="connsiteY103" fmla="*/ 346584 h 1050925"/>
              <a:gd name="connsiteX104" fmla="*/ 1891771 w 1905000"/>
              <a:gd name="connsiteY104" fmla="*/ 360655 h 1050925"/>
              <a:gd name="connsiteX105" fmla="*/ 1888464 w 1905000"/>
              <a:gd name="connsiteY105" fmla="*/ 374893 h 1050925"/>
              <a:gd name="connsiteX106" fmla="*/ 1884991 w 1905000"/>
              <a:gd name="connsiteY106" fmla="*/ 389213 h 1050925"/>
              <a:gd name="connsiteX107" fmla="*/ 1881188 w 1905000"/>
              <a:gd name="connsiteY107" fmla="*/ 403699 h 1050925"/>
              <a:gd name="connsiteX108" fmla="*/ 1877302 w 1905000"/>
              <a:gd name="connsiteY108" fmla="*/ 418102 h 1050925"/>
              <a:gd name="connsiteX109" fmla="*/ 1873333 w 1905000"/>
              <a:gd name="connsiteY109" fmla="*/ 432671 h 1050925"/>
              <a:gd name="connsiteX110" fmla="*/ 1869116 w 1905000"/>
              <a:gd name="connsiteY110" fmla="*/ 447156 h 1050925"/>
              <a:gd name="connsiteX111" fmla="*/ 1864734 w 1905000"/>
              <a:gd name="connsiteY111" fmla="*/ 461725 h 1050925"/>
              <a:gd name="connsiteX112" fmla="*/ 1860269 w 1905000"/>
              <a:gd name="connsiteY112" fmla="*/ 476128 h 1050925"/>
              <a:gd name="connsiteX113" fmla="*/ 1855639 w 1905000"/>
              <a:gd name="connsiteY113" fmla="*/ 490614 h 1050925"/>
              <a:gd name="connsiteX114" fmla="*/ 1851009 w 1905000"/>
              <a:gd name="connsiteY114" fmla="*/ 504934 h 1050925"/>
              <a:gd name="connsiteX115" fmla="*/ 1846296 w 1905000"/>
              <a:gd name="connsiteY115" fmla="*/ 519254 h 1050925"/>
              <a:gd name="connsiteX116" fmla="*/ 1841418 w 1905000"/>
              <a:gd name="connsiteY116" fmla="*/ 533492 h 1050925"/>
              <a:gd name="connsiteX117" fmla="*/ 1836622 w 1905000"/>
              <a:gd name="connsiteY117" fmla="*/ 547481 h 1050925"/>
              <a:gd name="connsiteX118" fmla="*/ 1831661 w 1905000"/>
              <a:gd name="connsiteY118" fmla="*/ 561387 h 1050925"/>
              <a:gd name="connsiteX119" fmla="*/ 1826783 w 1905000"/>
              <a:gd name="connsiteY119" fmla="*/ 575211 h 1050925"/>
              <a:gd name="connsiteX120" fmla="*/ 1821904 w 1905000"/>
              <a:gd name="connsiteY120" fmla="*/ 588704 h 1050925"/>
              <a:gd name="connsiteX121" fmla="*/ 1812065 w 1905000"/>
              <a:gd name="connsiteY121" fmla="*/ 615275 h 1050925"/>
              <a:gd name="connsiteX122" fmla="*/ 1802391 w 1905000"/>
              <a:gd name="connsiteY122" fmla="*/ 640852 h 1050925"/>
              <a:gd name="connsiteX123" fmla="*/ 1793048 w 1905000"/>
              <a:gd name="connsiteY123" fmla="*/ 665189 h 1050925"/>
              <a:gd name="connsiteX124" fmla="*/ 1775685 w 1905000"/>
              <a:gd name="connsiteY124" fmla="*/ 710053 h 1050925"/>
              <a:gd name="connsiteX125" fmla="*/ 1767913 w 1905000"/>
              <a:gd name="connsiteY125" fmla="*/ 730085 h 1050925"/>
              <a:gd name="connsiteX126" fmla="*/ 1760802 w 1905000"/>
              <a:gd name="connsiteY126" fmla="*/ 748379 h 1050925"/>
              <a:gd name="connsiteX127" fmla="*/ 1758487 w 1905000"/>
              <a:gd name="connsiteY127" fmla="*/ 754090 h 1050925"/>
              <a:gd name="connsiteX128" fmla="*/ 1756172 w 1905000"/>
              <a:gd name="connsiteY128" fmla="*/ 759388 h 1050925"/>
              <a:gd name="connsiteX129" fmla="*/ 1753774 w 1905000"/>
              <a:gd name="connsiteY129" fmla="*/ 764437 h 1050925"/>
              <a:gd name="connsiteX130" fmla="*/ 1751128 w 1905000"/>
              <a:gd name="connsiteY130" fmla="*/ 769321 h 1050925"/>
              <a:gd name="connsiteX131" fmla="*/ 1748565 w 1905000"/>
              <a:gd name="connsiteY131" fmla="*/ 773791 h 1050925"/>
              <a:gd name="connsiteX132" fmla="*/ 1745754 w 1905000"/>
              <a:gd name="connsiteY132" fmla="*/ 778095 h 1050925"/>
              <a:gd name="connsiteX133" fmla="*/ 1742860 w 1905000"/>
              <a:gd name="connsiteY133" fmla="*/ 782151 h 1050925"/>
              <a:gd name="connsiteX134" fmla="*/ 1741372 w 1905000"/>
              <a:gd name="connsiteY134" fmla="*/ 784138 h 1050925"/>
              <a:gd name="connsiteX135" fmla="*/ 1739801 w 1905000"/>
              <a:gd name="connsiteY135" fmla="*/ 786042 h 1050925"/>
              <a:gd name="connsiteX136" fmla="*/ 1738313 w 1905000"/>
              <a:gd name="connsiteY136" fmla="*/ 787863 h 1050925"/>
              <a:gd name="connsiteX137" fmla="*/ 1736659 w 1905000"/>
              <a:gd name="connsiteY137" fmla="*/ 789518 h 1050925"/>
              <a:gd name="connsiteX138" fmla="*/ 1735088 w 1905000"/>
              <a:gd name="connsiteY138" fmla="*/ 791174 h 1050925"/>
              <a:gd name="connsiteX139" fmla="*/ 1733352 w 1905000"/>
              <a:gd name="connsiteY139" fmla="*/ 792912 h 1050925"/>
              <a:gd name="connsiteX140" fmla="*/ 1731698 w 1905000"/>
              <a:gd name="connsiteY140" fmla="*/ 794485 h 1050925"/>
              <a:gd name="connsiteX141" fmla="*/ 1729879 w 1905000"/>
              <a:gd name="connsiteY141" fmla="*/ 795975 h 1050925"/>
              <a:gd name="connsiteX142" fmla="*/ 1728143 w 1905000"/>
              <a:gd name="connsiteY142" fmla="*/ 797382 h 1050925"/>
              <a:gd name="connsiteX143" fmla="*/ 1726324 w 1905000"/>
              <a:gd name="connsiteY143" fmla="*/ 798872 h 1050925"/>
              <a:gd name="connsiteX144" fmla="*/ 1724422 w 1905000"/>
              <a:gd name="connsiteY144" fmla="*/ 800279 h 1050925"/>
              <a:gd name="connsiteX145" fmla="*/ 1722520 w 1905000"/>
              <a:gd name="connsiteY145" fmla="*/ 801521 h 1050925"/>
              <a:gd name="connsiteX146" fmla="*/ 1720619 w 1905000"/>
              <a:gd name="connsiteY146" fmla="*/ 802762 h 1050925"/>
              <a:gd name="connsiteX147" fmla="*/ 1718634 w 1905000"/>
              <a:gd name="connsiteY147" fmla="*/ 803921 h 1050925"/>
              <a:gd name="connsiteX148" fmla="*/ 1716650 w 1905000"/>
              <a:gd name="connsiteY148" fmla="*/ 805080 h 1050925"/>
              <a:gd name="connsiteX149" fmla="*/ 1714583 w 1905000"/>
              <a:gd name="connsiteY149" fmla="*/ 806239 h 1050925"/>
              <a:gd name="connsiteX150" fmla="*/ 1712433 w 1905000"/>
              <a:gd name="connsiteY150" fmla="*/ 807315 h 1050925"/>
              <a:gd name="connsiteX151" fmla="*/ 1710201 w 1905000"/>
              <a:gd name="connsiteY151" fmla="*/ 808226 h 1050925"/>
              <a:gd name="connsiteX152" fmla="*/ 1705819 w 1905000"/>
              <a:gd name="connsiteY152" fmla="*/ 810130 h 1050925"/>
              <a:gd name="connsiteX153" fmla="*/ 1701188 w 1905000"/>
              <a:gd name="connsiteY153" fmla="*/ 811868 h 1050925"/>
              <a:gd name="connsiteX154" fmla="*/ 1696310 w 1905000"/>
              <a:gd name="connsiteY154" fmla="*/ 813358 h 1050925"/>
              <a:gd name="connsiteX155" fmla="*/ 1691266 w 1905000"/>
              <a:gd name="connsiteY155" fmla="*/ 814682 h 1050925"/>
              <a:gd name="connsiteX156" fmla="*/ 1686140 w 1905000"/>
              <a:gd name="connsiteY156" fmla="*/ 815758 h 1050925"/>
              <a:gd name="connsiteX157" fmla="*/ 1680683 w 1905000"/>
              <a:gd name="connsiteY157" fmla="*/ 816834 h 1050925"/>
              <a:gd name="connsiteX158" fmla="*/ 1674978 w 1905000"/>
              <a:gd name="connsiteY158" fmla="*/ 817579 h 1050925"/>
              <a:gd name="connsiteX159" fmla="*/ 1669108 w 1905000"/>
              <a:gd name="connsiteY159" fmla="*/ 818242 h 1050925"/>
              <a:gd name="connsiteX160" fmla="*/ 1662989 w 1905000"/>
              <a:gd name="connsiteY160" fmla="*/ 818821 h 1050925"/>
              <a:gd name="connsiteX161" fmla="*/ 1656705 w 1905000"/>
              <a:gd name="connsiteY161" fmla="*/ 819152 h 1050925"/>
              <a:gd name="connsiteX162" fmla="*/ 1650008 w 1905000"/>
              <a:gd name="connsiteY162" fmla="*/ 819318 h 1050925"/>
              <a:gd name="connsiteX163" fmla="*/ 1643311 w 1905000"/>
              <a:gd name="connsiteY163" fmla="*/ 819400 h 1050925"/>
              <a:gd name="connsiteX164" fmla="*/ 1636117 w 1905000"/>
              <a:gd name="connsiteY164" fmla="*/ 819400 h 1050925"/>
              <a:gd name="connsiteX165" fmla="*/ 1628924 w 1905000"/>
              <a:gd name="connsiteY165" fmla="*/ 819318 h 1050925"/>
              <a:gd name="connsiteX166" fmla="*/ 1621235 w 1905000"/>
              <a:gd name="connsiteY166" fmla="*/ 818987 h 1050925"/>
              <a:gd name="connsiteX167" fmla="*/ 1613380 w 1905000"/>
              <a:gd name="connsiteY167" fmla="*/ 818738 h 1050925"/>
              <a:gd name="connsiteX168" fmla="*/ 1605194 w 1905000"/>
              <a:gd name="connsiteY168" fmla="*/ 818159 h 1050925"/>
              <a:gd name="connsiteX169" fmla="*/ 1596761 w 1905000"/>
              <a:gd name="connsiteY169" fmla="*/ 817662 h 1050925"/>
              <a:gd name="connsiteX170" fmla="*/ 1588162 w 1905000"/>
              <a:gd name="connsiteY170" fmla="*/ 816917 h 1050925"/>
              <a:gd name="connsiteX171" fmla="*/ 1579149 w 1905000"/>
              <a:gd name="connsiteY171" fmla="*/ 816172 h 1050925"/>
              <a:gd name="connsiteX172" fmla="*/ 1560298 w 1905000"/>
              <a:gd name="connsiteY172" fmla="*/ 814351 h 1050925"/>
              <a:gd name="connsiteX173" fmla="*/ 1540041 w 1905000"/>
              <a:gd name="connsiteY173" fmla="*/ 812365 h 1050925"/>
              <a:gd name="connsiteX174" fmla="*/ 1518709 w 1905000"/>
              <a:gd name="connsiteY174" fmla="*/ 810047 h 1050925"/>
              <a:gd name="connsiteX175" fmla="*/ 1495971 w 1905000"/>
              <a:gd name="connsiteY175" fmla="*/ 807646 h 1050925"/>
              <a:gd name="connsiteX176" fmla="*/ 1471828 w 1905000"/>
              <a:gd name="connsiteY176" fmla="*/ 804997 h 1050925"/>
              <a:gd name="connsiteX177" fmla="*/ 1446362 w 1905000"/>
              <a:gd name="connsiteY177" fmla="*/ 802266 h 1050925"/>
              <a:gd name="connsiteX178" fmla="*/ 1419242 w 1905000"/>
              <a:gd name="connsiteY178" fmla="*/ 799534 h 1050925"/>
              <a:gd name="connsiteX179" fmla="*/ 1390799 w 1905000"/>
              <a:gd name="connsiteY179" fmla="*/ 796637 h 1050925"/>
              <a:gd name="connsiteX180" fmla="*/ 1360703 w 1905000"/>
              <a:gd name="connsiteY180" fmla="*/ 793905 h 1050925"/>
              <a:gd name="connsiteX181" fmla="*/ 1329035 w 1905000"/>
              <a:gd name="connsiteY181" fmla="*/ 791174 h 1050925"/>
              <a:gd name="connsiteX182" fmla="*/ 1312499 w 1905000"/>
              <a:gd name="connsiteY182" fmla="*/ 789932 h 1050925"/>
              <a:gd name="connsiteX183" fmla="*/ 1295632 w 1905000"/>
              <a:gd name="connsiteY183" fmla="*/ 788691 h 1050925"/>
              <a:gd name="connsiteX184" fmla="*/ 1278268 w 1905000"/>
              <a:gd name="connsiteY184" fmla="*/ 787366 h 1050925"/>
              <a:gd name="connsiteX185" fmla="*/ 1260574 w 1905000"/>
              <a:gd name="connsiteY185" fmla="*/ 786207 h 1050925"/>
              <a:gd name="connsiteX186" fmla="*/ 1242384 w 1905000"/>
              <a:gd name="connsiteY186" fmla="*/ 785048 h 1050925"/>
              <a:gd name="connsiteX187" fmla="*/ 1223781 w 1905000"/>
              <a:gd name="connsiteY187" fmla="*/ 784055 h 1050925"/>
              <a:gd name="connsiteX188" fmla="*/ 1204764 w 1905000"/>
              <a:gd name="connsiteY188" fmla="*/ 782979 h 1050925"/>
              <a:gd name="connsiteX189" fmla="*/ 1185168 w 1905000"/>
              <a:gd name="connsiteY189" fmla="*/ 782068 h 1050925"/>
              <a:gd name="connsiteX190" fmla="*/ 1174750 w 1905000"/>
              <a:gd name="connsiteY190" fmla="*/ 781572 h 1050925"/>
              <a:gd name="connsiteX191" fmla="*/ 1163919 w 1905000"/>
              <a:gd name="connsiteY191" fmla="*/ 781323 h 1050925"/>
              <a:gd name="connsiteX192" fmla="*/ 1152509 w 1905000"/>
              <a:gd name="connsiteY192" fmla="*/ 780992 h 1050925"/>
              <a:gd name="connsiteX193" fmla="*/ 1140602 w 1905000"/>
              <a:gd name="connsiteY193" fmla="*/ 780661 h 1050925"/>
              <a:gd name="connsiteX194" fmla="*/ 1115798 w 1905000"/>
              <a:gd name="connsiteY194" fmla="*/ 780330 h 1050925"/>
              <a:gd name="connsiteX195" fmla="*/ 1089422 w 1905000"/>
              <a:gd name="connsiteY195" fmla="*/ 780247 h 1050925"/>
              <a:gd name="connsiteX196" fmla="*/ 1061641 w 1905000"/>
              <a:gd name="connsiteY196" fmla="*/ 780330 h 1050925"/>
              <a:gd name="connsiteX197" fmla="*/ 1032537 w 1905000"/>
              <a:gd name="connsiteY197" fmla="*/ 780579 h 1050925"/>
              <a:gd name="connsiteX198" fmla="*/ 1002275 w 1905000"/>
              <a:gd name="connsiteY198" fmla="*/ 780992 h 1050925"/>
              <a:gd name="connsiteX199" fmla="*/ 971104 w 1905000"/>
              <a:gd name="connsiteY199" fmla="*/ 781572 h 1050925"/>
              <a:gd name="connsiteX200" fmla="*/ 939023 w 1905000"/>
              <a:gd name="connsiteY200" fmla="*/ 782234 h 1050925"/>
              <a:gd name="connsiteX201" fmla="*/ 906281 w 1905000"/>
              <a:gd name="connsiteY201" fmla="*/ 783062 h 1050925"/>
              <a:gd name="connsiteX202" fmla="*/ 873043 w 1905000"/>
              <a:gd name="connsiteY202" fmla="*/ 784055 h 1050925"/>
              <a:gd name="connsiteX203" fmla="*/ 839308 w 1905000"/>
              <a:gd name="connsiteY203" fmla="*/ 785048 h 1050925"/>
              <a:gd name="connsiteX204" fmla="*/ 771095 w 1905000"/>
              <a:gd name="connsiteY204" fmla="*/ 787366 h 1050925"/>
              <a:gd name="connsiteX205" fmla="*/ 702882 w 1905000"/>
              <a:gd name="connsiteY205" fmla="*/ 789849 h 1050925"/>
              <a:gd name="connsiteX206" fmla="*/ 702552 w 1905000"/>
              <a:gd name="connsiteY206" fmla="*/ 790594 h 1050925"/>
              <a:gd name="connsiteX207" fmla="*/ 701559 w 1905000"/>
              <a:gd name="connsiteY207" fmla="*/ 792912 h 1050925"/>
              <a:gd name="connsiteX208" fmla="*/ 699575 w 1905000"/>
              <a:gd name="connsiteY208" fmla="*/ 796472 h 1050925"/>
              <a:gd name="connsiteX209" fmla="*/ 696516 w 1905000"/>
              <a:gd name="connsiteY209" fmla="*/ 801438 h 1050925"/>
              <a:gd name="connsiteX210" fmla="*/ 694614 w 1905000"/>
              <a:gd name="connsiteY210" fmla="*/ 804501 h 1050925"/>
              <a:gd name="connsiteX211" fmla="*/ 692464 w 1905000"/>
              <a:gd name="connsiteY211" fmla="*/ 807729 h 1050925"/>
              <a:gd name="connsiteX212" fmla="*/ 689984 w 1905000"/>
              <a:gd name="connsiteY212" fmla="*/ 811454 h 1050925"/>
              <a:gd name="connsiteX213" fmla="*/ 687090 w 1905000"/>
              <a:gd name="connsiteY213" fmla="*/ 815344 h 1050925"/>
              <a:gd name="connsiteX214" fmla="*/ 684031 w 1905000"/>
              <a:gd name="connsiteY214" fmla="*/ 819566 h 1050925"/>
              <a:gd name="connsiteX215" fmla="*/ 680475 w 1905000"/>
              <a:gd name="connsiteY215" fmla="*/ 823953 h 1050925"/>
              <a:gd name="connsiteX216" fmla="*/ 676672 w 1905000"/>
              <a:gd name="connsiteY216" fmla="*/ 828837 h 1050925"/>
              <a:gd name="connsiteX217" fmla="*/ 672455 w 1905000"/>
              <a:gd name="connsiteY217" fmla="*/ 833886 h 1050925"/>
              <a:gd name="connsiteX218" fmla="*/ 667825 w 1905000"/>
              <a:gd name="connsiteY218" fmla="*/ 839101 h 1050925"/>
              <a:gd name="connsiteX219" fmla="*/ 662781 w 1905000"/>
              <a:gd name="connsiteY219" fmla="*/ 844730 h 1050925"/>
              <a:gd name="connsiteX220" fmla="*/ 657407 w 1905000"/>
              <a:gd name="connsiteY220" fmla="*/ 850607 h 1050925"/>
              <a:gd name="connsiteX221" fmla="*/ 651537 w 1905000"/>
              <a:gd name="connsiteY221" fmla="*/ 856650 h 1050925"/>
              <a:gd name="connsiteX222" fmla="*/ 645253 w 1905000"/>
              <a:gd name="connsiteY222" fmla="*/ 862941 h 1050925"/>
              <a:gd name="connsiteX223" fmla="*/ 638473 w 1905000"/>
              <a:gd name="connsiteY223" fmla="*/ 869480 h 1050925"/>
              <a:gd name="connsiteX224" fmla="*/ 631280 w 1905000"/>
              <a:gd name="connsiteY224" fmla="*/ 876350 h 1050925"/>
              <a:gd name="connsiteX225" fmla="*/ 623425 w 1905000"/>
              <a:gd name="connsiteY225" fmla="*/ 883304 h 1050925"/>
              <a:gd name="connsiteX226" fmla="*/ 615239 w 1905000"/>
              <a:gd name="connsiteY226" fmla="*/ 890422 h 1050925"/>
              <a:gd name="connsiteX227" fmla="*/ 606558 w 1905000"/>
              <a:gd name="connsiteY227" fmla="*/ 897789 h 1050925"/>
              <a:gd name="connsiteX228" fmla="*/ 597297 w 1905000"/>
              <a:gd name="connsiteY228" fmla="*/ 905405 h 1050925"/>
              <a:gd name="connsiteX229" fmla="*/ 587458 w 1905000"/>
              <a:gd name="connsiteY229" fmla="*/ 913186 h 1050925"/>
              <a:gd name="connsiteX230" fmla="*/ 577040 w 1905000"/>
              <a:gd name="connsiteY230" fmla="*/ 921215 h 1050925"/>
              <a:gd name="connsiteX231" fmla="*/ 566126 w 1905000"/>
              <a:gd name="connsiteY231" fmla="*/ 929327 h 1050925"/>
              <a:gd name="connsiteX232" fmla="*/ 554550 w 1905000"/>
              <a:gd name="connsiteY232" fmla="*/ 937522 h 1050925"/>
              <a:gd name="connsiteX233" fmla="*/ 542396 w 1905000"/>
              <a:gd name="connsiteY233" fmla="*/ 946048 h 1050925"/>
              <a:gd name="connsiteX234" fmla="*/ 537104 w 1905000"/>
              <a:gd name="connsiteY234" fmla="*/ 949690 h 1050925"/>
              <a:gd name="connsiteX235" fmla="*/ 531730 w 1905000"/>
              <a:gd name="connsiteY235" fmla="*/ 953167 h 1050925"/>
              <a:gd name="connsiteX236" fmla="*/ 526273 w 1905000"/>
              <a:gd name="connsiteY236" fmla="*/ 956643 h 1050925"/>
              <a:gd name="connsiteX237" fmla="*/ 520651 w 1905000"/>
              <a:gd name="connsiteY237" fmla="*/ 959954 h 1050925"/>
              <a:gd name="connsiteX238" fmla="*/ 515111 w 1905000"/>
              <a:gd name="connsiteY238" fmla="*/ 963265 h 1050925"/>
              <a:gd name="connsiteX239" fmla="*/ 509406 w 1905000"/>
              <a:gd name="connsiteY239" fmla="*/ 966494 h 1050925"/>
              <a:gd name="connsiteX240" fmla="*/ 503701 w 1905000"/>
              <a:gd name="connsiteY240" fmla="*/ 969722 h 1050925"/>
              <a:gd name="connsiteX241" fmla="*/ 497913 w 1905000"/>
              <a:gd name="connsiteY241" fmla="*/ 972785 h 1050925"/>
              <a:gd name="connsiteX242" fmla="*/ 492125 w 1905000"/>
              <a:gd name="connsiteY242" fmla="*/ 975764 h 1050925"/>
              <a:gd name="connsiteX243" fmla="*/ 486255 w 1905000"/>
              <a:gd name="connsiteY243" fmla="*/ 978744 h 1050925"/>
              <a:gd name="connsiteX244" fmla="*/ 480467 w 1905000"/>
              <a:gd name="connsiteY244" fmla="*/ 981559 h 1050925"/>
              <a:gd name="connsiteX245" fmla="*/ 474596 w 1905000"/>
              <a:gd name="connsiteY245" fmla="*/ 984456 h 1050925"/>
              <a:gd name="connsiteX246" fmla="*/ 468561 w 1905000"/>
              <a:gd name="connsiteY246" fmla="*/ 987188 h 1050925"/>
              <a:gd name="connsiteX247" fmla="*/ 462690 w 1905000"/>
              <a:gd name="connsiteY247" fmla="*/ 989919 h 1050925"/>
              <a:gd name="connsiteX248" fmla="*/ 450784 w 1905000"/>
              <a:gd name="connsiteY248" fmla="*/ 995051 h 1050925"/>
              <a:gd name="connsiteX249" fmla="*/ 438878 w 1905000"/>
              <a:gd name="connsiteY249" fmla="*/ 999935 h 1050925"/>
              <a:gd name="connsiteX250" fmla="*/ 427137 w 1905000"/>
              <a:gd name="connsiteY250" fmla="*/ 1004653 h 1050925"/>
              <a:gd name="connsiteX251" fmla="*/ 415313 w 1905000"/>
              <a:gd name="connsiteY251" fmla="*/ 1009123 h 1050925"/>
              <a:gd name="connsiteX252" fmla="*/ 403655 w 1905000"/>
              <a:gd name="connsiteY252" fmla="*/ 1013179 h 1050925"/>
              <a:gd name="connsiteX253" fmla="*/ 392162 w 1905000"/>
              <a:gd name="connsiteY253" fmla="*/ 1017070 h 1050925"/>
              <a:gd name="connsiteX254" fmla="*/ 380917 w 1905000"/>
              <a:gd name="connsiteY254" fmla="*/ 1020795 h 1050925"/>
              <a:gd name="connsiteX255" fmla="*/ 370003 w 1905000"/>
              <a:gd name="connsiteY255" fmla="*/ 1024271 h 1050925"/>
              <a:gd name="connsiteX256" fmla="*/ 359255 w 1905000"/>
              <a:gd name="connsiteY256" fmla="*/ 1027500 h 1050925"/>
              <a:gd name="connsiteX257" fmla="*/ 348837 w 1905000"/>
              <a:gd name="connsiteY257" fmla="*/ 1030479 h 1050925"/>
              <a:gd name="connsiteX258" fmla="*/ 338832 w 1905000"/>
              <a:gd name="connsiteY258" fmla="*/ 1033211 h 1050925"/>
              <a:gd name="connsiteX259" fmla="*/ 329241 w 1905000"/>
              <a:gd name="connsiteY259" fmla="*/ 1035860 h 1050925"/>
              <a:gd name="connsiteX260" fmla="*/ 320063 w 1905000"/>
              <a:gd name="connsiteY260" fmla="*/ 1038178 h 1050925"/>
              <a:gd name="connsiteX261" fmla="*/ 311382 w 1905000"/>
              <a:gd name="connsiteY261" fmla="*/ 1040247 h 1050925"/>
              <a:gd name="connsiteX262" fmla="*/ 303279 w 1905000"/>
              <a:gd name="connsiteY262" fmla="*/ 1042151 h 1050925"/>
              <a:gd name="connsiteX263" fmla="*/ 288809 w 1905000"/>
              <a:gd name="connsiteY263" fmla="*/ 1045462 h 1050925"/>
              <a:gd name="connsiteX264" fmla="*/ 277069 w 1905000"/>
              <a:gd name="connsiteY264" fmla="*/ 1047862 h 1050925"/>
              <a:gd name="connsiteX265" fmla="*/ 268139 w 1905000"/>
              <a:gd name="connsiteY265" fmla="*/ 1049684 h 1050925"/>
              <a:gd name="connsiteX266" fmla="*/ 260615 w 1905000"/>
              <a:gd name="connsiteY266" fmla="*/ 1050925 h 1050925"/>
              <a:gd name="connsiteX267" fmla="*/ 265410 w 1905000"/>
              <a:gd name="connsiteY267" fmla="*/ 1048607 h 1050925"/>
              <a:gd name="connsiteX268" fmla="*/ 271033 w 1905000"/>
              <a:gd name="connsiteY268" fmla="*/ 1045627 h 1050925"/>
              <a:gd name="connsiteX269" fmla="*/ 278557 w 1905000"/>
              <a:gd name="connsiteY269" fmla="*/ 1041737 h 1050925"/>
              <a:gd name="connsiteX270" fmla="*/ 287569 w 1905000"/>
              <a:gd name="connsiteY270" fmla="*/ 1036688 h 1050925"/>
              <a:gd name="connsiteX271" fmla="*/ 298070 w 1905000"/>
              <a:gd name="connsiteY271" fmla="*/ 1030728 h 1050925"/>
              <a:gd name="connsiteX272" fmla="*/ 309893 w 1905000"/>
              <a:gd name="connsiteY272" fmla="*/ 1023857 h 1050925"/>
              <a:gd name="connsiteX273" fmla="*/ 316095 w 1905000"/>
              <a:gd name="connsiteY273" fmla="*/ 1019967 h 1050925"/>
              <a:gd name="connsiteX274" fmla="*/ 322544 w 1905000"/>
              <a:gd name="connsiteY274" fmla="*/ 1015911 h 1050925"/>
              <a:gd name="connsiteX275" fmla="*/ 329158 w 1905000"/>
              <a:gd name="connsiteY275" fmla="*/ 1011689 h 1050925"/>
              <a:gd name="connsiteX276" fmla="*/ 336021 w 1905000"/>
              <a:gd name="connsiteY276" fmla="*/ 1007302 h 1050925"/>
              <a:gd name="connsiteX277" fmla="*/ 342966 w 1905000"/>
              <a:gd name="connsiteY277" fmla="*/ 1002749 h 1050925"/>
              <a:gd name="connsiteX278" fmla="*/ 349994 w 1905000"/>
              <a:gd name="connsiteY278" fmla="*/ 997948 h 1050925"/>
              <a:gd name="connsiteX279" fmla="*/ 357105 w 1905000"/>
              <a:gd name="connsiteY279" fmla="*/ 992899 h 1050925"/>
              <a:gd name="connsiteX280" fmla="*/ 364298 w 1905000"/>
              <a:gd name="connsiteY280" fmla="*/ 987684 h 1050925"/>
              <a:gd name="connsiteX281" fmla="*/ 371574 w 1905000"/>
              <a:gd name="connsiteY281" fmla="*/ 982304 h 1050925"/>
              <a:gd name="connsiteX282" fmla="*/ 378685 w 1905000"/>
              <a:gd name="connsiteY282" fmla="*/ 976841 h 1050925"/>
              <a:gd name="connsiteX283" fmla="*/ 385961 w 1905000"/>
              <a:gd name="connsiteY283" fmla="*/ 971129 h 1050925"/>
              <a:gd name="connsiteX284" fmla="*/ 392989 w 1905000"/>
              <a:gd name="connsiteY284" fmla="*/ 965335 h 1050925"/>
              <a:gd name="connsiteX285" fmla="*/ 400100 w 1905000"/>
              <a:gd name="connsiteY285" fmla="*/ 959375 h 1050925"/>
              <a:gd name="connsiteX286" fmla="*/ 407045 w 1905000"/>
              <a:gd name="connsiteY286" fmla="*/ 953249 h 1050925"/>
              <a:gd name="connsiteX287" fmla="*/ 413742 w 1905000"/>
              <a:gd name="connsiteY287" fmla="*/ 946958 h 1050925"/>
              <a:gd name="connsiteX288" fmla="*/ 420357 w 1905000"/>
              <a:gd name="connsiteY288" fmla="*/ 940585 h 1050925"/>
              <a:gd name="connsiteX289" fmla="*/ 426806 w 1905000"/>
              <a:gd name="connsiteY289" fmla="*/ 934045 h 1050925"/>
              <a:gd name="connsiteX290" fmla="*/ 429948 w 1905000"/>
              <a:gd name="connsiteY290" fmla="*/ 930734 h 1050925"/>
              <a:gd name="connsiteX291" fmla="*/ 433007 w 1905000"/>
              <a:gd name="connsiteY291" fmla="*/ 927423 h 1050925"/>
              <a:gd name="connsiteX292" fmla="*/ 437389 w 1905000"/>
              <a:gd name="connsiteY292" fmla="*/ 922374 h 1050925"/>
              <a:gd name="connsiteX293" fmla="*/ 441441 w 1905000"/>
              <a:gd name="connsiteY293" fmla="*/ 917490 h 1050925"/>
              <a:gd name="connsiteX294" fmla="*/ 445244 w 1905000"/>
              <a:gd name="connsiteY294" fmla="*/ 912772 h 1050925"/>
              <a:gd name="connsiteX295" fmla="*/ 448552 w 1905000"/>
              <a:gd name="connsiteY295" fmla="*/ 908136 h 1050925"/>
              <a:gd name="connsiteX296" fmla="*/ 451611 w 1905000"/>
              <a:gd name="connsiteY296" fmla="*/ 903749 h 1050925"/>
              <a:gd name="connsiteX297" fmla="*/ 454505 w 1905000"/>
              <a:gd name="connsiteY297" fmla="*/ 899279 h 1050925"/>
              <a:gd name="connsiteX298" fmla="*/ 456902 w 1905000"/>
              <a:gd name="connsiteY298" fmla="*/ 895058 h 1050925"/>
              <a:gd name="connsiteX299" fmla="*/ 459135 w 1905000"/>
              <a:gd name="connsiteY299" fmla="*/ 891002 h 1050925"/>
              <a:gd name="connsiteX300" fmla="*/ 460954 w 1905000"/>
              <a:gd name="connsiteY300" fmla="*/ 886946 h 1050925"/>
              <a:gd name="connsiteX301" fmla="*/ 462608 w 1905000"/>
              <a:gd name="connsiteY301" fmla="*/ 883055 h 1050925"/>
              <a:gd name="connsiteX302" fmla="*/ 463930 w 1905000"/>
              <a:gd name="connsiteY302" fmla="*/ 879248 h 1050925"/>
              <a:gd name="connsiteX303" fmla="*/ 465005 w 1905000"/>
              <a:gd name="connsiteY303" fmla="*/ 875688 h 1050925"/>
              <a:gd name="connsiteX304" fmla="*/ 465832 w 1905000"/>
              <a:gd name="connsiteY304" fmla="*/ 872129 h 1050925"/>
              <a:gd name="connsiteX305" fmla="*/ 466494 w 1905000"/>
              <a:gd name="connsiteY305" fmla="*/ 868652 h 1050925"/>
              <a:gd name="connsiteX306" fmla="*/ 466742 w 1905000"/>
              <a:gd name="connsiteY306" fmla="*/ 865341 h 1050925"/>
              <a:gd name="connsiteX307" fmla="*/ 466990 w 1905000"/>
              <a:gd name="connsiteY307" fmla="*/ 862113 h 1050925"/>
              <a:gd name="connsiteX308" fmla="*/ 466907 w 1905000"/>
              <a:gd name="connsiteY308" fmla="*/ 858967 h 1050925"/>
              <a:gd name="connsiteX309" fmla="*/ 466659 w 1905000"/>
              <a:gd name="connsiteY309" fmla="*/ 855988 h 1050925"/>
              <a:gd name="connsiteX310" fmla="*/ 466163 w 1905000"/>
              <a:gd name="connsiteY310" fmla="*/ 853008 h 1050925"/>
              <a:gd name="connsiteX311" fmla="*/ 465501 w 1905000"/>
              <a:gd name="connsiteY311" fmla="*/ 850276 h 1050925"/>
              <a:gd name="connsiteX312" fmla="*/ 464675 w 1905000"/>
              <a:gd name="connsiteY312" fmla="*/ 847544 h 1050925"/>
              <a:gd name="connsiteX313" fmla="*/ 463765 w 1905000"/>
              <a:gd name="connsiteY313" fmla="*/ 844896 h 1050925"/>
              <a:gd name="connsiteX314" fmla="*/ 462608 w 1905000"/>
              <a:gd name="connsiteY314" fmla="*/ 842412 h 1050925"/>
              <a:gd name="connsiteX315" fmla="*/ 461202 w 1905000"/>
              <a:gd name="connsiteY315" fmla="*/ 840012 h 1050925"/>
              <a:gd name="connsiteX316" fmla="*/ 459714 w 1905000"/>
              <a:gd name="connsiteY316" fmla="*/ 837694 h 1050925"/>
              <a:gd name="connsiteX317" fmla="*/ 458143 w 1905000"/>
              <a:gd name="connsiteY317" fmla="*/ 835376 h 1050925"/>
              <a:gd name="connsiteX318" fmla="*/ 456489 w 1905000"/>
              <a:gd name="connsiteY318" fmla="*/ 833224 h 1050925"/>
              <a:gd name="connsiteX319" fmla="*/ 454670 w 1905000"/>
              <a:gd name="connsiteY319" fmla="*/ 831155 h 1050925"/>
              <a:gd name="connsiteX320" fmla="*/ 452686 w 1905000"/>
              <a:gd name="connsiteY320" fmla="*/ 829251 h 1050925"/>
              <a:gd name="connsiteX321" fmla="*/ 450701 w 1905000"/>
              <a:gd name="connsiteY321" fmla="*/ 827264 h 1050925"/>
              <a:gd name="connsiteX322" fmla="*/ 448552 w 1905000"/>
              <a:gd name="connsiteY322" fmla="*/ 825443 h 1050925"/>
              <a:gd name="connsiteX323" fmla="*/ 446402 w 1905000"/>
              <a:gd name="connsiteY323" fmla="*/ 823788 h 1050925"/>
              <a:gd name="connsiteX324" fmla="*/ 444087 w 1905000"/>
              <a:gd name="connsiteY324" fmla="*/ 822049 h 1050925"/>
              <a:gd name="connsiteX325" fmla="*/ 441772 w 1905000"/>
              <a:gd name="connsiteY325" fmla="*/ 820477 h 1050925"/>
              <a:gd name="connsiteX326" fmla="*/ 439291 w 1905000"/>
              <a:gd name="connsiteY326" fmla="*/ 818987 h 1050925"/>
              <a:gd name="connsiteX327" fmla="*/ 436893 w 1905000"/>
              <a:gd name="connsiteY327" fmla="*/ 817579 h 1050925"/>
              <a:gd name="connsiteX328" fmla="*/ 434496 w 1905000"/>
              <a:gd name="connsiteY328" fmla="*/ 816172 h 1050925"/>
              <a:gd name="connsiteX329" fmla="*/ 431932 w 1905000"/>
              <a:gd name="connsiteY329" fmla="*/ 814931 h 1050925"/>
              <a:gd name="connsiteX330" fmla="*/ 429452 w 1905000"/>
              <a:gd name="connsiteY330" fmla="*/ 813606 h 1050925"/>
              <a:gd name="connsiteX331" fmla="*/ 426889 w 1905000"/>
              <a:gd name="connsiteY331" fmla="*/ 812613 h 1050925"/>
              <a:gd name="connsiteX332" fmla="*/ 421845 w 1905000"/>
              <a:gd name="connsiteY332" fmla="*/ 810461 h 1050925"/>
              <a:gd name="connsiteX333" fmla="*/ 416884 w 1905000"/>
              <a:gd name="connsiteY333" fmla="*/ 808557 h 1050925"/>
              <a:gd name="connsiteX334" fmla="*/ 412089 w 1905000"/>
              <a:gd name="connsiteY334" fmla="*/ 806984 h 1050925"/>
              <a:gd name="connsiteX335" fmla="*/ 407458 w 1905000"/>
              <a:gd name="connsiteY335" fmla="*/ 805660 h 1050925"/>
              <a:gd name="connsiteX336" fmla="*/ 402994 w 1905000"/>
              <a:gd name="connsiteY336" fmla="*/ 804335 h 1050925"/>
              <a:gd name="connsiteX337" fmla="*/ 399025 w 1905000"/>
              <a:gd name="connsiteY337" fmla="*/ 803425 h 1050925"/>
              <a:gd name="connsiteX338" fmla="*/ 395470 w 1905000"/>
              <a:gd name="connsiteY338" fmla="*/ 802680 h 1050925"/>
              <a:gd name="connsiteX339" fmla="*/ 392410 w 1905000"/>
              <a:gd name="connsiteY339" fmla="*/ 802018 h 1050925"/>
              <a:gd name="connsiteX340" fmla="*/ 387945 w 1905000"/>
              <a:gd name="connsiteY340" fmla="*/ 801190 h 1050925"/>
              <a:gd name="connsiteX341" fmla="*/ 386374 w 1905000"/>
              <a:gd name="connsiteY341" fmla="*/ 801024 h 1050925"/>
              <a:gd name="connsiteX342" fmla="*/ 362314 w 1905000"/>
              <a:gd name="connsiteY342" fmla="*/ 801521 h 1050925"/>
              <a:gd name="connsiteX343" fmla="*/ 340651 w 1905000"/>
              <a:gd name="connsiteY343" fmla="*/ 801852 h 1050925"/>
              <a:gd name="connsiteX344" fmla="*/ 321469 w 1905000"/>
              <a:gd name="connsiteY344" fmla="*/ 801935 h 1050925"/>
              <a:gd name="connsiteX345" fmla="*/ 312870 w 1905000"/>
              <a:gd name="connsiteY345" fmla="*/ 801852 h 1050925"/>
              <a:gd name="connsiteX346" fmla="*/ 305015 w 1905000"/>
              <a:gd name="connsiteY346" fmla="*/ 801769 h 1050925"/>
              <a:gd name="connsiteX347" fmla="*/ 299806 w 1905000"/>
              <a:gd name="connsiteY347" fmla="*/ 801604 h 1050925"/>
              <a:gd name="connsiteX348" fmla="*/ 294763 w 1905000"/>
              <a:gd name="connsiteY348" fmla="*/ 801438 h 1050925"/>
              <a:gd name="connsiteX349" fmla="*/ 289802 w 1905000"/>
              <a:gd name="connsiteY349" fmla="*/ 801107 h 1050925"/>
              <a:gd name="connsiteX350" fmla="*/ 284841 w 1905000"/>
              <a:gd name="connsiteY350" fmla="*/ 800776 h 1050925"/>
              <a:gd name="connsiteX351" fmla="*/ 280128 w 1905000"/>
              <a:gd name="connsiteY351" fmla="*/ 800362 h 1050925"/>
              <a:gd name="connsiteX352" fmla="*/ 275415 w 1905000"/>
              <a:gd name="connsiteY352" fmla="*/ 799865 h 1050925"/>
              <a:gd name="connsiteX353" fmla="*/ 270785 w 1905000"/>
              <a:gd name="connsiteY353" fmla="*/ 799203 h 1050925"/>
              <a:gd name="connsiteX354" fmla="*/ 266320 w 1905000"/>
              <a:gd name="connsiteY354" fmla="*/ 798541 h 1050925"/>
              <a:gd name="connsiteX355" fmla="*/ 261938 w 1905000"/>
              <a:gd name="connsiteY355" fmla="*/ 797796 h 1050925"/>
              <a:gd name="connsiteX356" fmla="*/ 257473 w 1905000"/>
              <a:gd name="connsiteY356" fmla="*/ 797134 h 1050925"/>
              <a:gd name="connsiteX357" fmla="*/ 253256 w 1905000"/>
              <a:gd name="connsiteY357" fmla="*/ 796223 h 1050925"/>
              <a:gd name="connsiteX358" fmla="*/ 249039 w 1905000"/>
              <a:gd name="connsiteY358" fmla="*/ 795313 h 1050925"/>
              <a:gd name="connsiteX359" fmla="*/ 245070 w 1905000"/>
              <a:gd name="connsiteY359" fmla="*/ 794319 h 1050925"/>
              <a:gd name="connsiteX360" fmla="*/ 241102 w 1905000"/>
              <a:gd name="connsiteY360" fmla="*/ 793160 h 1050925"/>
              <a:gd name="connsiteX361" fmla="*/ 237050 w 1905000"/>
              <a:gd name="connsiteY361" fmla="*/ 792167 h 1050925"/>
              <a:gd name="connsiteX362" fmla="*/ 233247 w 1905000"/>
              <a:gd name="connsiteY362" fmla="*/ 791008 h 1050925"/>
              <a:gd name="connsiteX363" fmla="*/ 229526 w 1905000"/>
              <a:gd name="connsiteY363" fmla="*/ 789684 h 1050925"/>
              <a:gd name="connsiteX364" fmla="*/ 225805 w 1905000"/>
              <a:gd name="connsiteY364" fmla="*/ 788359 h 1050925"/>
              <a:gd name="connsiteX365" fmla="*/ 222250 w 1905000"/>
              <a:gd name="connsiteY365" fmla="*/ 787118 h 1050925"/>
              <a:gd name="connsiteX366" fmla="*/ 218695 w 1905000"/>
              <a:gd name="connsiteY366" fmla="*/ 785628 h 1050925"/>
              <a:gd name="connsiteX367" fmla="*/ 215222 w 1905000"/>
              <a:gd name="connsiteY367" fmla="*/ 784138 h 1050925"/>
              <a:gd name="connsiteX368" fmla="*/ 211832 w 1905000"/>
              <a:gd name="connsiteY368" fmla="*/ 782565 h 1050925"/>
              <a:gd name="connsiteX369" fmla="*/ 208525 w 1905000"/>
              <a:gd name="connsiteY369" fmla="*/ 780992 h 1050925"/>
              <a:gd name="connsiteX370" fmla="*/ 205300 w 1905000"/>
              <a:gd name="connsiteY370" fmla="*/ 779420 h 1050925"/>
              <a:gd name="connsiteX371" fmla="*/ 202158 w 1905000"/>
              <a:gd name="connsiteY371" fmla="*/ 777599 h 1050925"/>
              <a:gd name="connsiteX372" fmla="*/ 199016 w 1905000"/>
              <a:gd name="connsiteY372" fmla="*/ 775943 h 1050925"/>
              <a:gd name="connsiteX373" fmla="*/ 195957 w 1905000"/>
              <a:gd name="connsiteY373" fmla="*/ 774039 h 1050925"/>
              <a:gd name="connsiteX374" fmla="*/ 192981 w 1905000"/>
              <a:gd name="connsiteY374" fmla="*/ 772218 h 1050925"/>
              <a:gd name="connsiteX375" fmla="*/ 190004 w 1905000"/>
              <a:gd name="connsiteY375" fmla="*/ 770314 h 1050925"/>
              <a:gd name="connsiteX376" fmla="*/ 187193 w 1905000"/>
              <a:gd name="connsiteY376" fmla="*/ 768328 h 1050925"/>
              <a:gd name="connsiteX377" fmla="*/ 184464 w 1905000"/>
              <a:gd name="connsiteY377" fmla="*/ 766341 h 1050925"/>
              <a:gd name="connsiteX378" fmla="*/ 181736 w 1905000"/>
              <a:gd name="connsiteY378" fmla="*/ 764189 h 1050925"/>
              <a:gd name="connsiteX379" fmla="*/ 178429 w 1905000"/>
              <a:gd name="connsiteY379" fmla="*/ 761706 h 1050925"/>
              <a:gd name="connsiteX380" fmla="*/ 175452 w 1905000"/>
              <a:gd name="connsiteY380" fmla="*/ 759140 h 1050925"/>
              <a:gd name="connsiteX381" fmla="*/ 171731 w 1905000"/>
              <a:gd name="connsiteY381" fmla="*/ 755994 h 1050925"/>
              <a:gd name="connsiteX382" fmla="*/ 168259 w 1905000"/>
              <a:gd name="connsiteY382" fmla="*/ 752600 h 1050925"/>
              <a:gd name="connsiteX383" fmla="*/ 164786 w 1905000"/>
              <a:gd name="connsiteY383" fmla="*/ 749372 h 1050925"/>
              <a:gd name="connsiteX384" fmla="*/ 161561 w 1905000"/>
              <a:gd name="connsiteY384" fmla="*/ 745895 h 1050925"/>
              <a:gd name="connsiteX385" fmla="*/ 158337 w 1905000"/>
              <a:gd name="connsiteY385" fmla="*/ 742419 h 1050925"/>
              <a:gd name="connsiteX386" fmla="*/ 155195 w 1905000"/>
              <a:gd name="connsiteY386" fmla="*/ 738694 h 1050925"/>
              <a:gd name="connsiteX387" fmla="*/ 152136 w 1905000"/>
              <a:gd name="connsiteY387" fmla="*/ 735134 h 1050925"/>
              <a:gd name="connsiteX388" fmla="*/ 149242 w 1905000"/>
              <a:gd name="connsiteY388" fmla="*/ 731327 h 1050925"/>
              <a:gd name="connsiteX389" fmla="*/ 146348 w 1905000"/>
              <a:gd name="connsiteY389" fmla="*/ 727519 h 1050925"/>
              <a:gd name="connsiteX390" fmla="*/ 143619 w 1905000"/>
              <a:gd name="connsiteY390" fmla="*/ 723629 h 1050925"/>
              <a:gd name="connsiteX391" fmla="*/ 140891 w 1905000"/>
              <a:gd name="connsiteY391" fmla="*/ 719738 h 1050925"/>
              <a:gd name="connsiteX392" fmla="*/ 138245 w 1905000"/>
              <a:gd name="connsiteY392" fmla="*/ 715765 h 1050925"/>
              <a:gd name="connsiteX393" fmla="*/ 135764 w 1905000"/>
              <a:gd name="connsiteY393" fmla="*/ 711626 h 1050925"/>
              <a:gd name="connsiteX394" fmla="*/ 133201 w 1905000"/>
              <a:gd name="connsiteY394" fmla="*/ 707570 h 1050925"/>
              <a:gd name="connsiteX395" fmla="*/ 130804 w 1905000"/>
              <a:gd name="connsiteY395" fmla="*/ 703431 h 1050925"/>
              <a:gd name="connsiteX396" fmla="*/ 128488 w 1905000"/>
              <a:gd name="connsiteY396" fmla="*/ 699210 h 1050925"/>
              <a:gd name="connsiteX397" fmla="*/ 126173 w 1905000"/>
              <a:gd name="connsiteY397" fmla="*/ 694905 h 1050925"/>
              <a:gd name="connsiteX398" fmla="*/ 123858 w 1905000"/>
              <a:gd name="connsiteY398" fmla="*/ 690601 h 1050925"/>
              <a:gd name="connsiteX399" fmla="*/ 119393 w 1905000"/>
              <a:gd name="connsiteY399" fmla="*/ 681909 h 1050925"/>
              <a:gd name="connsiteX400" fmla="*/ 115259 w 1905000"/>
              <a:gd name="connsiteY400" fmla="*/ 672970 h 1050925"/>
              <a:gd name="connsiteX401" fmla="*/ 111125 w 1905000"/>
              <a:gd name="connsiteY401" fmla="*/ 664030 h 1050925"/>
              <a:gd name="connsiteX402" fmla="*/ 106991 w 1905000"/>
              <a:gd name="connsiteY402" fmla="*/ 654924 h 1050925"/>
              <a:gd name="connsiteX403" fmla="*/ 103105 w 1905000"/>
              <a:gd name="connsiteY403" fmla="*/ 645819 h 1050925"/>
              <a:gd name="connsiteX404" fmla="*/ 95250 w 1905000"/>
              <a:gd name="connsiteY404" fmla="*/ 627360 h 1050925"/>
              <a:gd name="connsiteX405" fmla="*/ 86899 w 1905000"/>
              <a:gd name="connsiteY405" fmla="*/ 607742 h 1050925"/>
              <a:gd name="connsiteX406" fmla="*/ 79044 w 1905000"/>
              <a:gd name="connsiteY406" fmla="*/ 588869 h 1050925"/>
              <a:gd name="connsiteX407" fmla="*/ 71686 w 1905000"/>
              <a:gd name="connsiteY407" fmla="*/ 570658 h 1050925"/>
              <a:gd name="connsiteX408" fmla="*/ 64575 w 1905000"/>
              <a:gd name="connsiteY408" fmla="*/ 552944 h 1050925"/>
              <a:gd name="connsiteX409" fmla="*/ 57960 w 1905000"/>
              <a:gd name="connsiteY409" fmla="*/ 535561 h 1050925"/>
              <a:gd name="connsiteX410" fmla="*/ 51759 w 1905000"/>
              <a:gd name="connsiteY410" fmla="*/ 518509 h 1050925"/>
              <a:gd name="connsiteX411" fmla="*/ 48700 w 1905000"/>
              <a:gd name="connsiteY411" fmla="*/ 510066 h 1050925"/>
              <a:gd name="connsiteX412" fmla="*/ 45806 w 1905000"/>
              <a:gd name="connsiteY412" fmla="*/ 501540 h 1050925"/>
              <a:gd name="connsiteX413" fmla="*/ 42912 w 1905000"/>
              <a:gd name="connsiteY413" fmla="*/ 493097 h 1050925"/>
              <a:gd name="connsiteX414" fmla="*/ 40101 w 1905000"/>
              <a:gd name="connsiteY414" fmla="*/ 484571 h 1050925"/>
              <a:gd name="connsiteX415" fmla="*/ 37373 w 1905000"/>
              <a:gd name="connsiteY415" fmla="*/ 476045 h 1050925"/>
              <a:gd name="connsiteX416" fmla="*/ 34727 w 1905000"/>
              <a:gd name="connsiteY416" fmla="*/ 467437 h 1050925"/>
              <a:gd name="connsiteX417" fmla="*/ 32081 w 1905000"/>
              <a:gd name="connsiteY417" fmla="*/ 458745 h 1050925"/>
              <a:gd name="connsiteX418" fmla="*/ 29435 w 1905000"/>
              <a:gd name="connsiteY418" fmla="*/ 450054 h 1050925"/>
              <a:gd name="connsiteX419" fmla="*/ 26955 w 1905000"/>
              <a:gd name="connsiteY419" fmla="*/ 441197 h 1050925"/>
              <a:gd name="connsiteX420" fmla="*/ 24557 w 1905000"/>
              <a:gd name="connsiteY420" fmla="*/ 432174 h 1050925"/>
              <a:gd name="connsiteX421" fmla="*/ 21994 w 1905000"/>
              <a:gd name="connsiteY421" fmla="*/ 423151 h 1050925"/>
              <a:gd name="connsiteX422" fmla="*/ 19596 w 1905000"/>
              <a:gd name="connsiteY422" fmla="*/ 413880 h 1050925"/>
              <a:gd name="connsiteX423" fmla="*/ 17281 w 1905000"/>
              <a:gd name="connsiteY423" fmla="*/ 404527 h 1050925"/>
              <a:gd name="connsiteX424" fmla="*/ 14966 w 1905000"/>
              <a:gd name="connsiteY424" fmla="*/ 394925 h 1050925"/>
              <a:gd name="connsiteX425" fmla="*/ 12651 w 1905000"/>
              <a:gd name="connsiteY425" fmla="*/ 385074 h 1050925"/>
              <a:gd name="connsiteX426" fmla="*/ 10335 w 1905000"/>
              <a:gd name="connsiteY426" fmla="*/ 375141 h 1050925"/>
              <a:gd name="connsiteX427" fmla="*/ 8020 w 1905000"/>
              <a:gd name="connsiteY427" fmla="*/ 364877 h 1050925"/>
              <a:gd name="connsiteX428" fmla="*/ 5705 w 1905000"/>
              <a:gd name="connsiteY428" fmla="*/ 354365 h 1050925"/>
              <a:gd name="connsiteX429" fmla="*/ 1158 w 1905000"/>
              <a:gd name="connsiteY429" fmla="*/ 332512 h 1050925"/>
              <a:gd name="connsiteX430" fmla="*/ 827 w 1905000"/>
              <a:gd name="connsiteY430" fmla="*/ 330442 h 1050925"/>
              <a:gd name="connsiteX431" fmla="*/ 496 w 1905000"/>
              <a:gd name="connsiteY431" fmla="*/ 328290 h 1050925"/>
              <a:gd name="connsiteX432" fmla="*/ 331 w 1905000"/>
              <a:gd name="connsiteY432" fmla="*/ 326221 h 1050925"/>
              <a:gd name="connsiteX433" fmla="*/ 83 w 1905000"/>
              <a:gd name="connsiteY433" fmla="*/ 323986 h 1050925"/>
              <a:gd name="connsiteX434" fmla="*/ 0 w 1905000"/>
              <a:gd name="connsiteY434" fmla="*/ 321916 h 1050925"/>
              <a:gd name="connsiteX435" fmla="*/ 0 w 1905000"/>
              <a:gd name="connsiteY435" fmla="*/ 319681 h 1050925"/>
              <a:gd name="connsiteX436" fmla="*/ 0 w 1905000"/>
              <a:gd name="connsiteY436" fmla="*/ 317364 h 1050925"/>
              <a:gd name="connsiteX437" fmla="*/ 248 w 1905000"/>
              <a:gd name="connsiteY437" fmla="*/ 315129 h 1050925"/>
              <a:gd name="connsiteX438" fmla="*/ 414 w 1905000"/>
              <a:gd name="connsiteY438" fmla="*/ 312811 h 1050925"/>
              <a:gd name="connsiteX439" fmla="*/ 744 w 1905000"/>
              <a:gd name="connsiteY439" fmla="*/ 310493 h 1050925"/>
              <a:gd name="connsiteX440" fmla="*/ 1075 w 1905000"/>
              <a:gd name="connsiteY440" fmla="*/ 308175 h 1050925"/>
              <a:gd name="connsiteX441" fmla="*/ 1571 w 1905000"/>
              <a:gd name="connsiteY441" fmla="*/ 305858 h 1050925"/>
              <a:gd name="connsiteX442" fmla="*/ 2067 w 1905000"/>
              <a:gd name="connsiteY442" fmla="*/ 303457 h 1050925"/>
              <a:gd name="connsiteX443" fmla="*/ 2729 w 1905000"/>
              <a:gd name="connsiteY443" fmla="*/ 301057 h 1050925"/>
              <a:gd name="connsiteX444" fmla="*/ 3390 w 1905000"/>
              <a:gd name="connsiteY444" fmla="*/ 298573 h 1050925"/>
              <a:gd name="connsiteX445" fmla="*/ 4217 w 1905000"/>
              <a:gd name="connsiteY445" fmla="*/ 296173 h 1050925"/>
              <a:gd name="connsiteX446" fmla="*/ 5044 w 1905000"/>
              <a:gd name="connsiteY446" fmla="*/ 293772 h 1050925"/>
              <a:gd name="connsiteX447" fmla="*/ 6119 w 1905000"/>
              <a:gd name="connsiteY447" fmla="*/ 291206 h 1050925"/>
              <a:gd name="connsiteX448" fmla="*/ 7193 w 1905000"/>
              <a:gd name="connsiteY448" fmla="*/ 288723 h 1050925"/>
              <a:gd name="connsiteX449" fmla="*/ 8351 w 1905000"/>
              <a:gd name="connsiteY449" fmla="*/ 286157 h 1050925"/>
              <a:gd name="connsiteX450" fmla="*/ 9591 w 1905000"/>
              <a:gd name="connsiteY450" fmla="*/ 283674 h 1050925"/>
              <a:gd name="connsiteX451" fmla="*/ 10914 w 1905000"/>
              <a:gd name="connsiteY451" fmla="*/ 281108 h 1050925"/>
              <a:gd name="connsiteX452" fmla="*/ 12320 w 1905000"/>
              <a:gd name="connsiteY452" fmla="*/ 278624 h 1050925"/>
              <a:gd name="connsiteX453" fmla="*/ 13891 w 1905000"/>
              <a:gd name="connsiteY453" fmla="*/ 275976 h 1050925"/>
              <a:gd name="connsiteX454" fmla="*/ 15462 w 1905000"/>
              <a:gd name="connsiteY454" fmla="*/ 273327 h 1050925"/>
              <a:gd name="connsiteX455" fmla="*/ 17281 w 1905000"/>
              <a:gd name="connsiteY455" fmla="*/ 270678 h 1050925"/>
              <a:gd name="connsiteX456" fmla="*/ 19017 w 1905000"/>
              <a:gd name="connsiteY456" fmla="*/ 268029 h 1050925"/>
              <a:gd name="connsiteX457" fmla="*/ 20919 w 1905000"/>
              <a:gd name="connsiteY457" fmla="*/ 265380 h 1050925"/>
              <a:gd name="connsiteX458" fmla="*/ 23068 w 1905000"/>
              <a:gd name="connsiteY458" fmla="*/ 262814 h 1050925"/>
              <a:gd name="connsiteX459" fmla="*/ 25136 w 1905000"/>
              <a:gd name="connsiteY459" fmla="*/ 260165 h 1050925"/>
              <a:gd name="connsiteX460" fmla="*/ 27368 w 1905000"/>
              <a:gd name="connsiteY460" fmla="*/ 257434 h 1050925"/>
              <a:gd name="connsiteX461" fmla="*/ 29766 w 1905000"/>
              <a:gd name="connsiteY461" fmla="*/ 254702 h 1050925"/>
              <a:gd name="connsiteX462" fmla="*/ 32164 w 1905000"/>
              <a:gd name="connsiteY462" fmla="*/ 252053 h 1050925"/>
              <a:gd name="connsiteX463" fmla="*/ 34727 w 1905000"/>
              <a:gd name="connsiteY463" fmla="*/ 249322 h 1050925"/>
              <a:gd name="connsiteX464" fmla="*/ 37455 w 1905000"/>
              <a:gd name="connsiteY464" fmla="*/ 246590 h 1050925"/>
              <a:gd name="connsiteX465" fmla="*/ 40184 w 1905000"/>
              <a:gd name="connsiteY465" fmla="*/ 243858 h 1050925"/>
              <a:gd name="connsiteX466" fmla="*/ 43078 w 1905000"/>
              <a:gd name="connsiteY466" fmla="*/ 241044 h 1050925"/>
              <a:gd name="connsiteX467" fmla="*/ 46054 w 1905000"/>
              <a:gd name="connsiteY467" fmla="*/ 238230 h 1050925"/>
              <a:gd name="connsiteX468" fmla="*/ 49113 w 1905000"/>
              <a:gd name="connsiteY468" fmla="*/ 235498 h 1050925"/>
              <a:gd name="connsiteX469" fmla="*/ 52421 w 1905000"/>
              <a:gd name="connsiteY469" fmla="*/ 232766 h 1050925"/>
              <a:gd name="connsiteX470" fmla="*/ 55811 w 1905000"/>
              <a:gd name="connsiteY470" fmla="*/ 229869 h 1050925"/>
              <a:gd name="connsiteX471" fmla="*/ 59283 w 1905000"/>
              <a:gd name="connsiteY471" fmla="*/ 227138 h 1050925"/>
              <a:gd name="connsiteX472" fmla="*/ 62839 w 1905000"/>
              <a:gd name="connsiteY472" fmla="*/ 224323 h 1050925"/>
              <a:gd name="connsiteX473" fmla="*/ 66477 w 1905000"/>
              <a:gd name="connsiteY473" fmla="*/ 221509 h 1050925"/>
              <a:gd name="connsiteX474" fmla="*/ 70280 w 1905000"/>
              <a:gd name="connsiteY474" fmla="*/ 218612 h 1050925"/>
              <a:gd name="connsiteX475" fmla="*/ 74249 w 1905000"/>
              <a:gd name="connsiteY475" fmla="*/ 215880 h 1050925"/>
              <a:gd name="connsiteX476" fmla="*/ 78300 w 1905000"/>
              <a:gd name="connsiteY476" fmla="*/ 213066 h 1050925"/>
              <a:gd name="connsiteX477" fmla="*/ 82517 w 1905000"/>
              <a:gd name="connsiteY477" fmla="*/ 210169 h 1050925"/>
              <a:gd name="connsiteX478" fmla="*/ 86817 w 1905000"/>
              <a:gd name="connsiteY478" fmla="*/ 207354 h 1050925"/>
              <a:gd name="connsiteX479" fmla="*/ 91199 w 1905000"/>
              <a:gd name="connsiteY479" fmla="*/ 204540 h 1050925"/>
              <a:gd name="connsiteX480" fmla="*/ 95746 w 1905000"/>
              <a:gd name="connsiteY480" fmla="*/ 201643 h 1050925"/>
              <a:gd name="connsiteX481" fmla="*/ 100459 w 1905000"/>
              <a:gd name="connsiteY481" fmla="*/ 198828 h 1050925"/>
              <a:gd name="connsiteX482" fmla="*/ 105337 w 1905000"/>
              <a:gd name="connsiteY482" fmla="*/ 196014 h 1050925"/>
              <a:gd name="connsiteX483" fmla="*/ 110298 w 1905000"/>
              <a:gd name="connsiteY483" fmla="*/ 193117 h 1050925"/>
              <a:gd name="connsiteX484" fmla="*/ 115342 w 1905000"/>
              <a:gd name="connsiteY484" fmla="*/ 190302 h 1050925"/>
              <a:gd name="connsiteX485" fmla="*/ 120551 w 1905000"/>
              <a:gd name="connsiteY485" fmla="*/ 187488 h 1050925"/>
              <a:gd name="connsiteX486" fmla="*/ 125925 w 1905000"/>
              <a:gd name="connsiteY486" fmla="*/ 184591 h 1050925"/>
              <a:gd name="connsiteX487" fmla="*/ 131465 w 1905000"/>
              <a:gd name="connsiteY487" fmla="*/ 181776 h 1050925"/>
              <a:gd name="connsiteX488" fmla="*/ 137005 w 1905000"/>
              <a:gd name="connsiteY488" fmla="*/ 178879 h 1050925"/>
              <a:gd name="connsiteX489" fmla="*/ 142792 w 1905000"/>
              <a:gd name="connsiteY489" fmla="*/ 176065 h 1050925"/>
              <a:gd name="connsiteX490" fmla="*/ 154699 w 1905000"/>
              <a:gd name="connsiteY490" fmla="*/ 170519 h 1050925"/>
              <a:gd name="connsiteX491" fmla="*/ 167184 w 1905000"/>
              <a:gd name="connsiteY491" fmla="*/ 164807 h 1050925"/>
              <a:gd name="connsiteX492" fmla="*/ 180248 w 1905000"/>
              <a:gd name="connsiteY492" fmla="*/ 159179 h 1050925"/>
              <a:gd name="connsiteX493" fmla="*/ 193890 w 1905000"/>
              <a:gd name="connsiteY493" fmla="*/ 153550 h 1050925"/>
              <a:gd name="connsiteX494" fmla="*/ 208111 w 1905000"/>
              <a:gd name="connsiteY494" fmla="*/ 147921 h 1050925"/>
              <a:gd name="connsiteX495" fmla="*/ 222994 w 1905000"/>
              <a:gd name="connsiteY495" fmla="*/ 142458 h 1050925"/>
              <a:gd name="connsiteX496" fmla="*/ 238456 w 1905000"/>
              <a:gd name="connsiteY496" fmla="*/ 136912 h 1050925"/>
              <a:gd name="connsiteX497" fmla="*/ 254579 w 1905000"/>
              <a:gd name="connsiteY497" fmla="*/ 131366 h 1050925"/>
              <a:gd name="connsiteX498" fmla="*/ 271198 w 1905000"/>
              <a:gd name="connsiteY498" fmla="*/ 125985 h 1050925"/>
              <a:gd name="connsiteX499" fmla="*/ 288561 w 1905000"/>
              <a:gd name="connsiteY499" fmla="*/ 120522 h 1050925"/>
              <a:gd name="connsiteX500" fmla="*/ 306503 w 1905000"/>
              <a:gd name="connsiteY500" fmla="*/ 115307 h 1050925"/>
              <a:gd name="connsiteX501" fmla="*/ 325107 w 1905000"/>
              <a:gd name="connsiteY501" fmla="*/ 110010 h 1050925"/>
              <a:gd name="connsiteX502" fmla="*/ 344537 w 1905000"/>
              <a:gd name="connsiteY502" fmla="*/ 104712 h 1050925"/>
              <a:gd name="connsiteX503" fmla="*/ 364464 w 1905000"/>
              <a:gd name="connsiteY503" fmla="*/ 99580 h 1050925"/>
              <a:gd name="connsiteX504" fmla="*/ 385134 w 1905000"/>
              <a:gd name="connsiteY504" fmla="*/ 94530 h 1050925"/>
              <a:gd name="connsiteX505" fmla="*/ 406466 w 1905000"/>
              <a:gd name="connsiteY505" fmla="*/ 89481 h 1050925"/>
              <a:gd name="connsiteX506" fmla="*/ 428460 w 1905000"/>
              <a:gd name="connsiteY506" fmla="*/ 84514 h 1050925"/>
              <a:gd name="connsiteX507" fmla="*/ 451280 w 1905000"/>
              <a:gd name="connsiteY507" fmla="*/ 79631 h 1050925"/>
              <a:gd name="connsiteX508" fmla="*/ 474762 w 1905000"/>
              <a:gd name="connsiteY508" fmla="*/ 74912 h 1050925"/>
              <a:gd name="connsiteX509" fmla="*/ 498988 w 1905000"/>
              <a:gd name="connsiteY509" fmla="*/ 70194 h 1050925"/>
              <a:gd name="connsiteX510" fmla="*/ 523958 w 1905000"/>
              <a:gd name="connsiteY510" fmla="*/ 65642 h 1050925"/>
              <a:gd name="connsiteX511" fmla="*/ 549589 w 1905000"/>
              <a:gd name="connsiteY511" fmla="*/ 61089 h 1050925"/>
              <a:gd name="connsiteX512" fmla="*/ 576130 w 1905000"/>
              <a:gd name="connsiteY512" fmla="*/ 56702 h 1050925"/>
              <a:gd name="connsiteX513" fmla="*/ 603333 w 1905000"/>
              <a:gd name="connsiteY513" fmla="*/ 52397 h 1050925"/>
              <a:gd name="connsiteX514" fmla="*/ 631362 w 1905000"/>
              <a:gd name="connsiteY514" fmla="*/ 48259 h 1050925"/>
              <a:gd name="connsiteX515" fmla="*/ 660053 w 1905000"/>
              <a:gd name="connsiteY515" fmla="*/ 44120 h 1050925"/>
              <a:gd name="connsiteX516" fmla="*/ 689653 w 1905000"/>
              <a:gd name="connsiteY516" fmla="*/ 40229 h 1050925"/>
              <a:gd name="connsiteX517" fmla="*/ 720080 w 1905000"/>
              <a:gd name="connsiteY517" fmla="*/ 36339 h 1050925"/>
              <a:gd name="connsiteX518" fmla="*/ 751334 w 1905000"/>
              <a:gd name="connsiteY518" fmla="*/ 32697 h 1050925"/>
              <a:gd name="connsiteX519" fmla="*/ 783332 w 1905000"/>
              <a:gd name="connsiteY519" fmla="*/ 29055 h 1050925"/>
              <a:gd name="connsiteX520" fmla="*/ 816157 w 1905000"/>
              <a:gd name="connsiteY520" fmla="*/ 25578 h 1050925"/>
              <a:gd name="connsiteX521" fmla="*/ 849809 w 1905000"/>
              <a:gd name="connsiteY521" fmla="*/ 22350 h 1050925"/>
              <a:gd name="connsiteX522" fmla="*/ 884287 w 1905000"/>
              <a:gd name="connsiteY522" fmla="*/ 19204 h 1050925"/>
              <a:gd name="connsiteX523" fmla="*/ 919758 w 1905000"/>
              <a:gd name="connsiteY523" fmla="*/ 16141 h 1050925"/>
              <a:gd name="connsiteX524" fmla="*/ 942826 w 1905000"/>
              <a:gd name="connsiteY524" fmla="*/ 14320 h 1050925"/>
              <a:gd name="connsiteX525" fmla="*/ 965564 w 1905000"/>
              <a:gd name="connsiteY525" fmla="*/ 12499 h 1050925"/>
              <a:gd name="connsiteX526" fmla="*/ 987888 w 1905000"/>
              <a:gd name="connsiteY526" fmla="*/ 10927 h 1050925"/>
              <a:gd name="connsiteX527" fmla="*/ 1009964 w 1905000"/>
              <a:gd name="connsiteY527" fmla="*/ 9519 h 1050925"/>
              <a:gd name="connsiteX528" fmla="*/ 1031627 w 1905000"/>
              <a:gd name="connsiteY528" fmla="*/ 8112 h 1050925"/>
              <a:gd name="connsiteX529" fmla="*/ 1052876 w 1905000"/>
              <a:gd name="connsiteY529" fmla="*/ 6871 h 1050925"/>
              <a:gd name="connsiteX530" fmla="*/ 1073960 w 1905000"/>
              <a:gd name="connsiteY530" fmla="*/ 5712 h 1050925"/>
              <a:gd name="connsiteX531" fmla="*/ 1094548 w 1905000"/>
              <a:gd name="connsiteY531" fmla="*/ 4636 h 1050925"/>
              <a:gd name="connsiteX532" fmla="*/ 1114888 w 1905000"/>
              <a:gd name="connsiteY532" fmla="*/ 3725 h 1050925"/>
              <a:gd name="connsiteX533" fmla="*/ 1134815 w 1905000"/>
              <a:gd name="connsiteY533" fmla="*/ 2815 h 1050925"/>
              <a:gd name="connsiteX534" fmla="*/ 1154493 w 1905000"/>
              <a:gd name="connsiteY534" fmla="*/ 2070 h 1050925"/>
              <a:gd name="connsiteX535" fmla="*/ 1173758 w 1905000"/>
              <a:gd name="connsiteY535" fmla="*/ 1490 h 1050925"/>
              <a:gd name="connsiteX536" fmla="*/ 1192858 w 1905000"/>
              <a:gd name="connsiteY536" fmla="*/ 1076 h 1050925"/>
              <a:gd name="connsiteX537" fmla="*/ 1211461 w 1905000"/>
              <a:gd name="connsiteY537" fmla="*/ 662 h 1050925"/>
              <a:gd name="connsiteX538" fmla="*/ 1229734 w 1905000"/>
              <a:gd name="connsiteY538" fmla="*/ 331 h 1050925"/>
              <a:gd name="connsiteX539" fmla="*/ 1247841 w 1905000"/>
              <a:gd name="connsiteY539" fmla="*/ 83 h 105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</a:cxnLst>
            <a:rect l="l" t="t" r="r" b="b"/>
            <a:pathLst>
              <a:path w="1905000" h="1050925">
                <a:moveTo>
                  <a:pt x="1265535" y="0"/>
                </a:moveTo>
                <a:lnTo>
                  <a:pt x="1282981" y="0"/>
                </a:lnTo>
                <a:lnTo>
                  <a:pt x="1300097" y="83"/>
                </a:lnTo>
                <a:lnTo>
                  <a:pt x="1316881" y="331"/>
                </a:lnTo>
                <a:lnTo>
                  <a:pt x="1333335" y="662"/>
                </a:lnTo>
                <a:lnTo>
                  <a:pt x="1349541" y="911"/>
                </a:lnTo>
                <a:lnTo>
                  <a:pt x="1365416" y="1490"/>
                </a:lnTo>
                <a:lnTo>
                  <a:pt x="1380960" y="1987"/>
                </a:lnTo>
                <a:lnTo>
                  <a:pt x="1396256" y="2649"/>
                </a:lnTo>
                <a:lnTo>
                  <a:pt x="1411304" y="3477"/>
                </a:lnTo>
                <a:lnTo>
                  <a:pt x="1426022" y="4222"/>
                </a:lnTo>
                <a:lnTo>
                  <a:pt x="1440408" y="5132"/>
                </a:lnTo>
                <a:lnTo>
                  <a:pt x="1454547" y="6208"/>
                </a:lnTo>
                <a:lnTo>
                  <a:pt x="1468438" y="7284"/>
                </a:lnTo>
                <a:lnTo>
                  <a:pt x="1481998" y="8443"/>
                </a:lnTo>
                <a:lnTo>
                  <a:pt x="1495392" y="9685"/>
                </a:lnTo>
                <a:lnTo>
                  <a:pt x="1508291" y="11092"/>
                </a:lnTo>
                <a:lnTo>
                  <a:pt x="1521106" y="12499"/>
                </a:lnTo>
                <a:lnTo>
                  <a:pt x="1533674" y="13989"/>
                </a:lnTo>
                <a:lnTo>
                  <a:pt x="1545828" y="15562"/>
                </a:lnTo>
                <a:lnTo>
                  <a:pt x="1557900" y="17300"/>
                </a:lnTo>
                <a:lnTo>
                  <a:pt x="1569558" y="18956"/>
                </a:lnTo>
                <a:lnTo>
                  <a:pt x="1581051" y="20777"/>
                </a:lnTo>
                <a:lnTo>
                  <a:pt x="1592130" y="22681"/>
                </a:lnTo>
                <a:lnTo>
                  <a:pt x="1603210" y="24667"/>
                </a:lnTo>
                <a:lnTo>
                  <a:pt x="1613876" y="26654"/>
                </a:lnTo>
                <a:lnTo>
                  <a:pt x="1624376" y="28806"/>
                </a:lnTo>
                <a:lnTo>
                  <a:pt x="1634546" y="30876"/>
                </a:lnTo>
                <a:lnTo>
                  <a:pt x="1644551" y="33111"/>
                </a:lnTo>
                <a:lnTo>
                  <a:pt x="1654225" y="35428"/>
                </a:lnTo>
                <a:lnTo>
                  <a:pt x="1663816" y="37746"/>
                </a:lnTo>
                <a:lnTo>
                  <a:pt x="1673076" y="40147"/>
                </a:lnTo>
                <a:lnTo>
                  <a:pt x="1682171" y="42713"/>
                </a:lnTo>
                <a:lnTo>
                  <a:pt x="1690853" y="45196"/>
                </a:lnTo>
                <a:lnTo>
                  <a:pt x="1699535" y="47845"/>
                </a:lnTo>
                <a:lnTo>
                  <a:pt x="1707886" y="50494"/>
                </a:lnTo>
                <a:lnTo>
                  <a:pt x="1715988" y="53225"/>
                </a:lnTo>
                <a:lnTo>
                  <a:pt x="1723926" y="55957"/>
                </a:lnTo>
                <a:lnTo>
                  <a:pt x="1731698" y="58771"/>
                </a:lnTo>
                <a:lnTo>
                  <a:pt x="1739140" y="61668"/>
                </a:lnTo>
                <a:lnTo>
                  <a:pt x="1746498" y="64565"/>
                </a:lnTo>
                <a:lnTo>
                  <a:pt x="1753609" y="67545"/>
                </a:lnTo>
                <a:lnTo>
                  <a:pt x="1760389" y="70608"/>
                </a:lnTo>
                <a:lnTo>
                  <a:pt x="1767169" y="73671"/>
                </a:lnTo>
                <a:lnTo>
                  <a:pt x="1773701" y="76816"/>
                </a:lnTo>
                <a:lnTo>
                  <a:pt x="1779985" y="79962"/>
                </a:lnTo>
                <a:lnTo>
                  <a:pt x="1786103" y="83273"/>
                </a:lnTo>
                <a:lnTo>
                  <a:pt x="1791973" y="86501"/>
                </a:lnTo>
                <a:lnTo>
                  <a:pt x="1797679" y="89812"/>
                </a:lnTo>
                <a:lnTo>
                  <a:pt x="1803218" y="93123"/>
                </a:lnTo>
                <a:lnTo>
                  <a:pt x="1808593" y="96517"/>
                </a:lnTo>
                <a:lnTo>
                  <a:pt x="1813802" y="99994"/>
                </a:lnTo>
                <a:lnTo>
                  <a:pt x="1818845" y="103470"/>
                </a:lnTo>
                <a:lnTo>
                  <a:pt x="1823641" y="106947"/>
                </a:lnTo>
                <a:lnTo>
                  <a:pt x="1828271" y="110506"/>
                </a:lnTo>
                <a:lnTo>
                  <a:pt x="1832819" y="114148"/>
                </a:lnTo>
                <a:lnTo>
                  <a:pt x="1837118" y="117708"/>
                </a:lnTo>
                <a:lnTo>
                  <a:pt x="1841252" y="121267"/>
                </a:lnTo>
                <a:lnTo>
                  <a:pt x="1845221" y="124992"/>
                </a:lnTo>
                <a:lnTo>
                  <a:pt x="1849107" y="128634"/>
                </a:lnTo>
                <a:lnTo>
                  <a:pt x="1852828" y="132442"/>
                </a:lnTo>
                <a:lnTo>
                  <a:pt x="1856383" y="136250"/>
                </a:lnTo>
                <a:lnTo>
                  <a:pt x="1859773" y="139892"/>
                </a:lnTo>
                <a:lnTo>
                  <a:pt x="1862998" y="143865"/>
                </a:lnTo>
                <a:lnTo>
                  <a:pt x="1866057" y="147590"/>
                </a:lnTo>
                <a:lnTo>
                  <a:pt x="1869033" y="151480"/>
                </a:lnTo>
                <a:lnTo>
                  <a:pt x="1871845" y="155288"/>
                </a:lnTo>
                <a:lnTo>
                  <a:pt x="1874490" y="159179"/>
                </a:lnTo>
                <a:lnTo>
                  <a:pt x="1877136" y="163235"/>
                </a:lnTo>
                <a:lnTo>
                  <a:pt x="1879534" y="167125"/>
                </a:lnTo>
                <a:lnTo>
                  <a:pt x="1881766" y="171015"/>
                </a:lnTo>
                <a:lnTo>
                  <a:pt x="1883916" y="174989"/>
                </a:lnTo>
                <a:lnTo>
                  <a:pt x="1885983" y="179045"/>
                </a:lnTo>
                <a:lnTo>
                  <a:pt x="1887885" y="183018"/>
                </a:lnTo>
                <a:lnTo>
                  <a:pt x="1889704" y="186991"/>
                </a:lnTo>
                <a:lnTo>
                  <a:pt x="1891440" y="191047"/>
                </a:lnTo>
                <a:lnTo>
                  <a:pt x="1892929" y="195021"/>
                </a:lnTo>
                <a:lnTo>
                  <a:pt x="1894334" y="199077"/>
                </a:lnTo>
                <a:lnTo>
                  <a:pt x="1895740" y="203133"/>
                </a:lnTo>
                <a:lnTo>
                  <a:pt x="1896980" y="207189"/>
                </a:lnTo>
                <a:lnTo>
                  <a:pt x="1898138" y="211245"/>
                </a:lnTo>
                <a:lnTo>
                  <a:pt x="1899212" y="215301"/>
                </a:lnTo>
                <a:lnTo>
                  <a:pt x="1900122" y="219357"/>
                </a:lnTo>
                <a:lnTo>
                  <a:pt x="1901031" y="223413"/>
                </a:lnTo>
                <a:lnTo>
                  <a:pt x="1901776" y="227469"/>
                </a:lnTo>
                <a:lnTo>
                  <a:pt x="1902437" y="231525"/>
                </a:lnTo>
                <a:lnTo>
                  <a:pt x="1903016" y="235581"/>
                </a:lnTo>
                <a:lnTo>
                  <a:pt x="1903512" y="239637"/>
                </a:lnTo>
                <a:lnTo>
                  <a:pt x="1903925" y="243610"/>
                </a:lnTo>
                <a:lnTo>
                  <a:pt x="1904339" y="247749"/>
                </a:lnTo>
                <a:lnTo>
                  <a:pt x="1904587" y="251722"/>
                </a:lnTo>
                <a:lnTo>
                  <a:pt x="1904752" y="255695"/>
                </a:lnTo>
                <a:lnTo>
                  <a:pt x="1904918" y="259751"/>
                </a:lnTo>
                <a:lnTo>
                  <a:pt x="1905000" y="263725"/>
                </a:lnTo>
                <a:lnTo>
                  <a:pt x="1904918" y="271754"/>
                </a:lnTo>
                <a:lnTo>
                  <a:pt x="1904669" y="279618"/>
                </a:lnTo>
                <a:lnTo>
                  <a:pt x="1904173" y="287399"/>
                </a:lnTo>
                <a:lnTo>
                  <a:pt x="1903429" y="295262"/>
                </a:lnTo>
                <a:lnTo>
                  <a:pt x="1902602" y="302961"/>
                </a:lnTo>
                <a:lnTo>
                  <a:pt x="1901528" y="310493"/>
                </a:lnTo>
                <a:lnTo>
                  <a:pt x="1900370" y="318026"/>
                </a:lnTo>
                <a:lnTo>
                  <a:pt x="1899130" y="325227"/>
                </a:lnTo>
                <a:lnTo>
                  <a:pt x="1897724" y="332512"/>
                </a:lnTo>
                <a:lnTo>
                  <a:pt x="1894913" y="346584"/>
                </a:lnTo>
                <a:lnTo>
                  <a:pt x="1891771" y="360655"/>
                </a:lnTo>
                <a:lnTo>
                  <a:pt x="1888464" y="374893"/>
                </a:lnTo>
                <a:lnTo>
                  <a:pt x="1884991" y="389213"/>
                </a:lnTo>
                <a:lnTo>
                  <a:pt x="1881188" y="403699"/>
                </a:lnTo>
                <a:lnTo>
                  <a:pt x="1877302" y="418102"/>
                </a:lnTo>
                <a:lnTo>
                  <a:pt x="1873333" y="432671"/>
                </a:lnTo>
                <a:lnTo>
                  <a:pt x="1869116" y="447156"/>
                </a:lnTo>
                <a:lnTo>
                  <a:pt x="1864734" y="461725"/>
                </a:lnTo>
                <a:lnTo>
                  <a:pt x="1860269" y="476128"/>
                </a:lnTo>
                <a:lnTo>
                  <a:pt x="1855639" y="490614"/>
                </a:lnTo>
                <a:lnTo>
                  <a:pt x="1851009" y="504934"/>
                </a:lnTo>
                <a:lnTo>
                  <a:pt x="1846296" y="519254"/>
                </a:lnTo>
                <a:lnTo>
                  <a:pt x="1841418" y="533492"/>
                </a:lnTo>
                <a:lnTo>
                  <a:pt x="1836622" y="547481"/>
                </a:lnTo>
                <a:lnTo>
                  <a:pt x="1831661" y="561387"/>
                </a:lnTo>
                <a:lnTo>
                  <a:pt x="1826783" y="575211"/>
                </a:lnTo>
                <a:lnTo>
                  <a:pt x="1821904" y="588704"/>
                </a:lnTo>
                <a:lnTo>
                  <a:pt x="1812065" y="615275"/>
                </a:lnTo>
                <a:lnTo>
                  <a:pt x="1802391" y="640852"/>
                </a:lnTo>
                <a:lnTo>
                  <a:pt x="1793048" y="665189"/>
                </a:lnTo>
                <a:lnTo>
                  <a:pt x="1775685" y="710053"/>
                </a:lnTo>
                <a:lnTo>
                  <a:pt x="1767913" y="730085"/>
                </a:lnTo>
                <a:lnTo>
                  <a:pt x="1760802" y="748379"/>
                </a:lnTo>
                <a:lnTo>
                  <a:pt x="1758487" y="754090"/>
                </a:lnTo>
                <a:lnTo>
                  <a:pt x="1756172" y="759388"/>
                </a:lnTo>
                <a:lnTo>
                  <a:pt x="1753774" y="764437"/>
                </a:lnTo>
                <a:lnTo>
                  <a:pt x="1751128" y="769321"/>
                </a:lnTo>
                <a:lnTo>
                  <a:pt x="1748565" y="773791"/>
                </a:lnTo>
                <a:lnTo>
                  <a:pt x="1745754" y="778095"/>
                </a:lnTo>
                <a:lnTo>
                  <a:pt x="1742860" y="782151"/>
                </a:lnTo>
                <a:lnTo>
                  <a:pt x="1741372" y="784138"/>
                </a:lnTo>
                <a:lnTo>
                  <a:pt x="1739801" y="786042"/>
                </a:lnTo>
                <a:lnTo>
                  <a:pt x="1738313" y="787863"/>
                </a:lnTo>
                <a:lnTo>
                  <a:pt x="1736659" y="789518"/>
                </a:lnTo>
                <a:lnTo>
                  <a:pt x="1735088" y="791174"/>
                </a:lnTo>
                <a:lnTo>
                  <a:pt x="1733352" y="792912"/>
                </a:lnTo>
                <a:lnTo>
                  <a:pt x="1731698" y="794485"/>
                </a:lnTo>
                <a:lnTo>
                  <a:pt x="1729879" y="795975"/>
                </a:lnTo>
                <a:lnTo>
                  <a:pt x="1728143" y="797382"/>
                </a:lnTo>
                <a:lnTo>
                  <a:pt x="1726324" y="798872"/>
                </a:lnTo>
                <a:lnTo>
                  <a:pt x="1724422" y="800279"/>
                </a:lnTo>
                <a:lnTo>
                  <a:pt x="1722520" y="801521"/>
                </a:lnTo>
                <a:lnTo>
                  <a:pt x="1720619" y="802762"/>
                </a:lnTo>
                <a:lnTo>
                  <a:pt x="1718634" y="803921"/>
                </a:lnTo>
                <a:lnTo>
                  <a:pt x="1716650" y="805080"/>
                </a:lnTo>
                <a:lnTo>
                  <a:pt x="1714583" y="806239"/>
                </a:lnTo>
                <a:lnTo>
                  <a:pt x="1712433" y="807315"/>
                </a:lnTo>
                <a:lnTo>
                  <a:pt x="1710201" y="808226"/>
                </a:lnTo>
                <a:lnTo>
                  <a:pt x="1705819" y="810130"/>
                </a:lnTo>
                <a:lnTo>
                  <a:pt x="1701188" y="811868"/>
                </a:lnTo>
                <a:lnTo>
                  <a:pt x="1696310" y="813358"/>
                </a:lnTo>
                <a:lnTo>
                  <a:pt x="1691266" y="814682"/>
                </a:lnTo>
                <a:lnTo>
                  <a:pt x="1686140" y="815758"/>
                </a:lnTo>
                <a:lnTo>
                  <a:pt x="1680683" y="816834"/>
                </a:lnTo>
                <a:lnTo>
                  <a:pt x="1674978" y="817579"/>
                </a:lnTo>
                <a:lnTo>
                  <a:pt x="1669108" y="818242"/>
                </a:lnTo>
                <a:lnTo>
                  <a:pt x="1662989" y="818821"/>
                </a:lnTo>
                <a:lnTo>
                  <a:pt x="1656705" y="819152"/>
                </a:lnTo>
                <a:lnTo>
                  <a:pt x="1650008" y="819318"/>
                </a:lnTo>
                <a:lnTo>
                  <a:pt x="1643311" y="819400"/>
                </a:lnTo>
                <a:lnTo>
                  <a:pt x="1636117" y="819400"/>
                </a:lnTo>
                <a:lnTo>
                  <a:pt x="1628924" y="819318"/>
                </a:lnTo>
                <a:lnTo>
                  <a:pt x="1621235" y="818987"/>
                </a:lnTo>
                <a:lnTo>
                  <a:pt x="1613380" y="818738"/>
                </a:lnTo>
                <a:lnTo>
                  <a:pt x="1605194" y="818159"/>
                </a:lnTo>
                <a:lnTo>
                  <a:pt x="1596761" y="817662"/>
                </a:lnTo>
                <a:lnTo>
                  <a:pt x="1588162" y="816917"/>
                </a:lnTo>
                <a:lnTo>
                  <a:pt x="1579149" y="816172"/>
                </a:lnTo>
                <a:lnTo>
                  <a:pt x="1560298" y="814351"/>
                </a:lnTo>
                <a:lnTo>
                  <a:pt x="1540041" y="812365"/>
                </a:lnTo>
                <a:lnTo>
                  <a:pt x="1518709" y="810047"/>
                </a:lnTo>
                <a:lnTo>
                  <a:pt x="1495971" y="807646"/>
                </a:lnTo>
                <a:lnTo>
                  <a:pt x="1471828" y="804997"/>
                </a:lnTo>
                <a:lnTo>
                  <a:pt x="1446362" y="802266"/>
                </a:lnTo>
                <a:lnTo>
                  <a:pt x="1419242" y="799534"/>
                </a:lnTo>
                <a:lnTo>
                  <a:pt x="1390799" y="796637"/>
                </a:lnTo>
                <a:lnTo>
                  <a:pt x="1360703" y="793905"/>
                </a:lnTo>
                <a:lnTo>
                  <a:pt x="1329035" y="791174"/>
                </a:lnTo>
                <a:lnTo>
                  <a:pt x="1312499" y="789932"/>
                </a:lnTo>
                <a:lnTo>
                  <a:pt x="1295632" y="788691"/>
                </a:lnTo>
                <a:lnTo>
                  <a:pt x="1278268" y="787366"/>
                </a:lnTo>
                <a:lnTo>
                  <a:pt x="1260574" y="786207"/>
                </a:lnTo>
                <a:lnTo>
                  <a:pt x="1242384" y="785048"/>
                </a:lnTo>
                <a:lnTo>
                  <a:pt x="1223781" y="784055"/>
                </a:lnTo>
                <a:lnTo>
                  <a:pt x="1204764" y="782979"/>
                </a:lnTo>
                <a:lnTo>
                  <a:pt x="1185168" y="782068"/>
                </a:lnTo>
                <a:lnTo>
                  <a:pt x="1174750" y="781572"/>
                </a:lnTo>
                <a:lnTo>
                  <a:pt x="1163919" y="781323"/>
                </a:lnTo>
                <a:lnTo>
                  <a:pt x="1152509" y="780992"/>
                </a:lnTo>
                <a:lnTo>
                  <a:pt x="1140602" y="780661"/>
                </a:lnTo>
                <a:lnTo>
                  <a:pt x="1115798" y="780330"/>
                </a:lnTo>
                <a:lnTo>
                  <a:pt x="1089422" y="780247"/>
                </a:lnTo>
                <a:lnTo>
                  <a:pt x="1061641" y="780330"/>
                </a:lnTo>
                <a:lnTo>
                  <a:pt x="1032537" y="780579"/>
                </a:lnTo>
                <a:lnTo>
                  <a:pt x="1002275" y="780992"/>
                </a:lnTo>
                <a:lnTo>
                  <a:pt x="971104" y="781572"/>
                </a:lnTo>
                <a:lnTo>
                  <a:pt x="939023" y="782234"/>
                </a:lnTo>
                <a:lnTo>
                  <a:pt x="906281" y="783062"/>
                </a:lnTo>
                <a:lnTo>
                  <a:pt x="873043" y="784055"/>
                </a:lnTo>
                <a:lnTo>
                  <a:pt x="839308" y="785048"/>
                </a:lnTo>
                <a:lnTo>
                  <a:pt x="771095" y="787366"/>
                </a:lnTo>
                <a:lnTo>
                  <a:pt x="702882" y="789849"/>
                </a:lnTo>
                <a:lnTo>
                  <a:pt x="702552" y="790594"/>
                </a:lnTo>
                <a:lnTo>
                  <a:pt x="701559" y="792912"/>
                </a:lnTo>
                <a:lnTo>
                  <a:pt x="699575" y="796472"/>
                </a:lnTo>
                <a:lnTo>
                  <a:pt x="696516" y="801438"/>
                </a:lnTo>
                <a:lnTo>
                  <a:pt x="694614" y="804501"/>
                </a:lnTo>
                <a:lnTo>
                  <a:pt x="692464" y="807729"/>
                </a:lnTo>
                <a:lnTo>
                  <a:pt x="689984" y="811454"/>
                </a:lnTo>
                <a:lnTo>
                  <a:pt x="687090" y="815344"/>
                </a:lnTo>
                <a:lnTo>
                  <a:pt x="684031" y="819566"/>
                </a:lnTo>
                <a:lnTo>
                  <a:pt x="680475" y="823953"/>
                </a:lnTo>
                <a:lnTo>
                  <a:pt x="676672" y="828837"/>
                </a:lnTo>
                <a:lnTo>
                  <a:pt x="672455" y="833886"/>
                </a:lnTo>
                <a:lnTo>
                  <a:pt x="667825" y="839101"/>
                </a:lnTo>
                <a:lnTo>
                  <a:pt x="662781" y="844730"/>
                </a:lnTo>
                <a:lnTo>
                  <a:pt x="657407" y="850607"/>
                </a:lnTo>
                <a:lnTo>
                  <a:pt x="651537" y="856650"/>
                </a:lnTo>
                <a:lnTo>
                  <a:pt x="645253" y="862941"/>
                </a:lnTo>
                <a:lnTo>
                  <a:pt x="638473" y="869480"/>
                </a:lnTo>
                <a:lnTo>
                  <a:pt x="631280" y="876350"/>
                </a:lnTo>
                <a:lnTo>
                  <a:pt x="623425" y="883304"/>
                </a:lnTo>
                <a:lnTo>
                  <a:pt x="615239" y="890422"/>
                </a:lnTo>
                <a:lnTo>
                  <a:pt x="606558" y="897789"/>
                </a:lnTo>
                <a:lnTo>
                  <a:pt x="597297" y="905405"/>
                </a:lnTo>
                <a:lnTo>
                  <a:pt x="587458" y="913186"/>
                </a:lnTo>
                <a:lnTo>
                  <a:pt x="577040" y="921215"/>
                </a:lnTo>
                <a:lnTo>
                  <a:pt x="566126" y="929327"/>
                </a:lnTo>
                <a:lnTo>
                  <a:pt x="554550" y="937522"/>
                </a:lnTo>
                <a:lnTo>
                  <a:pt x="542396" y="946048"/>
                </a:lnTo>
                <a:lnTo>
                  <a:pt x="537104" y="949690"/>
                </a:lnTo>
                <a:lnTo>
                  <a:pt x="531730" y="953167"/>
                </a:lnTo>
                <a:lnTo>
                  <a:pt x="526273" y="956643"/>
                </a:lnTo>
                <a:lnTo>
                  <a:pt x="520651" y="959954"/>
                </a:lnTo>
                <a:lnTo>
                  <a:pt x="515111" y="963265"/>
                </a:lnTo>
                <a:lnTo>
                  <a:pt x="509406" y="966494"/>
                </a:lnTo>
                <a:lnTo>
                  <a:pt x="503701" y="969722"/>
                </a:lnTo>
                <a:lnTo>
                  <a:pt x="497913" y="972785"/>
                </a:lnTo>
                <a:lnTo>
                  <a:pt x="492125" y="975764"/>
                </a:lnTo>
                <a:lnTo>
                  <a:pt x="486255" y="978744"/>
                </a:lnTo>
                <a:lnTo>
                  <a:pt x="480467" y="981559"/>
                </a:lnTo>
                <a:lnTo>
                  <a:pt x="474596" y="984456"/>
                </a:lnTo>
                <a:lnTo>
                  <a:pt x="468561" y="987188"/>
                </a:lnTo>
                <a:lnTo>
                  <a:pt x="462690" y="989919"/>
                </a:lnTo>
                <a:lnTo>
                  <a:pt x="450784" y="995051"/>
                </a:lnTo>
                <a:lnTo>
                  <a:pt x="438878" y="999935"/>
                </a:lnTo>
                <a:lnTo>
                  <a:pt x="427137" y="1004653"/>
                </a:lnTo>
                <a:lnTo>
                  <a:pt x="415313" y="1009123"/>
                </a:lnTo>
                <a:lnTo>
                  <a:pt x="403655" y="1013179"/>
                </a:lnTo>
                <a:lnTo>
                  <a:pt x="392162" y="1017070"/>
                </a:lnTo>
                <a:lnTo>
                  <a:pt x="380917" y="1020795"/>
                </a:lnTo>
                <a:lnTo>
                  <a:pt x="370003" y="1024271"/>
                </a:lnTo>
                <a:lnTo>
                  <a:pt x="359255" y="1027500"/>
                </a:lnTo>
                <a:lnTo>
                  <a:pt x="348837" y="1030479"/>
                </a:lnTo>
                <a:lnTo>
                  <a:pt x="338832" y="1033211"/>
                </a:lnTo>
                <a:lnTo>
                  <a:pt x="329241" y="1035860"/>
                </a:lnTo>
                <a:lnTo>
                  <a:pt x="320063" y="1038178"/>
                </a:lnTo>
                <a:lnTo>
                  <a:pt x="311382" y="1040247"/>
                </a:lnTo>
                <a:lnTo>
                  <a:pt x="303279" y="1042151"/>
                </a:lnTo>
                <a:lnTo>
                  <a:pt x="288809" y="1045462"/>
                </a:lnTo>
                <a:lnTo>
                  <a:pt x="277069" y="1047862"/>
                </a:lnTo>
                <a:lnTo>
                  <a:pt x="268139" y="1049684"/>
                </a:lnTo>
                <a:lnTo>
                  <a:pt x="260615" y="1050925"/>
                </a:lnTo>
                <a:lnTo>
                  <a:pt x="265410" y="1048607"/>
                </a:lnTo>
                <a:lnTo>
                  <a:pt x="271033" y="1045627"/>
                </a:lnTo>
                <a:lnTo>
                  <a:pt x="278557" y="1041737"/>
                </a:lnTo>
                <a:lnTo>
                  <a:pt x="287569" y="1036688"/>
                </a:lnTo>
                <a:lnTo>
                  <a:pt x="298070" y="1030728"/>
                </a:lnTo>
                <a:lnTo>
                  <a:pt x="309893" y="1023857"/>
                </a:lnTo>
                <a:lnTo>
                  <a:pt x="316095" y="1019967"/>
                </a:lnTo>
                <a:lnTo>
                  <a:pt x="322544" y="1015911"/>
                </a:lnTo>
                <a:lnTo>
                  <a:pt x="329158" y="1011689"/>
                </a:lnTo>
                <a:lnTo>
                  <a:pt x="336021" y="1007302"/>
                </a:lnTo>
                <a:lnTo>
                  <a:pt x="342966" y="1002749"/>
                </a:lnTo>
                <a:lnTo>
                  <a:pt x="349994" y="997948"/>
                </a:lnTo>
                <a:lnTo>
                  <a:pt x="357105" y="992899"/>
                </a:lnTo>
                <a:lnTo>
                  <a:pt x="364298" y="987684"/>
                </a:lnTo>
                <a:lnTo>
                  <a:pt x="371574" y="982304"/>
                </a:lnTo>
                <a:lnTo>
                  <a:pt x="378685" y="976841"/>
                </a:lnTo>
                <a:lnTo>
                  <a:pt x="385961" y="971129"/>
                </a:lnTo>
                <a:lnTo>
                  <a:pt x="392989" y="965335"/>
                </a:lnTo>
                <a:lnTo>
                  <a:pt x="400100" y="959375"/>
                </a:lnTo>
                <a:lnTo>
                  <a:pt x="407045" y="953249"/>
                </a:lnTo>
                <a:lnTo>
                  <a:pt x="413742" y="946958"/>
                </a:lnTo>
                <a:lnTo>
                  <a:pt x="420357" y="940585"/>
                </a:lnTo>
                <a:lnTo>
                  <a:pt x="426806" y="934045"/>
                </a:lnTo>
                <a:lnTo>
                  <a:pt x="429948" y="930734"/>
                </a:lnTo>
                <a:lnTo>
                  <a:pt x="433007" y="927423"/>
                </a:lnTo>
                <a:lnTo>
                  <a:pt x="437389" y="922374"/>
                </a:lnTo>
                <a:lnTo>
                  <a:pt x="441441" y="917490"/>
                </a:lnTo>
                <a:lnTo>
                  <a:pt x="445244" y="912772"/>
                </a:lnTo>
                <a:lnTo>
                  <a:pt x="448552" y="908136"/>
                </a:lnTo>
                <a:lnTo>
                  <a:pt x="451611" y="903749"/>
                </a:lnTo>
                <a:lnTo>
                  <a:pt x="454505" y="899279"/>
                </a:lnTo>
                <a:lnTo>
                  <a:pt x="456902" y="895058"/>
                </a:lnTo>
                <a:lnTo>
                  <a:pt x="459135" y="891002"/>
                </a:lnTo>
                <a:lnTo>
                  <a:pt x="460954" y="886946"/>
                </a:lnTo>
                <a:lnTo>
                  <a:pt x="462608" y="883055"/>
                </a:lnTo>
                <a:lnTo>
                  <a:pt x="463930" y="879248"/>
                </a:lnTo>
                <a:lnTo>
                  <a:pt x="465005" y="875688"/>
                </a:lnTo>
                <a:lnTo>
                  <a:pt x="465832" y="872129"/>
                </a:lnTo>
                <a:lnTo>
                  <a:pt x="466494" y="868652"/>
                </a:lnTo>
                <a:lnTo>
                  <a:pt x="466742" y="865341"/>
                </a:lnTo>
                <a:lnTo>
                  <a:pt x="466990" y="862113"/>
                </a:lnTo>
                <a:lnTo>
                  <a:pt x="466907" y="858967"/>
                </a:lnTo>
                <a:lnTo>
                  <a:pt x="466659" y="855988"/>
                </a:lnTo>
                <a:lnTo>
                  <a:pt x="466163" y="853008"/>
                </a:lnTo>
                <a:lnTo>
                  <a:pt x="465501" y="850276"/>
                </a:lnTo>
                <a:lnTo>
                  <a:pt x="464675" y="847544"/>
                </a:lnTo>
                <a:lnTo>
                  <a:pt x="463765" y="844896"/>
                </a:lnTo>
                <a:lnTo>
                  <a:pt x="462608" y="842412"/>
                </a:lnTo>
                <a:lnTo>
                  <a:pt x="461202" y="840012"/>
                </a:lnTo>
                <a:lnTo>
                  <a:pt x="459714" y="837694"/>
                </a:lnTo>
                <a:lnTo>
                  <a:pt x="458143" y="835376"/>
                </a:lnTo>
                <a:lnTo>
                  <a:pt x="456489" y="833224"/>
                </a:lnTo>
                <a:lnTo>
                  <a:pt x="454670" y="831155"/>
                </a:lnTo>
                <a:lnTo>
                  <a:pt x="452686" y="829251"/>
                </a:lnTo>
                <a:lnTo>
                  <a:pt x="450701" y="827264"/>
                </a:lnTo>
                <a:lnTo>
                  <a:pt x="448552" y="825443"/>
                </a:lnTo>
                <a:lnTo>
                  <a:pt x="446402" y="823788"/>
                </a:lnTo>
                <a:lnTo>
                  <a:pt x="444087" y="822049"/>
                </a:lnTo>
                <a:lnTo>
                  <a:pt x="441772" y="820477"/>
                </a:lnTo>
                <a:lnTo>
                  <a:pt x="439291" y="818987"/>
                </a:lnTo>
                <a:lnTo>
                  <a:pt x="436893" y="817579"/>
                </a:lnTo>
                <a:lnTo>
                  <a:pt x="434496" y="816172"/>
                </a:lnTo>
                <a:lnTo>
                  <a:pt x="431932" y="814931"/>
                </a:lnTo>
                <a:lnTo>
                  <a:pt x="429452" y="813606"/>
                </a:lnTo>
                <a:lnTo>
                  <a:pt x="426889" y="812613"/>
                </a:lnTo>
                <a:lnTo>
                  <a:pt x="421845" y="810461"/>
                </a:lnTo>
                <a:lnTo>
                  <a:pt x="416884" y="808557"/>
                </a:lnTo>
                <a:lnTo>
                  <a:pt x="412089" y="806984"/>
                </a:lnTo>
                <a:lnTo>
                  <a:pt x="407458" y="805660"/>
                </a:lnTo>
                <a:lnTo>
                  <a:pt x="402994" y="804335"/>
                </a:lnTo>
                <a:lnTo>
                  <a:pt x="399025" y="803425"/>
                </a:lnTo>
                <a:lnTo>
                  <a:pt x="395470" y="802680"/>
                </a:lnTo>
                <a:lnTo>
                  <a:pt x="392410" y="802018"/>
                </a:lnTo>
                <a:lnTo>
                  <a:pt x="387945" y="801190"/>
                </a:lnTo>
                <a:lnTo>
                  <a:pt x="386374" y="801024"/>
                </a:lnTo>
                <a:lnTo>
                  <a:pt x="362314" y="801521"/>
                </a:lnTo>
                <a:lnTo>
                  <a:pt x="340651" y="801852"/>
                </a:lnTo>
                <a:lnTo>
                  <a:pt x="321469" y="801935"/>
                </a:lnTo>
                <a:lnTo>
                  <a:pt x="312870" y="801852"/>
                </a:lnTo>
                <a:lnTo>
                  <a:pt x="305015" y="801769"/>
                </a:lnTo>
                <a:lnTo>
                  <a:pt x="299806" y="801604"/>
                </a:lnTo>
                <a:lnTo>
                  <a:pt x="294763" y="801438"/>
                </a:lnTo>
                <a:lnTo>
                  <a:pt x="289802" y="801107"/>
                </a:lnTo>
                <a:lnTo>
                  <a:pt x="284841" y="800776"/>
                </a:lnTo>
                <a:lnTo>
                  <a:pt x="280128" y="800362"/>
                </a:lnTo>
                <a:lnTo>
                  <a:pt x="275415" y="799865"/>
                </a:lnTo>
                <a:lnTo>
                  <a:pt x="270785" y="799203"/>
                </a:lnTo>
                <a:lnTo>
                  <a:pt x="266320" y="798541"/>
                </a:lnTo>
                <a:lnTo>
                  <a:pt x="261938" y="797796"/>
                </a:lnTo>
                <a:lnTo>
                  <a:pt x="257473" y="797134"/>
                </a:lnTo>
                <a:lnTo>
                  <a:pt x="253256" y="796223"/>
                </a:lnTo>
                <a:lnTo>
                  <a:pt x="249039" y="795313"/>
                </a:lnTo>
                <a:lnTo>
                  <a:pt x="245070" y="794319"/>
                </a:lnTo>
                <a:lnTo>
                  <a:pt x="241102" y="793160"/>
                </a:lnTo>
                <a:lnTo>
                  <a:pt x="237050" y="792167"/>
                </a:lnTo>
                <a:lnTo>
                  <a:pt x="233247" y="791008"/>
                </a:lnTo>
                <a:lnTo>
                  <a:pt x="229526" y="789684"/>
                </a:lnTo>
                <a:lnTo>
                  <a:pt x="225805" y="788359"/>
                </a:lnTo>
                <a:lnTo>
                  <a:pt x="222250" y="787118"/>
                </a:lnTo>
                <a:lnTo>
                  <a:pt x="218695" y="785628"/>
                </a:lnTo>
                <a:lnTo>
                  <a:pt x="215222" y="784138"/>
                </a:lnTo>
                <a:lnTo>
                  <a:pt x="211832" y="782565"/>
                </a:lnTo>
                <a:lnTo>
                  <a:pt x="208525" y="780992"/>
                </a:lnTo>
                <a:lnTo>
                  <a:pt x="205300" y="779420"/>
                </a:lnTo>
                <a:lnTo>
                  <a:pt x="202158" y="777599"/>
                </a:lnTo>
                <a:lnTo>
                  <a:pt x="199016" y="775943"/>
                </a:lnTo>
                <a:lnTo>
                  <a:pt x="195957" y="774039"/>
                </a:lnTo>
                <a:lnTo>
                  <a:pt x="192981" y="772218"/>
                </a:lnTo>
                <a:lnTo>
                  <a:pt x="190004" y="770314"/>
                </a:lnTo>
                <a:lnTo>
                  <a:pt x="187193" y="768328"/>
                </a:lnTo>
                <a:lnTo>
                  <a:pt x="184464" y="766341"/>
                </a:lnTo>
                <a:lnTo>
                  <a:pt x="181736" y="764189"/>
                </a:lnTo>
                <a:lnTo>
                  <a:pt x="178429" y="761706"/>
                </a:lnTo>
                <a:lnTo>
                  <a:pt x="175452" y="759140"/>
                </a:lnTo>
                <a:lnTo>
                  <a:pt x="171731" y="755994"/>
                </a:lnTo>
                <a:lnTo>
                  <a:pt x="168259" y="752600"/>
                </a:lnTo>
                <a:lnTo>
                  <a:pt x="164786" y="749372"/>
                </a:lnTo>
                <a:lnTo>
                  <a:pt x="161561" y="745895"/>
                </a:lnTo>
                <a:lnTo>
                  <a:pt x="158337" y="742419"/>
                </a:lnTo>
                <a:lnTo>
                  <a:pt x="155195" y="738694"/>
                </a:lnTo>
                <a:lnTo>
                  <a:pt x="152136" y="735134"/>
                </a:lnTo>
                <a:lnTo>
                  <a:pt x="149242" y="731327"/>
                </a:lnTo>
                <a:lnTo>
                  <a:pt x="146348" y="727519"/>
                </a:lnTo>
                <a:lnTo>
                  <a:pt x="143619" y="723629"/>
                </a:lnTo>
                <a:lnTo>
                  <a:pt x="140891" y="719738"/>
                </a:lnTo>
                <a:lnTo>
                  <a:pt x="138245" y="715765"/>
                </a:lnTo>
                <a:lnTo>
                  <a:pt x="135764" y="711626"/>
                </a:lnTo>
                <a:lnTo>
                  <a:pt x="133201" y="707570"/>
                </a:lnTo>
                <a:lnTo>
                  <a:pt x="130804" y="703431"/>
                </a:lnTo>
                <a:lnTo>
                  <a:pt x="128488" y="699210"/>
                </a:lnTo>
                <a:lnTo>
                  <a:pt x="126173" y="694905"/>
                </a:lnTo>
                <a:lnTo>
                  <a:pt x="123858" y="690601"/>
                </a:lnTo>
                <a:lnTo>
                  <a:pt x="119393" y="681909"/>
                </a:lnTo>
                <a:lnTo>
                  <a:pt x="115259" y="672970"/>
                </a:lnTo>
                <a:lnTo>
                  <a:pt x="111125" y="664030"/>
                </a:lnTo>
                <a:lnTo>
                  <a:pt x="106991" y="654924"/>
                </a:lnTo>
                <a:lnTo>
                  <a:pt x="103105" y="645819"/>
                </a:lnTo>
                <a:lnTo>
                  <a:pt x="95250" y="627360"/>
                </a:lnTo>
                <a:lnTo>
                  <a:pt x="86899" y="607742"/>
                </a:lnTo>
                <a:lnTo>
                  <a:pt x="79044" y="588869"/>
                </a:lnTo>
                <a:lnTo>
                  <a:pt x="71686" y="570658"/>
                </a:lnTo>
                <a:lnTo>
                  <a:pt x="64575" y="552944"/>
                </a:lnTo>
                <a:lnTo>
                  <a:pt x="57960" y="535561"/>
                </a:lnTo>
                <a:lnTo>
                  <a:pt x="51759" y="518509"/>
                </a:lnTo>
                <a:lnTo>
                  <a:pt x="48700" y="510066"/>
                </a:lnTo>
                <a:lnTo>
                  <a:pt x="45806" y="501540"/>
                </a:lnTo>
                <a:lnTo>
                  <a:pt x="42912" y="493097"/>
                </a:lnTo>
                <a:lnTo>
                  <a:pt x="40101" y="484571"/>
                </a:lnTo>
                <a:lnTo>
                  <a:pt x="37373" y="476045"/>
                </a:lnTo>
                <a:lnTo>
                  <a:pt x="34727" y="467437"/>
                </a:lnTo>
                <a:lnTo>
                  <a:pt x="32081" y="458745"/>
                </a:lnTo>
                <a:lnTo>
                  <a:pt x="29435" y="450054"/>
                </a:lnTo>
                <a:lnTo>
                  <a:pt x="26955" y="441197"/>
                </a:lnTo>
                <a:lnTo>
                  <a:pt x="24557" y="432174"/>
                </a:lnTo>
                <a:lnTo>
                  <a:pt x="21994" y="423151"/>
                </a:lnTo>
                <a:lnTo>
                  <a:pt x="19596" y="413880"/>
                </a:lnTo>
                <a:lnTo>
                  <a:pt x="17281" y="404527"/>
                </a:lnTo>
                <a:lnTo>
                  <a:pt x="14966" y="394925"/>
                </a:lnTo>
                <a:lnTo>
                  <a:pt x="12651" y="385074"/>
                </a:lnTo>
                <a:lnTo>
                  <a:pt x="10335" y="375141"/>
                </a:lnTo>
                <a:lnTo>
                  <a:pt x="8020" y="364877"/>
                </a:lnTo>
                <a:lnTo>
                  <a:pt x="5705" y="354365"/>
                </a:lnTo>
                <a:lnTo>
                  <a:pt x="1158" y="332512"/>
                </a:lnTo>
                <a:lnTo>
                  <a:pt x="827" y="330442"/>
                </a:lnTo>
                <a:lnTo>
                  <a:pt x="496" y="328290"/>
                </a:lnTo>
                <a:lnTo>
                  <a:pt x="331" y="326221"/>
                </a:lnTo>
                <a:lnTo>
                  <a:pt x="83" y="323986"/>
                </a:lnTo>
                <a:lnTo>
                  <a:pt x="0" y="321916"/>
                </a:lnTo>
                <a:lnTo>
                  <a:pt x="0" y="319681"/>
                </a:lnTo>
                <a:lnTo>
                  <a:pt x="0" y="317364"/>
                </a:lnTo>
                <a:lnTo>
                  <a:pt x="248" y="315129"/>
                </a:lnTo>
                <a:lnTo>
                  <a:pt x="414" y="312811"/>
                </a:lnTo>
                <a:lnTo>
                  <a:pt x="744" y="310493"/>
                </a:lnTo>
                <a:lnTo>
                  <a:pt x="1075" y="308175"/>
                </a:lnTo>
                <a:lnTo>
                  <a:pt x="1571" y="305858"/>
                </a:lnTo>
                <a:lnTo>
                  <a:pt x="2067" y="303457"/>
                </a:lnTo>
                <a:lnTo>
                  <a:pt x="2729" y="301057"/>
                </a:lnTo>
                <a:lnTo>
                  <a:pt x="3390" y="298573"/>
                </a:lnTo>
                <a:lnTo>
                  <a:pt x="4217" y="296173"/>
                </a:lnTo>
                <a:lnTo>
                  <a:pt x="5044" y="293772"/>
                </a:lnTo>
                <a:lnTo>
                  <a:pt x="6119" y="291206"/>
                </a:lnTo>
                <a:lnTo>
                  <a:pt x="7193" y="288723"/>
                </a:lnTo>
                <a:lnTo>
                  <a:pt x="8351" y="286157"/>
                </a:lnTo>
                <a:lnTo>
                  <a:pt x="9591" y="283674"/>
                </a:lnTo>
                <a:lnTo>
                  <a:pt x="10914" y="281108"/>
                </a:lnTo>
                <a:lnTo>
                  <a:pt x="12320" y="278624"/>
                </a:lnTo>
                <a:lnTo>
                  <a:pt x="13891" y="275976"/>
                </a:lnTo>
                <a:lnTo>
                  <a:pt x="15462" y="273327"/>
                </a:lnTo>
                <a:lnTo>
                  <a:pt x="17281" y="270678"/>
                </a:lnTo>
                <a:lnTo>
                  <a:pt x="19017" y="268029"/>
                </a:lnTo>
                <a:lnTo>
                  <a:pt x="20919" y="265380"/>
                </a:lnTo>
                <a:lnTo>
                  <a:pt x="23068" y="262814"/>
                </a:lnTo>
                <a:lnTo>
                  <a:pt x="25136" y="260165"/>
                </a:lnTo>
                <a:lnTo>
                  <a:pt x="27368" y="257434"/>
                </a:lnTo>
                <a:lnTo>
                  <a:pt x="29766" y="254702"/>
                </a:lnTo>
                <a:lnTo>
                  <a:pt x="32164" y="252053"/>
                </a:lnTo>
                <a:lnTo>
                  <a:pt x="34727" y="249322"/>
                </a:lnTo>
                <a:lnTo>
                  <a:pt x="37455" y="246590"/>
                </a:lnTo>
                <a:lnTo>
                  <a:pt x="40184" y="243858"/>
                </a:lnTo>
                <a:lnTo>
                  <a:pt x="43078" y="241044"/>
                </a:lnTo>
                <a:lnTo>
                  <a:pt x="46054" y="238230"/>
                </a:lnTo>
                <a:lnTo>
                  <a:pt x="49113" y="235498"/>
                </a:lnTo>
                <a:lnTo>
                  <a:pt x="52421" y="232766"/>
                </a:lnTo>
                <a:lnTo>
                  <a:pt x="55811" y="229869"/>
                </a:lnTo>
                <a:lnTo>
                  <a:pt x="59283" y="227138"/>
                </a:lnTo>
                <a:lnTo>
                  <a:pt x="62839" y="224323"/>
                </a:lnTo>
                <a:lnTo>
                  <a:pt x="66477" y="221509"/>
                </a:lnTo>
                <a:lnTo>
                  <a:pt x="70280" y="218612"/>
                </a:lnTo>
                <a:lnTo>
                  <a:pt x="74249" y="215880"/>
                </a:lnTo>
                <a:lnTo>
                  <a:pt x="78300" y="213066"/>
                </a:lnTo>
                <a:lnTo>
                  <a:pt x="82517" y="210169"/>
                </a:lnTo>
                <a:lnTo>
                  <a:pt x="86817" y="207354"/>
                </a:lnTo>
                <a:lnTo>
                  <a:pt x="91199" y="204540"/>
                </a:lnTo>
                <a:lnTo>
                  <a:pt x="95746" y="201643"/>
                </a:lnTo>
                <a:lnTo>
                  <a:pt x="100459" y="198828"/>
                </a:lnTo>
                <a:lnTo>
                  <a:pt x="105337" y="196014"/>
                </a:lnTo>
                <a:lnTo>
                  <a:pt x="110298" y="193117"/>
                </a:lnTo>
                <a:lnTo>
                  <a:pt x="115342" y="190302"/>
                </a:lnTo>
                <a:lnTo>
                  <a:pt x="120551" y="187488"/>
                </a:lnTo>
                <a:lnTo>
                  <a:pt x="125925" y="184591"/>
                </a:lnTo>
                <a:lnTo>
                  <a:pt x="131465" y="181776"/>
                </a:lnTo>
                <a:lnTo>
                  <a:pt x="137005" y="178879"/>
                </a:lnTo>
                <a:lnTo>
                  <a:pt x="142792" y="176065"/>
                </a:lnTo>
                <a:lnTo>
                  <a:pt x="154699" y="170519"/>
                </a:lnTo>
                <a:lnTo>
                  <a:pt x="167184" y="164807"/>
                </a:lnTo>
                <a:lnTo>
                  <a:pt x="180248" y="159179"/>
                </a:lnTo>
                <a:lnTo>
                  <a:pt x="193890" y="153550"/>
                </a:lnTo>
                <a:lnTo>
                  <a:pt x="208111" y="147921"/>
                </a:lnTo>
                <a:lnTo>
                  <a:pt x="222994" y="142458"/>
                </a:lnTo>
                <a:lnTo>
                  <a:pt x="238456" y="136912"/>
                </a:lnTo>
                <a:lnTo>
                  <a:pt x="254579" y="131366"/>
                </a:lnTo>
                <a:lnTo>
                  <a:pt x="271198" y="125985"/>
                </a:lnTo>
                <a:lnTo>
                  <a:pt x="288561" y="120522"/>
                </a:lnTo>
                <a:lnTo>
                  <a:pt x="306503" y="115307"/>
                </a:lnTo>
                <a:lnTo>
                  <a:pt x="325107" y="110010"/>
                </a:lnTo>
                <a:lnTo>
                  <a:pt x="344537" y="104712"/>
                </a:lnTo>
                <a:lnTo>
                  <a:pt x="364464" y="99580"/>
                </a:lnTo>
                <a:lnTo>
                  <a:pt x="385134" y="94530"/>
                </a:lnTo>
                <a:lnTo>
                  <a:pt x="406466" y="89481"/>
                </a:lnTo>
                <a:lnTo>
                  <a:pt x="428460" y="84514"/>
                </a:lnTo>
                <a:lnTo>
                  <a:pt x="451280" y="79631"/>
                </a:lnTo>
                <a:lnTo>
                  <a:pt x="474762" y="74912"/>
                </a:lnTo>
                <a:lnTo>
                  <a:pt x="498988" y="70194"/>
                </a:lnTo>
                <a:lnTo>
                  <a:pt x="523958" y="65642"/>
                </a:lnTo>
                <a:lnTo>
                  <a:pt x="549589" y="61089"/>
                </a:lnTo>
                <a:lnTo>
                  <a:pt x="576130" y="56702"/>
                </a:lnTo>
                <a:lnTo>
                  <a:pt x="603333" y="52397"/>
                </a:lnTo>
                <a:lnTo>
                  <a:pt x="631362" y="48259"/>
                </a:lnTo>
                <a:lnTo>
                  <a:pt x="660053" y="44120"/>
                </a:lnTo>
                <a:lnTo>
                  <a:pt x="689653" y="40229"/>
                </a:lnTo>
                <a:lnTo>
                  <a:pt x="720080" y="36339"/>
                </a:lnTo>
                <a:lnTo>
                  <a:pt x="751334" y="32697"/>
                </a:lnTo>
                <a:lnTo>
                  <a:pt x="783332" y="29055"/>
                </a:lnTo>
                <a:lnTo>
                  <a:pt x="816157" y="25578"/>
                </a:lnTo>
                <a:lnTo>
                  <a:pt x="849809" y="22350"/>
                </a:lnTo>
                <a:lnTo>
                  <a:pt x="884287" y="19204"/>
                </a:lnTo>
                <a:lnTo>
                  <a:pt x="919758" y="16141"/>
                </a:lnTo>
                <a:lnTo>
                  <a:pt x="942826" y="14320"/>
                </a:lnTo>
                <a:lnTo>
                  <a:pt x="965564" y="12499"/>
                </a:lnTo>
                <a:lnTo>
                  <a:pt x="987888" y="10927"/>
                </a:lnTo>
                <a:lnTo>
                  <a:pt x="1009964" y="9519"/>
                </a:lnTo>
                <a:lnTo>
                  <a:pt x="1031627" y="8112"/>
                </a:lnTo>
                <a:lnTo>
                  <a:pt x="1052876" y="6871"/>
                </a:lnTo>
                <a:lnTo>
                  <a:pt x="1073960" y="5712"/>
                </a:lnTo>
                <a:lnTo>
                  <a:pt x="1094548" y="4636"/>
                </a:lnTo>
                <a:lnTo>
                  <a:pt x="1114888" y="3725"/>
                </a:lnTo>
                <a:lnTo>
                  <a:pt x="1134815" y="2815"/>
                </a:lnTo>
                <a:lnTo>
                  <a:pt x="1154493" y="2070"/>
                </a:lnTo>
                <a:lnTo>
                  <a:pt x="1173758" y="1490"/>
                </a:lnTo>
                <a:lnTo>
                  <a:pt x="1192858" y="1076"/>
                </a:lnTo>
                <a:lnTo>
                  <a:pt x="1211461" y="662"/>
                </a:lnTo>
                <a:lnTo>
                  <a:pt x="1229734" y="331"/>
                </a:lnTo>
                <a:lnTo>
                  <a:pt x="1247841" y="83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</a:ln>
        </p:spPr>
        <p:txBody>
          <a:bodyPr bIns="216006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350" noProof="1">
              <a:solidFill>
                <a:srgbClr val="FFFFFF"/>
              </a:solidFill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06463" y="1038225"/>
            <a:ext cx="4598987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207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1.简单介绍变形后事物的基本情况</a:t>
            </a:r>
            <a:r>
              <a:rPr lang="zh-CN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，如外形、性格特点等，让读者明白变形后的事物是什么。</a:t>
            </a:r>
            <a:endParaRPr lang="zh-CN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36600" y="842963"/>
            <a:ext cx="3133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736600" y="842963"/>
            <a:ext cx="0" cy="1243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2" name="组合 8"/>
          <p:cNvGrpSpPr/>
          <p:nvPr/>
        </p:nvGrpSpPr>
        <p:grpSpPr bwMode="auto">
          <a:xfrm>
            <a:off x="2076450" y="2224088"/>
            <a:ext cx="3727450" cy="1890712"/>
            <a:chOff x="6095" y="1328"/>
            <a:chExt cx="5868" cy="2977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1963" y="1328"/>
              <a:ext cx="0" cy="29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095" y="4265"/>
              <a:ext cx="5868" cy="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100763" y="3028950"/>
            <a:ext cx="17986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方法学习</a:t>
            </a:r>
            <a:endParaRPr lang="zh-CN" altLang="en-US" sz="28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4586" name="图片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10" t="64450" r="63336" b="-6857"/>
          <a:stretch>
            <a:fillRect/>
          </a:stretch>
        </p:blipFill>
        <p:spPr bwMode="auto">
          <a:xfrm rot="780000" flipH="1">
            <a:off x="5507038" y="1403350"/>
            <a:ext cx="112395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2733675"/>
            <a:ext cx="1243012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KSO_Shape"/>
          <p:cNvSpPr/>
          <p:nvPr/>
        </p:nvSpPr>
        <p:spPr bwMode="auto">
          <a:xfrm flipH="1">
            <a:off x="5792788" y="2733675"/>
            <a:ext cx="1949450" cy="1071563"/>
          </a:xfrm>
          <a:custGeom>
            <a:avLst/>
            <a:gdLst>
              <a:gd name="connsiteX0" fmla="*/ 1265535 w 1905000"/>
              <a:gd name="connsiteY0" fmla="*/ 0 h 1050925"/>
              <a:gd name="connsiteX1" fmla="*/ 1282981 w 1905000"/>
              <a:gd name="connsiteY1" fmla="*/ 0 h 1050925"/>
              <a:gd name="connsiteX2" fmla="*/ 1300097 w 1905000"/>
              <a:gd name="connsiteY2" fmla="*/ 83 h 1050925"/>
              <a:gd name="connsiteX3" fmla="*/ 1316881 w 1905000"/>
              <a:gd name="connsiteY3" fmla="*/ 331 h 1050925"/>
              <a:gd name="connsiteX4" fmla="*/ 1333335 w 1905000"/>
              <a:gd name="connsiteY4" fmla="*/ 662 h 1050925"/>
              <a:gd name="connsiteX5" fmla="*/ 1349541 w 1905000"/>
              <a:gd name="connsiteY5" fmla="*/ 911 h 1050925"/>
              <a:gd name="connsiteX6" fmla="*/ 1365416 w 1905000"/>
              <a:gd name="connsiteY6" fmla="*/ 1490 h 1050925"/>
              <a:gd name="connsiteX7" fmla="*/ 1380960 w 1905000"/>
              <a:gd name="connsiteY7" fmla="*/ 1987 h 1050925"/>
              <a:gd name="connsiteX8" fmla="*/ 1396256 w 1905000"/>
              <a:gd name="connsiteY8" fmla="*/ 2649 h 1050925"/>
              <a:gd name="connsiteX9" fmla="*/ 1411304 w 1905000"/>
              <a:gd name="connsiteY9" fmla="*/ 3477 h 1050925"/>
              <a:gd name="connsiteX10" fmla="*/ 1426022 w 1905000"/>
              <a:gd name="connsiteY10" fmla="*/ 4222 h 1050925"/>
              <a:gd name="connsiteX11" fmla="*/ 1440408 w 1905000"/>
              <a:gd name="connsiteY11" fmla="*/ 5132 h 1050925"/>
              <a:gd name="connsiteX12" fmla="*/ 1454547 w 1905000"/>
              <a:gd name="connsiteY12" fmla="*/ 6208 h 1050925"/>
              <a:gd name="connsiteX13" fmla="*/ 1468438 w 1905000"/>
              <a:gd name="connsiteY13" fmla="*/ 7284 h 1050925"/>
              <a:gd name="connsiteX14" fmla="*/ 1481998 w 1905000"/>
              <a:gd name="connsiteY14" fmla="*/ 8443 h 1050925"/>
              <a:gd name="connsiteX15" fmla="*/ 1495392 w 1905000"/>
              <a:gd name="connsiteY15" fmla="*/ 9685 h 1050925"/>
              <a:gd name="connsiteX16" fmla="*/ 1508291 w 1905000"/>
              <a:gd name="connsiteY16" fmla="*/ 11092 h 1050925"/>
              <a:gd name="connsiteX17" fmla="*/ 1521106 w 1905000"/>
              <a:gd name="connsiteY17" fmla="*/ 12499 h 1050925"/>
              <a:gd name="connsiteX18" fmla="*/ 1533674 w 1905000"/>
              <a:gd name="connsiteY18" fmla="*/ 13989 h 1050925"/>
              <a:gd name="connsiteX19" fmla="*/ 1545828 w 1905000"/>
              <a:gd name="connsiteY19" fmla="*/ 15562 h 1050925"/>
              <a:gd name="connsiteX20" fmla="*/ 1557900 w 1905000"/>
              <a:gd name="connsiteY20" fmla="*/ 17300 h 1050925"/>
              <a:gd name="connsiteX21" fmla="*/ 1569558 w 1905000"/>
              <a:gd name="connsiteY21" fmla="*/ 18956 h 1050925"/>
              <a:gd name="connsiteX22" fmla="*/ 1581051 w 1905000"/>
              <a:gd name="connsiteY22" fmla="*/ 20777 h 1050925"/>
              <a:gd name="connsiteX23" fmla="*/ 1592130 w 1905000"/>
              <a:gd name="connsiteY23" fmla="*/ 22681 h 1050925"/>
              <a:gd name="connsiteX24" fmla="*/ 1603210 w 1905000"/>
              <a:gd name="connsiteY24" fmla="*/ 24667 h 1050925"/>
              <a:gd name="connsiteX25" fmla="*/ 1613876 w 1905000"/>
              <a:gd name="connsiteY25" fmla="*/ 26654 h 1050925"/>
              <a:gd name="connsiteX26" fmla="*/ 1624376 w 1905000"/>
              <a:gd name="connsiteY26" fmla="*/ 28806 h 1050925"/>
              <a:gd name="connsiteX27" fmla="*/ 1634546 w 1905000"/>
              <a:gd name="connsiteY27" fmla="*/ 30876 h 1050925"/>
              <a:gd name="connsiteX28" fmla="*/ 1644551 w 1905000"/>
              <a:gd name="connsiteY28" fmla="*/ 33111 h 1050925"/>
              <a:gd name="connsiteX29" fmla="*/ 1654225 w 1905000"/>
              <a:gd name="connsiteY29" fmla="*/ 35428 h 1050925"/>
              <a:gd name="connsiteX30" fmla="*/ 1663816 w 1905000"/>
              <a:gd name="connsiteY30" fmla="*/ 37746 h 1050925"/>
              <a:gd name="connsiteX31" fmla="*/ 1673076 w 1905000"/>
              <a:gd name="connsiteY31" fmla="*/ 40147 h 1050925"/>
              <a:gd name="connsiteX32" fmla="*/ 1682171 w 1905000"/>
              <a:gd name="connsiteY32" fmla="*/ 42713 h 1050925"/>
              <a:gd name="connsiteX33" fmla="*/ 1690853 w 1905000"/>
              <a:gd name="connsiteY33" fmla="*/ 45196 h 1050925"/>
              <a:gd name="connsiteX34" fmla="*/ 1699535 w 1905000"/>
              <a:gd name="connsiteY34" fmla="*/ 47845 h 1050925"/>
              <a:gd name="connsiteX35" fmla="*/ 1707886 w 1905000"/>
              <a:gd name="connsiteY35" fmla="*/ 50494 h 1050925"/>
              <a:gd name="connsiteX36" fmla="*/ 1715988 w 1905000"/>
              <a:gd name="connsiteY36" fmla="*/ 53225 h 1050925"/>
              <a:gd name="connsiteX37" fmla="*/ 1723926 w 1905000"/>
              <a:gd name="connsiteY37" fmla="*/ 55957 h 1050925"/>
              <a:gd name="connsiteX38" fmla="*/ 1731698 w 1905000"/>
              <a:gd name="connsiteY38" fmla="*/ 58771 h 1050925"/>
              <a:gd name="connsiteX39" fmla="*/ 1739140 w 1905000"/>
              <a:gd name="connsiteY39" fmla="*/ 61668 h 1050925"/>
              <a:gd name="connsiteX40" fmla="*/ 1746498 w 1905000"/>
              <a:gd name="connsiteY40" fmla="*/ 64565 h 1050925"/>
              <a:gd name="connsiteX41" fmla="*/ 1753609 w 1905000"/>
              <a:gd name="connsiteY41" fmla="*/ 67545 h 1050925"/>
              <a:gd name="connsiteX42" fmla="*/ 1760389 w 1905000"/>
              <a:gd name="connsiteY42" fmla="*/ 70608 h 1050925"/>
              <a:gd name="connsiteX43" fmla="*/ 1767169 w 1905000"/>
              <a:gd name="connsiteY43" fmla="*/ 73671 h 1050925"/>
              <a:gd name="connsiteX44" fmla="*/ 1773701 w 1905000"/>
              <a:gd name="connsiteY44" fmla="*/ 76816 h 1050925"/>
              <a:gd name="connsiteX45" fmla="*/ 1779985 w 1905000"/>
              <a:gd name="connsiteY45" fmla="*/ 79962 h 1050925"/>
              <a:gd name="connsiteX46" fmla="*/ 1786103 w 1905000"/>
              <a:gd name="connsiteY46" fmla="*/ 83273 h 1050925"/>
              <a:gd name="connsiteX47" fmla="*/ 1791973 w 1905000"/>
              <a:gd name="connsiteY47" fmla="*/ 86501 h 1050925"/>
              <a:gd name="connsiteX48" fmla="*/ 1797679 w 1905000"/>
              <a:gd name="connsiteY48" fmla="*/ 89812 h 1050925"/>
              <a:gd name="connsiteX49" fmla="*/ 1803218 w 1905000"/>
              <a:gd name="connsiteY49" fmla="*/ 93123 h 1050925"/>
              <a:gd name="connsiteX50" fmla="*/ 1808593 w 1905000"/>
              <a:gd name="connsiteY50" fmla="*/ 96517 h 1050925"/>
              <a:gd name="connsiteX51" fmla="*/ 1813802 w 1905000"/>
              <a:gd name="connsiteY51" fmla="*/ 99994 h 1050925"/>
              <a:gd name="connsiteX52" fmla="*/ 1818845 w 1905000"/>
              <a:gd name="connsiteY52" fmla="*/ 103470 h 1050925"/>
              <a:gd name="connsiteX53" fmla="*/ 1823641 w 1905000"/>
              <a:gd name="connsiteY53" fmla="*/ 106947 h 1050925"/>
              <a:gd name="connsiteX54" fmla="*/ 1828271 w 1905000"/>
              <a:gd name="connsiteY54" fmla="*/ 110506 h 1050925"/>
              <a:gd name="connsiteX55" fmla="*/ 1832819 w 1905000"/>
              <a:gd name="connsiteY55" fmla="*/ 114148 h 1050925"/>
              <a:gd name="connsiteX56" fmla="*/ 1837118 w 1905000"/>
              <a:gd name="connsiteY56" fmla="*/ 117708 h 1050925"/>
              <a:gd name="connsiteX57" fmla="*/ 1841252 w 1905000"/>
              <a:gd name="connsiteY57" fmla="*/ 121267 h 1050925"/>
              <a:gd name="connsiteX58" fmla="*/ 1845221 w 1905000"/>
              <a:gd name="connsiteY58" fmla="*/ 124992 h 1050925"/>
              <a:gd name="connsiteX59" fmla="*/ 1849107 w 1905000"/>
              <a:gd name="connsiteY59" fmla="*/ 128634 h 1050925"/>
              <a:gd name="connsiteX60" fmla="*/ 1852828 w 1905000"/>
              <a:gd name="connsiteY60" fmla="*/ 132442 h 1050925"/>
              <a:gd name="connsiteX61" fmla="*/ 1856383 w 1905000"/>
              <a:gd name="connsiteY61" fmla="*/ 136250 h 1050925"/>
              <a:gd name="connsiteX62" fmla="*/ 1859773 w 1905000"/>
              <a:gd name="connsiteY62" fmla="*/ 139892 h 1050925"/>
              <a:gd name="connsiteX63" fmla="*/ 1862998 w 1905000"/>
              <a:gd name="connsiteY63" fmla="*/ 143865 h 1050925"/>
              <a:gd name="connsiteX64" fmla="*/ 1866057 w 1905000"/>
              <a:gd name="connsiteY64" fmla="*/ 147590 h 1050925"/>
              <a:gd name="connsiteX65" fmla="*/ 1869033 w 1905000"/>
              <a:gd name="connsiteY65" fmla="*/ 151480 h 1050925"/>
              <a:gd name="connsiteX66" fmla="*/ 1871845 w 1905000"/>
              <a:gd name="connsiteY66" fmla="*/ 155288 h 1050925"/>
              <a:gd name="connsiteX67" fmla="*/ 1874490 w 1905000"/>
              <a:gd name="connsiteY67" fmla="*/ 159179 h 1050925"/>
              <a:gd name="connsiteX68" fmla="*/ 1877136 w 1905000"/>
              <a:gd name="connsiteY68" fmla="*/ 163235 h 1050925"/>
              <a:gd name="connsiteX69" fmla="*/ 1879534 w 1905000"/>
              <a:gd name="connsiteY69" fmla="*/ 167125 h 1050925"/>
              <a:gd name="connsiteX70" fmla="*/ 1881766 w 1905000"/>
              <a:gd name="connsiteY70" fmla="*/ 171015 h 1050925"/>
              <a:gd name="connsiteX71" fmla="*/ 1883916 w 1905000"/>
              <a:gd name="connsiteY71" fmla="*/ 174989 h 1050925"/>
              <a:gd name="connsiteX72" fmla="*/ 1885983 w 1905000"/>
              <a:gd name="connsiteY72" fmla="*/ 179045 h 1050925"/>
              <a:gd name="connsiteX73" fmla="*/ 1887885 w 1905000"/>
              <a:gd name="connsiteY73" fmla="*/ 183018 h 1050925"/>
              <a:gd name="connsiteX74" fmla="*/ 1889704 w 1905000"/>
              <a:gd name="connsiteY74" fmla="*/ 186991 h 1050925"/>
              <a:gd name="connsiteX75" fmla="*/ 1891440 w 1905000"/>
              <a:gd name="connsiteY75" fmla="*/ 191047 h 1050925"/>
              <a:gd name="connsiteX76" fmla="*/ 1892929 w 1905000"/>
              <a:gd name="connsiteY76" fmla="*/ 195021 h 1050925"/>
              <a:gd name="connsiteX77" fmla="*/ 1894334 w 1905000"/>
              <a:gd name="connsiteY77" fmla="*/ 199077 h 1050925"/>
              <a:gd name="connsiteX78" fmla="*/ 1895740 w 1905000"/>
              <a:gd name="connsiteY78" fmla="*/ 203133 h 1050925"/>
              <a:gd name="connsiteX79" fmla="*/ 1896980 w 1905000"/>
              <a:gd name="connsiteY79" fmla="*/ 207189 h 1050925"/>
              <a:gd name="connsiteX80" fmla="*/ 1898138 w 1905000"/>
              <a:gd name="connsiteY80" fmla="*/ 211245 h 1050925"/>
              <a:gd name="connsiteX81" fmla="*/ 1899212 w 1905000"/>
              <a:gd name="connsiteY81" fmla="*/ 215301 h 1050925"/>
              <a:gd name="connsiteX82" fmla="*/ 1900122 w 1905000"/>
              <a:gd name="connsiteY82" fmla="*/ 219357 h 1050925"/>
              <a:gd name="connsiteX83" fmla="*/ 1901031 w 1905000"/>
              <a:gd name="connsiteY83" fmla="*/ 223413 h 1050925"/>
              <a:gd name="connsiteX84" fmla="*/ 1901776 w 1905000"/>
              <a:gd name="connsiteY84" fmla="*/ 227469 h 1050925"/>
              <a:gd name="connsiteX85" fmla="*/ 1902437 w 1905000"/>
              <a:gd name="connsiteY85" fmla="*/ 231525 h 1050925"/>
              <a:gd name="connsiteX86" fmla="*/ 1903016 w 1905000"/>
              <a:gd name="connsiteY86" fmla="*/ 235581 h 1050925"/>
              <a:gd name="connsiteX87" fmla="*/ 1903512 w 1905000"/>
              <a:gd name="connsiteY87" fmla="*/ 239637 h 1050925"/>
              <a:gd name="connsiteX88" fmla="*/ 1903925 w 1905000"/>
              <a:gd name="connsiteY88" fmla="*/ 243610 h 1050925"/>
              <a:gd name="connsiteX89" fmla="*/ 1904339 w 1905000"/>
              <a:gd name="connsiteY89" fmla="*/ 247749 h 1050925"/>
              <a:gd name="connsiteX90" fmla="*/ 1904587 w 1905000"/>
              <a:gd name="connsiteY90" fmla="*/ 251722 h 1050925"/>
              <a:gd name="connsiteX91" fmla="*/ 1904752 w 1905000"/>
              <a:gd name="connsiteY91" fmla="*/ 255695 h 1050925"/>
              <a:gd name="connsiteX92" fmla="*/ 1904918 w 1905000"/>
              <a:gd name="connsiteY92" fmla="*/ 259751 h 1050925"/>
              <a:gd name="connsiteX93" fmla="*/ 1905000 w 1905000"/>
              <a:gd name="connsiteY93" fmla="*/ 263725 h 1050925"/>
              <a:gd name="connsiteX94" fmla="*/ 1904918 w 1905000"/>
              <a:gd name="connsiteY94" fmla="*/ 271754 h 1050925"/>
              <a:gd name="connsiteX95" fmla="*/ 1904669 w 1905000"/>
              <a:gd name="connsiteY95" fmla="*/ 279618 h 1050925"/>
              <a:gd name="connsiteX96" fmla="*/ 1904173 w 1905000"/>
              <a:gd name="connsiteY96" fmla="*/ 287399 h 1050925"/>
              <a:gd name="connsiteX97" fmla="*/ 1903429 w 1905000"/>
              <a:gd name="connsiteY97" fmla="*/ 295262 h 1050925"/>
              <a:gd name="connsiteX98" fmla="*/ 1902602 w 1905000"/>
              <a:gd name="connsiteY98" fmla="*/ 302961 h 1050925"/>
              <a:gd name="connsiteX99" fmla="*/ 1901528 w 1905000"/>
              <a:gd name="connsiteY99" fmla="*/ 310493 h 1050925"/>
              <a:gd name="connsiteX100" fmla="*/ 1900370 w 1905000"/>
              <a:gd name="connsiteY100" fmla="*/ 318026 h 1050925"/>
              <a:gd name="connsiteX101" fmla="*/ 1899130 w 1905000"/>
              <a:gd name="connsiteY101" fmla="*/ 325227 h 1050925"/>
              <a:gd name="connsiteX102" fmla="*/ 1897724 w 1905000"/>
              <a:gd name="connsiteY102" fmla="*/ 332512 h 1050925"/>
              <a:gd name="connsiteX103" fmla="*/ 1894913 w 1905000"/>
              <a:gd name="connsiteY103" fmla="*/ 346584 h 1050925"/>
              <a:gd name="connsiteX104" fmla="*/ 1891771 w 1905000"/>
              <a:gd name="connsiteY104" fmla="*/ 360655 h 1050925"/>
              <a:gd name="connsiteX105" fmla="*/ 1888464 w 1905000"/>
              <a:gd name="connsiteY105" fmla="*/ 374893 h 1050925"/>
              <a:gd name="connsiteX106" fmla="*/ 1884991 w 1905000"/>
              <a:gd name="connsiteY106" fmla="*/ 389213 h 1050925"/>
              <a:gd name="connsiteX107" fmla="*/ 1881188 w 1905000"/>
              <a:gd name="connsiteY107" fmla="*/ 403699 h 1050925"/>
              <a:gd name="connsiteX108" fmla="*/ 1877302 w 1905000"/>
              <a:gd name="connsiteY108" fmla="*/ 418102 h 1050925"/>
              <a:gd name="connsiteX109" fmla="*/ 1873333 w 1905000"/>
              <a:gd name="connsiteY109" fmla="*/ 432671 h 1050925"/>
              <a:gd name="connsiteX110" fmla="*/ 1869116 w 1905000"/>
              <a:gd name="connsiteY110" fmla="*/ 447156 h 1050925"/>
              <a:gd name="connsiteX111" fmla="*/ 1864734 w 1905000"/>
              <a:gd name="connsiteY111" fmla="*/ 461725 h 1050925"/>
              <a:gd name="connsiteX112" fmla="*/ 1860269 w 1905000"/>
              <a:gd name="connsiteY112" fmla="*/ 476128 h 1050925"/>
              <a:gd name="connsiteX113" fmla="*/ 1855639 w 1905000"/>
              <a:gd name="connsiteY113" fmla="*/ 490614 h 1050925"/>
              <a:gd name="connsiteX114" fmla="*/ 1851009 w 1905000"/>
              <a:gd name="connsiteY114" fmla="*/ 504934 h 1050925"/>
              <a:gd name="connsiteX115" fmla="*/ 1846296 w 1905000"/>
              <a:gd name="connsiteY115" fmla="*/ 519254 h 1050925"/>
              <a:gd name="connsiteX116" fmla="*/ 1841418 w 1905000"/>
              <a:gd name="connsiteY116" fmla="*/ 533492 h 1050925"/>
              <a:gd name="connsiteX117" fmla="*/ 1836622 w 1905000"/>
              <a:gd name="connsiteY117" fmla="*/ 547481 h 1050925"/>
              <a:gd name="connsiteX118" fmla="*/ 1831661 w 1905000"/>
              <a:gd name="connsiteY118" fmla="*/ 561387 h 1050925"/>
              <a:gd name="connsiteX119" fmla="*/ 1826783 w 1905000"/>
              <a:gd name="connsiteY119" fmla="*/ 575211 h 1050925"/>
              <a:gd name="connsiteX120" fmla="*/ 1821904 w 1905000"/>
              <a:gd name="connsiteY120" fmla="*/ 588704 h 1050925"/>
              <a:gd name="connsiteX121" fmla="*/ 1812065 w 1905000"/>
              <a:gd name="connsiteY121" fmla="*/ 615275 h 1050925"/>
              <a:gd name="connsiteX122" fmla="*/ 1802391 w 1905000"/>
              <a:gd name="connsiteY122" fmla="*/ 640852 h 1050925"/>
              <a:gd name="connsiteX123" fmla="*/ 1793048 w 1905000"/>
              <a:gd name="connsiteY123" fmla="*/ 665189 h 1050925"/>
              <a:gd name="connsiteX124" fmla="*/ 1775685 w 1905000"/>
              <a:gd name="connsiteY124" fmla="*/ 710053 h 1050925"/>
              <a:gd name="connsiteX125" fmla="*/ 1767913 w 1905000"/>
              <a:gd name="connsiteY125" fmla="*/ 730085 h 1050925"/>
              <a:gd name="connsiteX126" fmla="*/ 1760802 w 1905000"/>
              <a:gd name="connsiteY126" fmla="*/ 748379 h 1050925"/>
              <a:gd name="connsiteX127" fmla="*/ 1758487 w 1905000"/>
              <a:gd name="connsiteY127" fmla="*/ 754090 h 1050925"/>
              <a:gd name="connsiteX128" fmla="*/ 1756172 w 1905000"/>
              <a:gd name="connsiteY128" fmla="*/ 759388 h 1050925"/>
              <a:gd name="connsiteX129" fmla="*/ 1753774 w 1905000"/>
              <a:gd name="connsiteY129" fmla="*/ 764437 h 1050925"/>
              <a:gd name="connsiteX130" fmla="*/ 1751128 w 1905000"/>
              <a:gd name="connsiteY130" fmla="*/ 769321 h 1050925"/>
              <a:gd name="connsiteX131" fmla="*/ 1748565 w 1905000"/>
              <a:gd name="connsiteY131" fmla="*/ 773791 h 1050925"/>
              <a:gd name="connsiteX132" fmla="*/ 1745754 w 1905000"/>
              <a:gd name="connsiteY132" fmla="*/ 778095 h 1050925"/>
              <a:gd name="connsiteX133" fmla="*/ 1742860 w 1905000"/>
              <a:gd name="connsiteY133" fmla="*/ 782151 h 1050925"/>
              <a:gd name="connsiteX134" fmla="*/ 1741372 w 1905000"/>
              <a:gd name="connsiteY134" fmla="*/ 784138 h 1050925"/>
              <a:gd name="connsiteX135" fmla="*/ 1739801 w 1905000"/>
              <a:gd name="connsiteY135" fmla="*/ 786042 h 1050925"/>
              <a:gd name="connsiteX136" fmla="*/ 1738313 w 1905000"/>
              <a:gd name="connsiteY136" fmla="*/ 787863 h 1050925"/>
              <a:gd name="connsiteX137" fmla="*/ 1736659 w 1905000"/>
              <a:gd name="connsiteY137" fmla="*/ 789518 h 1050925"/>
              <a:gd name="connsiteX138" fmla="*/ 1735088 w 1905000"/>
              <a:gd name="connsiteY138" fmla="*/ 791174 h 1050925"/>
              <a:gd name="connsiteX139" fmla="*/ 1733352 w 1905000"/>
              <a:gd name="connsiteY139" fmla="*/ 792912 h 1050925"/>
              <a:gd name="connsiteX140" fmla="*/ 1731698 w 1905000"/>
              <a:gd name="connsiteY140" fmla="*/ 794485 h 1050925"/>
              <a:gd name="connsiteX141" fmla="*/ 1729879 w 1905000"/>
              <a:gd name="connsiteY141" fmla="*/ 795975 h 1050925"/>
              <a:gd name="connsiteX142" fmla="*/ 1728143 w 1905000"/>
              <a:gd name="connsiteY142" fmla="*/ 797382 h 1050925"/>
              <a:gd name="connsiteX143" fmla="*/ 1726324 w 1905000"/>
              <a:gd name="connsiteY143" fmla="*/ 798872 h 1050925"/>
              <a:gd name="connsiteX144" fmla="*/ 1724422 w 1905000"/>
              <a:gd name="connsiteY144" fmla="*/ 800279 h 1050925"/>
              <a:gd name="connsiteX145" fmla="*/ 1722520 w 1905000"/>
              <a:gd name="connsiteY145" fmla="*/ 801521 h 1050925"/>
              <a:gd name="connsiteX146" fmla="*/ 1720619 w 1905000"/>
              <a:gd name="connsiteY146" fmla="*/ 802762 h 1050925"/>
              <a:gd name="connsiteX147" fmla="*/ 1718634 w 1905000"/>
              <a:gd name="connsiteY147" fmla="*/ 803921 h 1050925"/>
              <a:gd name="connsiteX148" fmla="*/ 1716650 w 1905000"/>
              <a:gd name="connsiteY148" fmla="*/ 805080 h 1050925"/>
              <a:gd name="connsiteX149" fmla="*/ 1714583 w 1905000"/>
              <a:gd name="connsiteY149" fmla="*/ 806239 h 1050925"/>
              <a:gd name="connsiteX150" fmla="*/ 1712433 w 1905000"/>
              <a:gd name="connsiteY150" fmla="*/ 807315 h 1050925"/>
              <a:gd name="connsiteX151" fmla="*/ 1710201 w 1905000"/>
              <a:gd name="connsiteY151" fmla="*/ 808226 h 1050925"/>
              <a:gd name="connsiteX152" fmla="*/ 1705819 w 1905000"/>
              <a:gd name="connsiteY152" fmla="*/ 810130 h 1050925"/>
              <a:gd name="connsiteX153" fmla="*/ 1701188 w 1905000"/>
              <a:gd name="connsiteY153" fmla="*/ 811868 h 1050925"/>
              <a:gd name="connsiteX154" fmla="*/ 1696310 w 1905000"/>
              <a:gd name="connsiteY154" fmla="*/ 813358 h 1050925"/>
              <a:gd name="connsiteX155" fmla="*/ 1691266 w 1905000"/>
              <a:gd name="connsiteY155" fmla="*/ 814682 h 1050925"/>
              <a:gd name="connsiteX156" fmla="*/ 1686140 w 1905000"/>
              <a:gd name="connsiteY156" fmla="*/ 815758 h 1050925"/>
              <a:gd name="connsiteX157" fmla="*/ 1680683 w 1905000"/>
              <a:gd name="connsiteY157" fmla="*/ 816834 h 1050925"/>
              <a:gd name="connsiteX158" fmla="*/ 1674978 w 1905000"/>
              <a:gd name="connsiteY158" fmla="*/ 817579 h 1050925"/>
              <a:gd name="connsiteX159" fmla="*/ 1669108 w 1905000"/>
              <a:gd name="connsiteY159" fmla="*/ 818242 h 1050925"/>
              <a:gd name="connsiteX160" fmla="*/ 1662989 w 1905000"/>
              <a:gd name="connsiteY160" fmla="*/ 818821 h 1050925"/>
              <a:gd name="connsiteX161" fmla="*/ 1656705 w 1905000"/>
              <a:gd name="connsiteY161" fmla="*/ 819152 h 1050925"/>
              <a:gd name="connsiteX162" fmla="*/ 1650008 w 1905000"/>
              <a:gd name="connsiteY162" fmla="*/ 819318 h 1050925"/>
              <a:gd name="connsiteX163" fmla="*/ 1643311 w 1905000"/>
              <a:gd name="connsiteY163" fmla="*/ 819400 h 1050925"/>
              <a:gd name="connsiteX164" fmla="*/ 1636117 w 1905000"/>
              <a:gd name="connsiteY164" fmla="*/ 819400 h 1050925"/>
              <a:gd name="connsiteX165" fmla="*/ 1628924 w 1905000"/>
              <a:gd name="connsiteY165" fmla="*/ 819318 h 1050925"/>
              <a:gd name="connsiteX166" fmla="*/ 1621235 w 1905000"/>
              <a:gd name="connsiteY166" fmla="*/ 818987 h 1050925"/>
              <a:gd name="connsiteX167" fmla="*/ 1613380 w 1905000"/>
              <a:gd name="connsiteY167" fmla="*/ 818738 h 1050925"/>
              <a:gd name="connsiteX168" fmla="*/ 1605194 w 1905000"/>
              <a:gd name="connsiteY168" fmla="*/ 818159 h 1050925"/>
              <a:gd name="connsiteX169" fmla="*/ 1596761 w 1905000"/>
              <a:gd name="connsiteY169" fmla="*/ 817662 h 1050925"/>
              <a:gd name="connsiteX170" fmla="*/ 1588162 w 1905000"/>
              <a:gd name="connsiteY170" fmla="*/ 816917 h 1050925"/>
              <a:gd name="connsiteX171" fmla="*/ 1579149 w 1905000"/>
              <a:gd name="connsiteY171" fmla="*/ 816172 h 1050925"/>
              <a:gd name="connsiteX172" fmla="*/ 1560298 w 1905000"/>
              <a:gd name="connsiteY172" fmla="*/ 814351 h 1050925"/>
              <a:gd name="connsiteX173" fmla="*/ 1540041 w 1905000"/>
              <a:gd name="connsiteY173" fmla="*/ 812365 h 1050925"/>
              <a:gd name="connsiteX174" fmla="*/ 1518709 w 1905000"/>
              <a:gd name="connsiteY174" fmla="*/ 810047 h 1050925"/>
              <a:gd name="connsiteX175" fmla="*/ 1495971 w 1905000"/>
              <a:gd name="connsiteY175" fmla="*/ 807646 h 1050925"/>
              <a:gd name="connsiteX176" fmla="*/ 1471828 w 1905000"/>
              <a:gd name="connsiteY176" fmla="*/ 804997 h 1050925"/>
              <a:gd name="connsiteX177" fmla="*/ 1446362 w 1905000"/>
              <a:gd name="connsiteY177" fmla="*/ 802266 h 1050925"/>
              <a:gd name="connsiteX178" fmla="*/ 1419242 w 1905000"/>
              <a:gd name="connsiteY178" fmla="*/ 799534 h 1050925"/>
              <a:gd name="connsiteX179" fmla="*/ 1390799 w 1905000"/>
              <a:gd name="connsiteY179" fmla="*/ 796637 h 1050925"/>
              <a:gd name="connsiteX180" fmla="*/ 1360703 w 1905000"/>
              <a:gd name="connsiteY180" fmla="*/ 793905 h 1050925"/>
              <a:gd name="connsiteX181" fmla="*/ 1329035 w 1905000"/>
              <a:gd name="connsiteY181" fmla="*/ 791174 h 1050925"/>
              <a:gd name="connsiteX182" fmla="*/ 1312499 w 1905000"/>
              <a:gd name="connsiteY182" fmla="*/ 789932 h 1050925"/>
              <a:gd name="connsiteX183" fmla="*/ 1295632 w 1905000"/>
              <a:gd name="connsiteY183" fmla="*/ 788691 h 1050925"/>
              <a:gd name="connsiteX184" fmla="*/ 1278268 w 1905000"/>
              <a:gd name="connsiteY184" fmla="*/ 787366 h 1050925"/>
              <a:gd name="connsiteX185" fmla="*/ 1260574 w 1905000"/>
              <a:gd name="connsiteY185" fmla="*/ 786207 h 1050925"/>
              <a:gd name="connsiteX186" fmla="*/ 1242384 w 1905000"/>
              <a:gd name="connsiteY186" fmla="*/ 785048 h 1050925"/>
              <a:gd name="connsiteX187" fmla="*/ 1223781 w 1905000"/>
              <a:gd name="connsiteY187" fmla="*/ 784055 h 1050925"/>
              <a:gd name="connsiteX188" fmla="*/ 1204764 w 1905000"/>
              <a:gd name="connsiteY188" fmla="*/ 782979 h 1050925"/>
              <a:gd name="connsiteX189" fmla="*/ 1185168 w 1905000"/>
              <a:gd name="connsiteY189" fmla="*/ 782068 h 1050925"/>
              <a:gd name="connsiteX190" fmla="*/ 1174750 w 1905000"/>
              <a:gd name="connsiteY190" fmla="*/ 781572 h 1050925"/>
              <a:gd name="connsiteX191" fmla="*/ 1163919 w 1905000"/>
              <a:gd name="connsiteY191" fmla="*/ 781323 h 1050925"/>
              <a:gd name="connsiteX192" fmla="*/ 1152509 w 1905000"/>
              <a:gd name="connsiteY192" fmla="*/ 780992 h 1050925"/>
              <a:gd name="connsiteX193" fmla="*/ 1140602 w 1905000"/>
              <a:gd name="connsiteY193" fmla="*/ 780661 h 1050925"/>
              <a:gd name="connsiteX194" fmla="*/ 1115798 w 1905000"/>
              <a:gd name="connsiteY194" fmla="*/ 780330 h 1050925"/>
              <a:gd name="connsiteX195" fmla="*/ 1089422 w 1905000"/>
              <a:gd name="connsiteY195" fmla="*/ 780247 h 1050925"/>
              <a:gd name="connsiteX196" fmla="*/ 1061641 w 1905000"/>
              <a:gd name="connsiteY196" fmla="*/ 780330 h 1050925"/>
              <a:gd name="connsiteX197" fmla="*/ 1032537 w 1905000"/>
              <a:gd name="connsiteY197" fmla="*/ 780579 h 1050925"/>
              <a:gd name="connsiteX198" fmla="*/ 1002275 w 1905000"/>
              <a:gd name="connsiteY198" fmla="*/ 780992 h 1050925"/>
              <a:gd name="connsiteX199" fmla="*/ 971104 w 1905000"/>
              <a:gd name="connsiteY199" fmla="*/ 781572 h 1050925"/>
              <a:gd name="connsiteX200" fmla="*/ 939023 w 1905000"/>
              <a:gd name="connsiteY200" fmla="*/ 782234 h 1050925"/>
              <a:gd name="connsiteX201" fmla="*/ 906281 w 1905000"/>
              <a:gd name="connsiteY201" fmla="*/ 783062 h 1050925"/>
              <a:gd name="connsiteX202" fmla="*/ 873043 w 1905000"/>
              <a:gd name="connsiteY202" fmla="*/ 784055 h 1050925"/>
              <a:gd name="connsiteX203" fmla="*/ 839308 w 1905000"/>
              <a:gd name="connsiteY203" fmla="*/ 785048 h 1050925"/>
              <a:gd name="connsiteX204" fmla="*/ 771095 w 1905000"/>
              <a:gd name="connsiteY204" fmla="*/ 787366 h 1050925"/>
              <a:gd name="connsiteX205" fmla="*/ 702882 w 1905000"/>
              <a:gd name="connsiteY205" fmla="*/ 789849 h 1050925"/>
              <a:gd name="connsiteX206" fmla="*/ 702552 w 1905000"/>
              <a:gd name="connsiteY206" fmla="*/ 790594 h 1050925"/>
              <a:gd name="connsiteX207" fmla="*/ 701559 w 1905000"/>
              <a:gd name="connsiteY207" fmla="*/ 792912 h 1050925"/>
              <a:gd name="connsiteX208" fmla="*/ 699575 w 1905000"/>
              <a:gd name="connsiteY208" fmla="*/ 796472 h 1050925"/>
              <a:gd name="connsiteX209" fmla="*/ 696516 w 1905000"/>
              <a:gd name="connsiteY209" fmla="*/ 801438 h 1050925"/>
              <a:gd name="connsiteX210" fmla="*/ 694614 w 1905000"/>
              <a:gd name="connsiteY210" fmla="*/ 804501 h 1050925"/>
              <a:gd name="connsiteX211" fmla="*/ 692464 w 1905000"/>
              <a:gd name="connsiteY211" fmla="*/ 807729 h 1050925"/>
              <a:gd name="connsiteX212" fmla="*/ 689984 w 1905000"/>
              <a:gd name="connsiteY212" fmla="*/ 811454 h 1050925"/>
              <a:gd name="connsiteX213" fmla="*/ 687090 w 1905000"/>
              <a:gd name="connsiteY213" fmla="*/ 815344 h 1050925"/>
              <a:gd name="connsiteX214" fmla="*/ 684031 w 1905000"/>
              <a:gd name="connsiteY214" fmla="*/ 819566 h 1050925"/>
              <a:gd name="connsiteX215" fmla="*/ 680475 w 1905000"/>
              <a:gd name="connsiteY215" fmla="*/ 823953 h 1050925"/>
              <a:gd name="connsiteX216" fmla="*/ 676672 w 1905000"/>
              <a:gd name="connsiteY216" fmla="*/ 828837 h 1050925"/>
              <a:gd name="connsiteX217" fmla="*/ 672455 w 1905000"/>
              <a:gd name="connsiteY217" fmla="*/ 833886 h 1050925"/>
              <a:gd name="connsiteX218" fmla="*/ 667825 w 1905000"/>
              <a:gd name="connsiteY218" fmla="*/ 839101 h 1050925"/>
              <a:gd name="connsiteX219" fmla="*/ 662781 w 1905000"/>
              <a:gd name="connsiteY219" fmla="*/ 844730 h 1050925"/>
              <a:gd name="connsiteX220" fmla="*/ 657407 w 1905000"/>
              <a:gd name="connsiteY220" fmla="*/ 850607 h 1050925"/>
              <a:gd name="connsiteX221" fmla="*/ 651537 w 1905000"/>
              <a:gd name="connsiteY221" fmla="*/ 856650 h 1050925"/>
              <a:gd name="connsiteX222" fmla="*/ 645253 w 1905000"/>
              <a:gd name="connsiteY222" fmla="*/ 862941 h 1050925"/>
              <a:gd name="connsiteX223" fmla="*/ 638473 w 1905000"/>
              <a:gd name="connsiteY223" fmla="*/ 869480 h 1050925"/>
              <a:gd name="connsiteX224" fmla="*/ 631280 w 1905000"/>
              <a:gd name="connsiteY224" fmla="*/ 876350 h 1050925"/>
              <a:gd name="connsiteX225" fmla="*/ 623425 w 1905000"/>
              <a:gd name="connsiteY225" fmla="*/ 883304 h 1050925"/>
              <a:gd name="connsiteX226" fmla="*/ 615239 w 1905000"/>
              <a:gd name="connsiteY226" fmla="*/ 890422 h 1050925"/>
              <a:gd name="connsiteX227" fmla="*/ 606558 w 1905000"/>
              <a:gd name="connsiteY227" fmla="*/ 897789 h 1050925"/>
              <a:gd name="connsiteX228" fmla="*/ 597297 w 1905000"/>
              <a:gd name="connsiteY228" fmla="*/ 905405 h 1050925"/>
              <a:gd name="connsiteX229" fmla="*/ 587458 w 1905000"/>
              <a:gd name="connsiteY229" fmla="*/ 913186 h 1050925"/>
              <a:gd name="connsiteX230" fmla="*/ 577040 w 1905000"/>
              <a:gd name="connsiteY230" fmla="*/ 921215 h 1050925"/>
              <a:gd name="connsiteX231" fmla="*/ 566126 w 1905000"/>
              <a:gd name="connsiteY231" fmla="*/ 929327 h 1050925"/>
              <a:gd name="connsiteX232" fmla="*/ 554550 w 1905000"/>
              <a:gd name="connsiteY232" fmla="*/ 937522 h 1050925"/>
              <a:gd name="connsiteX233" fmla="*/ 542396 w 1905000"/>
              <a:gd name="connsiteY233" fmla="*/ 946048 h 1050925"/>
              <a:gd name="connsiteX234" fmla="*/ 537104 w 1905000"/>
              <a:gd name="connsiteY234" fmla="*/ 949690 h 1050925"/>
              <a:gd name="connsiteX235" fmla="*/ 531730 w 1905000"/>
              <a:gd name="connsiteY235" fmla="*/ 953167 h 1050925"/>
              <a:gd name="connsiteX236" fmla="*/ 526273 w 1905000"/>
              <a:gd name="connsiteY236" fmla="*/ 956643 h 1050925"/>
              <a:gd name="connsiteX237" fmla="*/ 520651 w 1905000"/>
              <a:gd name="connsiteY237" fmla="*/ 959954 h 1050925"/>
              <a:gd name="connsiteX238" fmla="*/ 515111 w 1905000"/>
              <a:gd name="connsiteY238" fmla="*/ 963265 h 1050925"/>
              <a:gd name="connsiteX239" fmla="*/ 509406 w 1905000"/>
              <a:gd name="connsiteY239" fmla="*/ 966494 h 1050925"/>
              <a:gd name="connsiteX240" fmla="*/ 503701 w 1905000"/>
              <a:gd name="connsiteY240" fmla="*/ 969722 h 1050925"/>
              <a:gd name="connsiteX241" fmla="*/ 497913 w 1905000"/>
              <a:gd name="connsiteY241" fmla="*/ 972785 h 1050925"/>
              <a:gd name="connsiteX242" fmla="*/ 492125 w 1905000"/>
              <a:gd name="connsiteY242" fmla="*/ 975764 h 1050925"/>
              <a:gd name="connsiteX243" fmla="*/ 486255 w 1905000"/>
              <a:gd name="connsiteY243" fmla="*/ 978744 h 1050925"/>
              <a:gd name="connsiteX244" fmla="*/ 480467 w 1905000"/>
              <a:gd name="connsiteY244" fmla="*/ 981559 h 1050925"/>
              <a:gd name="connsiteX245" fmla="*/ 474596 w 1905000"/>
              <a:gd name="connsiteY245" fmla="*/ 984456 h 1050925"/>
              <a:gd name="connsiteX246" fmla="*/ 468561 w 1905000"/>
              <a:gd name="connsiteY246" fmla="*/ 987188 h 1050925"/>
              <a:gd name="connsiteX247" fmla="*/ 462690 w 1905000"/>
              <a:gd name="connsiteY247" fmla="*/ 989919 h 1050925"/>
              <a:gd name="connsiteX248" fmla="*/ 450784 w 1905000"/>
              <a:gd name="connsiteY248" fmla="*/ 995051 h 1050925"/>
              <a:gd name="connsiteX249" fmla="*/ 438878 w 1905000"/>
              <a:gd name="connsiteY249" fmla="*/ 999935 h 1050925"/>
              <a:gd name="connsiteX250" fmla="*/ 427137 w 1905000"/>
              <a:gd name="connsiteY250" fmla="*/ 1004653 h 1050925"/>
              <a:gd name="connsiteX251" fmla="*/ 415313 w 1905000"/>
              <a:gd name="connsiteY251" fmla="*/ 1009123 h 1050925"/>
              <a:gd name="connsiteX252" fmla="*/ 403655 w 1905000"/>
              <a:gd name="connsiteY252" fmla="*/ 1013179 h 1050925"/>
              <a:gd name="connsiteX253" fmla="*/ 392162 w 1905000"/>
              <a:gd name="connsiteY253" fmla="*/ 1017070 h 1050925"/>
              <a:gd name="connsiteX254" fmla="*/ 380917 w 1905000"/>
              <a:gd name="connsiteY254" fmla="*/ 1020795 h 1050925"/>
              <a:gd name="connsiteX255" fmla="*/ 370003 w 1905000"/>
              <a:gd name="connsiteY255" fmla="*/ 1024271 h 1050925"/>
              <a:gd name="connsiteX256" fmla="*/ 359255 w 1905000"/>
              <a:gd name="connsiteY256" fmla="*/ 1027500 h 1050925"/>
              <a:gd name="connsiteX257" fmla="*/ 348837 w 1905000"/>
              <a:gd name="connsiteY257" fmla="*/ 1030479 h 1050925"/>
              <a:gd name="connsiteX258" fmla="*/ 338832 w 1905000"/>
              <a:gd name="connsiteY258" fmla="*/ 1033211 h 1050925"/>
              <a:gd name="connsiteX259" fmla="*/ 329241 w 1905000"/>
              <a:gd name="connsiteY259" fmla="*/ 1035860 h 1050925"/>
              <a:gd name="connsiteX260" fmla="*/ 320063 w 1905000"/>
              <a:gd name="connsiteY260" fmla="*/ 1038178 h 1050925"/>
              <a:gd name="connsiteX261" fmla="*/ 311382 w 1905000"/>
              <a:gd name="connsiteY261" fmla="*/ 1040247 h 1050925"/>
              <a:gd name="connsiteX262" fmla="*/ 303279 w 1905000"/>
              <a:gd name="connsiteY262" fmla="*/ 1042151 h 1050925"/>
              <a:gd name="connsiteX263" fmla="*/ 288809 w 1905000"/>
              <a:gd name="connsiteY263" fmla="*/ 1045462 h 1050925"/>
              <a:gd name="connsiteX264" fmla="*/ 277069 w 1905000"/>
              <a:gd name="connsiteY264" fmla="*/ 1047862 h 1050925"/>
              <a:gd name="connsiteX265" fmla="*/ 268139 w 1905000"/>
              <a:gd name="connsiteY265" fmla="*/ 1049684 h 1050925"/>
              <a:gd name="connsiteX266" fmla="*/ 260615 w 1905000"/>
              <a:gd name="connsiteY266" fmla="*/ 1050925 h 1050925"/>
              <a:gd name="connsiteX267" fmla="*/ 265410 w 1905000"/>
              <a:gd name="connsiteY267" fmla="*/ 1048607 h 1050925"/>
              <a:gd name="connsiteX268" fmla="*/ 271033 w 1905000"/>
              <a:gd name="connsiteY268" fmla="*/ 1045627 h 1050925"/>
              <a:gd name="connsiteX269" fmla="*/ 278557 w 1905000"/>
              <a:gd name="connsiteY269" fmla="*/ 1041737 h 1050925"/>
              <a:gd name="connsiteX270" fmla="*/ 287569 w 1905000"/>
              <a:gd name="connsiteY270" fmla="*/ 1036688 h 1050925"/>
              <a:gd name="connsiteX271" fmla="*/ 298070 w 1905000"/>
              <a:gd name="connsiteY271" fmla="*/ 1030728 h 1050925"/>
              <a:gd name="connsiteX272" fmla="*/ 309893 w 1905000"/>
              <a:gd name="connsiteY272" fmla="*/ 1023857 h 1050925"/>
              <a:gd name="connsiteX273" fmla="*/ 316095 w 1905000"/>
              <a:gd name="connsiteY273" fmla="*/ 1019967 h 1050925"/>
              <a:gd name="connsiteX274" fmla="*/ 322544 w 1905000"/>
              <a:gd name="connsiteY274" fmla="*/ 1015911 h 1050925"/>
              <a:gd name="connsiteX275" fmla="*/ 329158 w 1905000"/>
              <a:gd name="connsiteY275" fmla="*/ 1011689 h 1050925"/>
              <a:gd name="connsiteX276" fmla="*/ 336021 w 1905000"/>
              <a:gd name="connsiteY276" fmla="*/ 1007302 h 1050925"/>
              <a:gd name="connsiteX277" fmla="*/ 342966 w 1905000"/>
              <a:gd name="connsiteY277" fmla="*/ 1002749 h 1050925"/>
              <a:gd name="connsiteX278" fmla="*/ 349994 w 1905000"/>
              <a:gd name="connsiteY278" fmla="*/ 997948 h 1050925"/>
              <a:gd name="connsiteX279" fmla="*/ 357105 w 1905000"/>
              <a:gd name="connsiteY279" fmla="*/ 992899 h 1050925"/>
              <a:gd name="connsiteX280" fmla="*/ 364298 w 1905000"/>
              <a:gd name="connsiteY280" fmla="*/ 987684 h 1050925"/>
              <a:gd name="connsiteX281" fmla="*/ 371574 w 1905000"/>
              <a:gd name="connsiteY281" fmla="*/ 982304 h 1050925"/>
              <a:gd name="connsiteX282" fmla="*/ 378685 w 1905000"/>
              <a:gd name="connsiteY282" fmla="*/ 976841 h 1050925"/>
              <a:gd name="connsiteX283" fmla="*/ 385961 w 1905000"/>
              <a:gd name="connsiteY283" fmla="*/ 971129 h 1050925"/>
              <a:gd name="connsiteX284" fmla="*/ 392989 w 1905000"/>
              <a:gd name="connsiteY284" fmla="*/ 965335 h 1050925"/>
              <a:gd name="connsiteX285" fmla="*/ 400100 w 1905000"/>
              <a:gd name="connsiteY285" fmla="*/ 959375 h 1050925"/>
              <a:gd name="connsiteX286" fmla="*/ 407045 w 1905000"/>
              <a:gd name="connsiteY286" fmla="*/ 953249 h 1050925"/>
              <a:gd name="connsiteX287" fmla="*/ 413742 w 1905000"/>
              <a:gd name="connsiteY287" fmla="*/ 946958 h 1050925"/>
              <a:gd name="connsiteX288" fmla="*/ 420357 w 1905000"/>
              <a:gd name="connsiteY288" fmla="*/ 940585 h 1050925"/>
              <a:gd name="connsiteX289" fmla="*/ 426806 w 1905000"/>
              <a:gd name="connsiteY289" fmla="*/ 934045 h 1050925"/>
              <a:gd name="connsiteX290" fmla="*/ 429948 w 1905000"/>
              <a:gd name="connsiteY290" fmla="*/ 930734 h 1050925"/>
              <a:gd name="connsiteX291" fmla="*/ 433007 w 1905000"/>
              <a:gd name="connsiteY291" fmla="*/ 927423 h 1050925"/>
              <a:gd name="connsiteX292" fmla="*/ 437389 w 1905000"/>
              <a:gd name="connsiteY292" fmla="*/ 922374 h 1050925"/>
              <a:gd name="connsiteX293" fmla="*/ 441441 w 1905000"/>
              <a:gd name="connsiteY293" fmla="*/ 917490 h 1050925"/>
              <a:gd name="connsiteX294" fmla="*/ 445244 w 1905000"/>
              <a:gd name="connsiteY294" fmla="*/ 912772 h 1050925"/>
              <a:gd name="connsiteX295" fmla="*/ 448552 w 1905000"/>
              <a:gd name="connsiteY295" fmla="*/ 908136 h 1050925"/>
              <a:gd name="connsiteX296" fmla="*/ 451611 w 1905000"/>
              <a:gd name="connsiteY296" fmla="*/ 903749 h 1050925"/>
              <a:gd name="connsiteX297" fmla="*/ 454505 w 1905000"/>
              <a:gd name="connsiteY297" fmla="*/ 899279 h 1050925"/>
              <a:gd name="connsiteX298" fmla="*/ 456902 w 1905000"/>
              <a:gd name="connsiteY298" fmla="*/ 895058 h 1050925"/>
              <a:gd name="connsiteX299" fmla="*/ 459135 w 1905000"/>
              <a:gd name="connsiteY299" fmla="*/ 891002 h 1050925"/>
              <a:gd name="connsiteX300" fmla="*/ 460954 w 1905000"/>
              <a:gd name="connsiteY300" fmla="*/ 886946 h 1050925"/>
              <a:gd name="connsiteX301" fmla="*/ 462608 w 1905000"/>
              <a:gd name="connsiteY301" fmla="*/ 883055 h 1050925"/>
              <a:gd name="connsiteX302" fmla="*/ 463930 w 1905000"/>
              <a:gd name="connsiteY302" fmla="*/ 879248 h 1050925"/>
              <a:gd name="connsiteX303" fmla="*/ 465005 w 1905000"/>
              <a:gd name="connsiteY303" fmla="*/ 875688 h 1050925"/>
              <a:gd name="connsiteX304" fmla="*/ 465832 w 1905000"/>
              <a:gd name="connsiteY304" fmla="*/ 872129 h 1050925"/>
              <a:gd name="connsiteX305" fmla="*/ 466494 w 1905000"/>
              <a:gd name="connsiteY305" fmla="*/ 868652 h 1050925"/>
              <a:gd name="connsiteX306" fmla="*/ 466742 w 1905000"/>
              <a:gd name="connsiteY306" fmla="*/ 865341 h 1050925"/>
              <a:gd name="connsiteX307" fmla="*/ 466990 w 1905000"/>
              <a:gd name="connsiteY307" fmla="*/ 862113 h 1050925"/>
              <a:gd name="connsiteX308" fmla="*/ 466907 w 1905000"/>
              <a:gd name="connsiteY308" fmla="*/ 858967 h 1050925"/>
              <a:gd name="connsiteX309" fmla="*/ 466659 w 1905000"/>
              <a:gd name="connsiteY309" fmla="*/ 855988 h 1050925"/>
              <a:gd name="connsiteX310" fmla="*/ 466163 w 1905000"/>
              <a:gd name="connsiteY310" fmla="*/ 853008 h 1050925"/>
              <a:gd name="connsiteX311" fmla="*/ 465501 w 1905000"/>
              <a:gd name="connsiteY311" fmla="*/ 850276 h 1050925"/>
              <a:gd name="connsiteX312" fmla="*/ 464675 w 1905000"/>
              <a:gd name="connsiteY312" fmla="*/ 847544 h 1050925"/>
              <a:gd name="connsiteX313" fmla="*/ 463765 w 1905000"/>
              <a:gd name="connsiteY313" fmla="*/ 844896 h 1050925"/>
              <a:gd name="connsiteX314" fmla="*/ 462608 w 1905000"/>
              <a:gd name="connsiteY314" fmla="*/ 842412 h 1050925"/>
              <a:gd name="connsiteX315" fmla="*/ 461202 w 1905000"/>
              <a:gd name="connsiteY315" fmla="*/ 840012 h 1050925"/>
              <a:gd name="connsiteX316" fmla="*/ 459714 w 1905000"/>
              <a:gd name="connsiteY316" fmla="*/ 837694 h 1050925"/>
              <a:gd name="connsiteX317" fmla="*/ 458143 w 1905000"/>
              <a:gd name="connsiteY317" fmla="*/ 835376 h 1050925"/>
              <a:gd name="connsiteX318" fmla="*/ 456489 w 1905000"/>
              <a:gd name="connsiteY318" fmla="*/ 833224 h 1050925"/>
              <a:gd name="connsiteX319" fmla="*/ 454670 w 1905000"/>
              <a:gd name="connsiteY319" fmla="*/ 831155 h 1050925"/>
              <a:gd name="connsiteX320" fmla="*/ 452686 w 1905000"/>
              <a:gd name="connsiteY320" fmla="*/ 829251 h 1050925"/>
              <a:gd name="connsiteX321" fmla="*/ 450701 w 1905000"/>
              <a:gd name="connsiteY321" fmla="*/ 827264 h 1050925"/>
              <a:gd name="connsiteX322" fmla="*/ 448552 w 1905000"/>
              <a:gd name="connsiteY322" fmla="*/ 825443 h 1050925"/>
              <a:gd name="connsiteX323" fmla="*/ 446402 w 1905000"/>
              <a:gd name="connsiteY323" fmla="*/ 823788 h 1050925"/>
              <a:gd name="connsiteX324" fmla="*/ 444087 w 1905000"/>
              <a:gd name="connsiteY324" fmla="*/ 822049 h 1050925"/>
              <a:gd name="connsiteX325" fmla="*/ 441772 w 1905000"/>
              <a:gd name="connsiteY325" fmla="*/ 820477 h 1050925"/>
              <a:gd name="connsiteX326" fmla="*/ 439291 w 1905000"/>
              <a:gd name="connsiteY326" fmla="*/ 818987 h 1050925"/>
              <a:gd name="connsiteX327" fmla="*/ 436893 w 1905000"/>
              <a:gd name="connsiteY327" fmla="*/ 817579 h 1050925"/>
              <a:gd name="connsiteX328" fmla="*/ 434496 w 1905000"/>
              <a:gd name="connsiteY328" fmla="*/ 816172 h 1050925"/>
              <a:gd name="connsiteX329" fmla="*/ 431932 w 1905000"/>
              <a:gd name="connsiteY329" fmla="*/ 814931 h 1050925"/>
              <a:gd name="connsiteX330" fmla="*/ 429452 w 1905000"/>
              <a:gd name="connsiteY330" fmla="*/ 813606 h 1050925"/>
              <a:gd name="connsiteX331" fmla="*/ 426889 w 1905000"/>
              <a:gd name="connsiteY331" fmla="*/ 812613 h 1050925"/>
              <a:gd name="connsiteX332" fmla="*/ 421845 w 1905000"/>
              <a:gd name="connsiteY332" fmla="*/ 810461 h 1050925"/>
              <a:gd name="connsiteX333" fmla="*/ 416884 w 1905000"/>
              <a:gd name="connsiteY333" fmla="*/ 808557 h 1050925"/>
              <a:gd name="connsiteX334" fmla="*/ 412089 w 1905000"/>
              <a:gd name="connsiteY334" fmla="*/ 806984 h 1050925"/>
              <a:gd name="connsiteX335" fmla="*/ 407458 w 1905000"/>
              <a:gd name="connsiteY335" fmla="*/ 805660 h 1050925"/>
              <a:gd name="connsiteX336" fmla="*/ 402994 w 1905000"/>
              <a:gd name="connsiteY336" fmla="*/ 804335 h 1050925"/>
              <a:gd name="connsiteX337" fmla="*/ 399025 w 1905000"/>
              <a:gd name="connsiteY337" fmla="*/ 803425 h 1050925"/>
              <a:gd name="connsiteX338" fmla="*/ 395470 w 1905000"/>
              <a:gd name="connsiteY338" fmla="*/ 802680 h 1050925"/>
              <a:gd name="connsiteX339" fmla="*/ 392410 w 1905000"/>
              <a:gd name="connsiteY339" fmla="*/ 802018 h 1050925"/>
              <a:gd name="connsiteX340" fmla="*/ 387945 w 1905000"/>
              <a:gd name="connsiteY340" fmla="*/ 801190 h 1050925"/>
              <a:gd name="connsiteX341" fmla="*/ 386374 w 1905000"/>
              <a:gd name="connsiteY341" fmla="*/ 801024 h 1050925"/>
              <a:gd name="connsiteX342" fmla="*/ 362314 w 1905000"/>
              <a:gd name="connsiteY342" fmla="*/ 801521 h 1050925"/>
              <a:gd name="connsiteX343" fmla="*/ 340651 w 1905000"/>
              <a:gd name="connsiteY343" fmla="*/ 801852 h 1050925"/>
              <a:gd name="connsiteX344" fmla="*/ 321469 w 1905000"/>
              <a:gd name="connsiteY344" fmla="*/ 801935 h 1050925"/>
              <a:gd name="connsiteX345" fmla="*/ 312870 w 1905000"/>
              <a:gd name="connsiteY345" fmla="*/ 801852 h 1050925"/>
              <a:gd name="connsiteX346" fmla="*/ 305015 w 1905000"/>
              <a:gd name="connsiteY346" fmla="*/ 801769 h 1050925"/>
              <a:gd name="connsiteX347" fmla="*/ 299806 w 1905000"/>
              <a:gd name="connsiteY347" fmla="*/ 801604 h 1050925"/>
              <a:gd name="connsiteX348" fmla="*/ 294763 w 1905000"/>
              <a:gd name="connsiteY348" fmla="*/ 801438 h 1050925"/>
              <a:gd name="connsiteX349" fmla="*/ 289802 w 1905000"/>
              <a:gd name="connsiteY349" fmla="*/ 801107 h 1050925"/>
              <a:gd name="connsiteX350" fmla="*/ 284841 w 1905000"/>
              <a:gd name="connsiteY350" fmla="*/ 800776 h 1050925"/>
              <a:gd name="connsiteX351" fmla="*/ 280128 w 1905000"/>
              <a:gd name="connsiteY351" fmla="*/ 800362 h 1050925"/>
              <a:gd name="connsiteX352" fmla="*/ 275415 w 1905000"/>
              <a:gd name="connsiteY352" fmla="*/ 799865 h 1050925"/>
              <a:gd name="connsiteX353" fmla="*/ 270785 w 1905000"/>
              <a:gd name="connsiteY353" fmla="*/ 799203 h 1050925"/>
              <a:gd name="connsiteX354" fmla="*/ 266320 w 1905000"/>
              <a:gd name="connsiteY354" fmla="*/ 798541 h 1050925"/>
              <a:gd name="connsiteX355" fmla="*/ 261938 w 1905000"/>
              <a:gd name="connsiteY355" fmla="*/ 797796 h 1050925"/>
              <a:gd name="connsiteX356" fmla="*/ 257473 w 1905000"/>
              <a:gd name="connsiteY356" fmla="*/ 797134 h 1050925"/>
              <a:gd name="connsiteX357" fmla="*/ 253256 w 1905000"/>
              <a:gd name="connsiteY357" fmla="*/ 796223 h 1050925"/>
              <a:gd name="connsiteX358" fmla="*/ 249039 w 1905000"/>
              <a:gd name="connsiteY358" fmla="*/ 795313 h 1050925"/>
              <a:gd name="connsiteX359" fmla="*/ 245070 w 1905000"/>
              <a:gd name="connsiteY359" fmla="*/ 794319 h 1050925"/>
              <a:gd name="connsiteX360" fmla="*/ 241102 w 1905000"/>
              <a:gd name="connsiteY360" fmla="*/ 793160 h 1050925"/>
              <a:gd name="connsiteX361" fmla="*/ 237050 w 1905000"/>
              <a:gd name="connsiteY361" fmla="*/ 792167 h 1050925"/>
              <a:gd name="connsiteX362" fmla="*/ 233247 w 1905000"/>
              <a:gd name="connsiteY362" fmla="*/ 791008 h 1050925"/>
              <a:gd name="connsiteX363" fmla="*/ 229526 w 1905000"/>
              <a:gd name="connsiteY363" fmla="*/ 789684 h 1050925"/>
              <a:gd name="connsiteX364" fmla="*/ 225805 w 1905000"/>
              <a:gd name="connsiteY364" fmla="*/ 788359 h 1050925"/>
              <a:gd name="connsiteX365" fmla="*/ 222250 w 1905000"/>
              <a:gd name="connsiteY365" fmla="*/ 787118 h 1050925"/>
              <a:gd name="connsiteX366" fmla="*/ 218695 w 1905000"/>
              <a:gd name="connsiteY366" fmla="*/ 785628 h 1050925"/>
              <a:gd name="connsiteX367" fmla="*/ 215222 w 1905000"/>
              <a:gd name="connsiteY367" fmla="*/ 784138 h 1050925"/>
              <a:gd name="connsiteX368" fmla="*/ 211832 w 1905000"/>
              <a:gd name="connsiteY368" fmla="*/ 782565 h 1050925"/>
              <a:gd name="connsiteX369" fmla="*/ 208525 w 1905000"/>
              <a:gd name="connsiteY369" fmla="*/ 780992 h 1050925"/>
              <a:gd name="connsiteX370" fmla="*/ 205300 w 1905000"/>
              <a:gd name="connsiteY370" fmla="*/ 779420 h 1050925"/>
              <a:gd name="connsiteX371" fmla="*/ 202158 w 1905000"/>
              <a:gd name="connsiteY371" fmla="*/ 777599 h 1050925"/>
              <a:gd name="connsiteX372" fmla="*/ 199016 w 1905000"/>
              <a:gd name="connsiteY372" fmla="*/ 775943 h 1050925"/>
              <a:gd name="connsiteX373" fmla="*/ 195957 w 1905000"/>
              <a:gd name="connsiteY373" fmla="*/ 774039 h 1050925"/>
              <a:gd name="connsiteX374" fmla="*/ 192981 w 1905000"/>
              <a:gd name="connsiteY374" fmla="*/ 772218 h 1050925"/>
              <a:gd name="connsiteX375" fmla="*/ 190004 w 1905000"/>
              <a:gd name="connsiteY375" fmla="*/ 770314 h 1050925"/>
              <a:gd name="connsiteX376" fmla="*/ 187193 w 1905000"/>
              <a:gd name="connsiteY376" fmla="*/ 768328 h 1050925"/>
              <a:gd name="connsiteX377" fmla="*/ 184464 w 1905000"/>
              <a:gd name="connsiteY377" fmla="*/ 766341 h 1050925"/>
              <a:gd name="connsiteX378" fmla="*/ 181736 w 1905000"/>
              <a:gd name="connsiteY378" fmla="*/ 764189 h 1050925"/>
              <a:gd name="connsiteX379" fmla="*/ 178429 w 1905000"/>
              <a:gd name="connsiteY379" fmla="*/ 761706 h 1050925"/>
              <a:gd name="connsiteX380" fmla="*/ 175452 w 1905000"/>
              <a:gd name="connsiteY380" fmla="*/ 759140 h 1050925"/>
              <a:gd name="connsiteX381" fmla="*/ 171731 w 1905000"/>
              <a:gd name="connsiteY381" fmla="*/ 755994 h 1050925"/>
              <a:gd name="connsiteX382" fmla="*/ 168259 w 1905000"/>
              <a:gd name="connsiteY382" fmla="*/ 752600 h 1050925"/>
              <a:gd name="connsiteX383" fmla="*/ 164786 w 1905000"/>
              <a:gd name="connsiteY383" fmla="*/ 749372 h 1050925"/>
              <a:gd name="connsiteX384" fmla="*/ 161561 w 1905000"/>
              <a:gd name="connsiteY384" fmla="*/ 745895 h 1050925"/>
              <a:gd name="connsiteX385" fmla="*/ 158337 w 1905000"/>
              <a:gd name="connsiteY385" fmla="*/ 742419 h 1050925"/>
              <a:gd name="connsiteX386" fmla="*/ 155195 w 1905000"/>
              <a:gd name="connsiteY386" fmla="*/ 738694 h 1050925"/>
              <a:gd name="connsiteX387" fmla="*/ 152136 w 1905000"/>
              <a:gd name="connsiteY387" fmla="*/ 735134 h 1050925"/>
              <a:gd name="connsiteX388" fmla="*/ 149242 w 1905000"/>
              <a:gd name="connsiteY388" fmla="*/ 731327 h 1050925"/>
              <a:gd name="connsiteX389" fmla="*/ 146348 w 1905000"/>
              <a:gd name="connsiteY389" fmla="*/ 727519 h 1050925"/>
              <a:gd name="connsiteX390" fmla="*/ 143619 w 1905000"/>
              <a:gd name="connsiteY390" fmla="*/ 723629 h 1050925"/>
              <a:gd name="connsiteX391" fmla="*/ 140891 w 1905000"/>
              <a:gd name="connsiteY391" fmla="*/ 719738 h 1050925"/>
              <a:gd name="connsiteX392" fmla="*/ 138245 w 1905000"/>
              <a:gd name="connsiteY392" fmla="*/ 715765 h 1050925"/>
              <a:gd name="connsiteX393" fmla="*/ 135764 w 1905000"/>
              <a:gd name="connsiteY393" fmla="*/ 711626 h 1050925"/>
              <a:gd name="connsiteX394" fmla="*/ 133201 w 1905000"/>
              <a:gd name="connsiteY394" fmla="*/ 707570 h 1050925"/>
              <a:gd name="connsiteX395" fmla="*/ 130804 w 1905000"/>
              <a:gd name="connsiteY395" fmla="*/ 703431 h 1050925"/>
              <a:gd name="connsiteX396" fmla="*/ 128488 w 1905000"/>
              <a:gd name="connsiteY396" fmla="*/ 699210 h 1050925"/>
              <a:gd name="connsiteX397" fmla="*/ 126173 w 1905000"/>
              <a:gd name="connsiteY397" fmla="*/ 694905 h 1050925"/>
              <a:gd name="connsiteX398" fmla="*/ 123858 w 1905000"/>
              <a:gd name="connsiteY398" fmla="*/ 690601 h 1050925"/>
              <a:gd name="connsiteX399" fmla="*/ 119393 w 1905000"/>
              <a:gd name="connsiteY399" fmla="*/ 681909 h 1050925"/>
              <a:gd name="connsiteX400" fmla="*/ 115259 w 1905000"/>
              <a:gd name="connsiteY400" fmla="*/ 672970 h 1050925"/>
              <a:gd name="connsiteX401" fmla="*/ 111125 w 1905000"/>
              <a:gd name="connsiteY401" fmla="*/ 664030 h 1050925"/>
              <a:gd name="connsiteX402" fmla="*/ 106991 w 1905000"/>
              <a:gd name="connsiteY402" fmla="*/ 654924 h 1050925"/>
              <a:gd name="connsiteX403" fmla="*/ 103105 w 1905000"/>
              <a:gd name="connsiteY403" fmla="*/ 645819 h 1050925"/>
              <a:gd name="connsiteX404" fmla="*/ 95250 w 1905000"/>
              <a:gd name="connsiteY404" fmla="*/ 627360 h 1050925"/>
              <a:gd name="connsiteX405" fmla="*/ 86899 w 1905000"/>
              <a:gd name="connsiteY405" fmla="*/ 607742 h 1050925"/>
              <a:gd name="connsiteX406" fmla="*/ 79044 w 1905000"/>
              <a:gd name="connsiteY406" fmla="*/ 588869 h 1050925"/>
              <a:gd name="connsiteX407" fmla="*/ 71686 w 1905000"/>
              <a:gd name="connsiteY407" fmla="*/ 570658 h 1050925"/>
              <a:gd name="connsiteX408" fmla="*/ 64575 w 1905000"/>
              <a:gd name="connsiteY408" fmla="*/ 552944 h 1050925"/>
              <a:gd name="connsiteX409" fmla="*/ 57960 w 1905000"/>
              <a:gd name="connsiteY409" fmla="*/ 535561 h 1050925"/>
              <a:gd name="connsiteX410" fmla="*/ 51759 w 1905000"/>
              <a:gd name="connsiteY410" fmla="*/ 518509 h 1050925"/>
              <a:gd name="connsiteX411" fmla="*/ 48700 w 1905000"/>
              <a:gd name="connsiteY411" fmla="*/ 510066 h 1050925"/>
              <a:gd name="connsiteX412" fmla="*/ 45806 w 1905000"/>
              <a:gd name="connsiteY412" fmla="*/ 501540 h 1050925"/>
              <a:gd name="connsiteX413" fmla="*/ 42912 w 1905000"/>
              <a:gd name="connsiteY413" fmla="*/ 493097 h 1050925"/>
              <a:gd name="connsiteX414" fmla="*/ 40101 w 1905000"/>
              <a:gd name="connsiteY414" fmla="*/ 484571 h 1050925"/>
              <a:gd name="connsiteX415" fmla="*/ 37373 w 1905000"/>
              <a:gd name="connsiteY415" fmla="*/ 476045 h 1050925"/>
              <a:gd name="connsiteX416" fmla="*/ 34727 w 1905000"/>
              <a:gd name="connsiteY416" fmla="*/ 467437 h 1050925"/>
              <a:gd name="connsiteX417" fmla="*/ 32081 w 1905000"/>
              <a:gd name="connsiteY417" fmla="*/ 458745 h 1050925"/>
              <a:gd name="connsiteX418" fmla="*/ 29435 w 1905000"/>
              <a:gd name="connsiteY418" fmla="*/ 450054 h 1050925"/>
              <a:gd name="connsiteX419" fmla="*/ 26955 w 1905000"/>
              <a:gd name="connsiteY419" fmla="*/ 441197 h 1050925"/>
              <a:gd name="connsiteX420" fmla="*/ 24557 w 1905000"/>
              <a:gd name="connsiteY420" fmla="*/ 432174 h 1050925"/>
              <a:gd name="connsiteX421" fmla="*/ 21994 w 1905000"/>
              <a:gd name="connsiteY421" fmla="*/ 423151 h 1050925"/>
              <a:gd name="connsiteX422" fmla="*/ 19596 w 1905000"/>
              <a:gd name="connsiteY422" fmla="*/ 413880 h 1050925"/>
              <a:gd name="connsiteX423" fmla="*/ 17281 w 1905000"/>
              <a:gd name="connsiteY423" fmla="*/ 404527 h 1050925"/>
              <a:gd name="connsiteX424" fmla="*/ 14966 w 1905000"/>
              <a:gd name="connsiteY424" fmla="*/ 394925 h 1050925"/>
              <a:gd name="connsiteX425" fmla="*/ 12651 w 1905000"/>
              <a:gd name="connsiteY425" fmla="*/ 385074 h 1050925"/>
              <a:gd name="connsiteX426" fmla="*/ 10335 w 1905000"/>
              <a:gd name="connsiteY426" fmla="*/ 375141 h 1050925"/>
              <a:gd name="connsiteX427" fmla="*/ 8020 w 1905000"/>
              <a:gd name="connsiteY427" fmla="*/ 364877 h 1050925"/>
              <a:gd name="connsiteX428" fmla="*/ 5705 w 1905000"/>
              <a:gd name="connsiteY428" fmla="*/ 354365 h 1050925"/>
              <a:gd name="connsiteX429" fmla="*/ 1158 w 1905000"/>
              <a:gd name="connsiteY429" fmla="*/ 332512 h 1050925"/>
              <a:gd name="connsiteX430" fmla="*/ 827 w 1905000"/>
              <a:gd name="connsiteY430" fmla="*/ 330442 h 1050925"/>
              <a:gd name="connsiteX431" fmla="*/ 496 w 1905000"/>
              <a:gd name="connsiteY431" fmla="*/ 328290 h 1050925"/>
              <a:gd name="connsiteX432" fmla="*/ 331 w 1905000"/>
              <a:gd name="connsiteY432" fmla="*/ 326221 h 1050925"/>
              <a:gd name="connsiteX433" fmla="*/ 83 w 1905000"/>
              <a:gd name="connsiteY433" fmla="*/ 323986 h 1050925"/>
              <a:gd name="connsiteX434" fmla="*/ 0 w 1905000"/>
              <a:gd name="connsiteY434" fmla="*/ 321916 h 1050925"/>
              <a:gd name="connsiteX435" fmla="*/ 0 w 1905000"/>
              <a:gd name="connsiteY435" fmla="*/ 319681 h 1050925"/>
              <a:gd name="connsiteX436" fmla="*/ 0 w 1905000"/>
              <a:gd name="connsiteY436" fmla="*/ 317364 h 1050925"/>
              <a:gd name="connsiteX437" fmla="*/ 248 w 1905000"/>
              <a:gd name="connsiteY437" fmla="*/ 315129 h 1050925"/>
              <a:gd name="connsiteX438" fmla="*/ 414 w 1905000"/>
              <a:gd name="connsiteY438" fmla="*/ 312811 h 1050925"/>
              <a:gd name="connsiteX439" fmla="*/ 744 w 1905000"/>
              <a:gd name="connsiteY439" fmla="*/ 310493 h 1050925"/>
              <a:gd name="connsiteX440" fmla="*/ 1075 w 1905000"/>
              <a:gd name="connsiteY440" fmla="*/ 308175 h 1050925"/>
              <a:gd name="connsiteX441" fmla="*/ 1571 w 1905000"/>
              <a:gd name="connsiteY441" fmla="*/ 305858 h 1050925"/>
              <a:gd name="connsiteX442" fmla="*/ 2067 w 1905000"/>
              <a:gd name="connsiteY442" fmla="*/ 303457 h 1050925"/>
              <a:gd name="connsiteX443" fmla="*/ 2729 w 1905000"/>
              <a:gd name="connsiteY443" fmla="*/ 301057 h 1050925"/>
              <a:gd name="connsiteX444" fmla="*/ 3390 w 1905000"/>
              <a:gd name="connsiteY444" fmla="*/ 298573 h 1050925"/>
              <a:gd name="connsiteX445" fmla="*/ 4217 w 1905000"/>
              <a:gd name="connsiteY445" fmla="*/ 296173 h 1050925"/>
              <a:gd name="connsiteX446" fmla="*/ 5044 w 1905000"/>
              <a:gd name="connsiteY446" fmla="*/ 293772 h 1050925"/>
              <a:gd name="connsiteX447" fmla="*/ 6119 w 1905000"/>
              <a:gd name="connsiteY447" fmla="*/ 291206 h 1050925"/>
              <a:gd name="connsiteX448" fmla="*/ 7193 w 1905000"/>
              <a:gd name="connsiteY448" fmla="*/ 288723 h 1050925"/>
              <a:gd name="connsiteX449" fmla="*/ 8351 w 1905000"/>
              <a:gd name="connsiteY449" fmla="*/ 286157 h 1050925"/>
              <a:gd name="connsiteX450" fmla="*/ 9591 w 1905000"/>
              <a:gd name="connsiteY450" fmla="*/ 283674 h 1050925"/>
              <a:gd name="connsiteX451" fmla="*/ 10914 w 1905000"/>
              <a:gd name="connsiteY451" fmla="*/ 281108 h 1050925"/>
              <a:gd name="connsiteX452" fmla="*/ 12320 w 1905000"/>
              <a:gd name="connsiteY452" fmla="*/ 278624 h 1050925"/>
              <a:gd name="connsiteX453" fmla="*/ 13891 w 1905000"/>
              <a:gd name="connsiteY453" fmla="*/ 275976 h 1050925"/>
              <a:gd name="connsiteX454" fmla="*/ 15462 w 1905000"/>
              <a:gd name="connsiteY454" fmla="*/ 273327 h 1050925"/>
              <a:gd name="connsiteX455" fmla="*/ 17281 w 1905000"/>
              <a:gd name="connsiteY455" fmla="*/ 270678 h 1050925"/>
              <a:gd name="connsiteX456" fmla="*/ 19017 w 1905000"/>
              <a:gd name="connsiteY456" fmla="*/ 268029 h 1050925"/>
              <a:gd name="connsiteX457" fmla="*/ 20919 w 1905000"/>
              <a:gd name="connsiteY457" fmla="*/ 265380 h 1050925"/>
              <a:gd name="connsiteX458" fmla="*/ 23068 w 1905000"/>
              <a:gd name="connsiteY458" fmla="*/ 262814 h 1050925"/>
              <a:gd name="connsiteX459" fmla="*/ 25136 w 1905000"/>
              <a:gd name="connsiteY459" fmla="*/ 260165 h 1050925"/>
              <a:gd name="connsiteX460" fmla="*/ 27368 w 1905000"/>
              <a:gd name="connsiteY460" fmla="*/ 257434 h 1050925"/>
              <a:gd name="connsiteX461" fmla="*/ 29766 w 1905000"/>
              <a:gd name="connsiteY461" fmla="*/ 254702 h 1050925"/>
              <a:gd name="connsiteX462" fmla="*/ 32164 w 1905000"/>
              <a:gd name="connsiteY462" fmla="*/ 252053 h 1050925"/>
              <a:gd name="connsiteX463" fmla="*/ 34727 w 1905000"/>
              <a:gd name="connsiteY463" fmla="*/ 249322 h 1050925"/>
              <a:gd name="connsiteX464" fmla="*/ 37455 w 1905000"/>
              <a:gd name="connsiteY464" fmla="*/ 246590 h 1050925"/>
              <a:gd name="connsiteX465" fmla="*/ 40184 w 1905000"/>
              <a:gd name="connsiteY465" fmla="*/ 243858 h 1050925"/>
              <a:gd name="connsiteX466" fmla="*/ 43078 w 1905000"/>
              <a:gd name="connsiteY466" fmla="*/ 241044 h 1050925"/>
              <a:gd name="connsiteX467" fmla="*/ 46054 w 1905000"/>
              <a:gd name="connsiteY467" fmla="*/ 238230 h 1050925"/>
              <a:gd name="connsiteX468" fmla="*/ 49113 w 1905000"/>
              <a:gd name="connsiteY468" fmla="*/ 235498 h 1050925"/>
              <a:gd name="connsiteX469" fmla="*/ 52421 w 1905000"/>
              <a:gd name="connsiteY469" fmla="*/ 232766 h 1050925"/>
              <a:gd name="connsiteX470" fmla="*/ 55811 w 1905000"/>
              <a:gd name="connsiteY470" fmla="*/ 229869 h 1050925"/>
              <a:gd name="connsiteX471" fmla="*/ 59283 w 1905000"/>
              <a:gd name="connsiteY471" fmla="*/ 227138 h 1050925"/>
              <a:gd name="connsiteX472" fmla="*/ 62839 w 1905000"/>
              <a:gd name="connsiteY472" fmla="*/ 224323 h 1050925"/>
              <a:gd name="connsiteX473" fmla="*/ 66477 w 1905000"/>
              <a:gd name="connsiteY473" fmla="*/ 221509 h 1050925"/>
              <a:gd name="connsiteX474" fmla="*/ 70280 w 1905000"/>
              <a:gd name="connsiteY474" fmla="*/ 218612 h 1050925"/>
              <a:gd name="connsiteX475" fmla="*/ 74249 w 1905000"/>
              <a:gd name="connsiteY475" fmla="*/ 215880 h 1050925"/>
              <a:gd name="connsiteX476" fmla="*/ 78300 w 1905000"/>
              <a:gd name="connsiteY476" fmla="*/ 213066 h 1050925"/>
              <a:gd name="connsiteX477" fmla="*/ 82517 w 1905000"/>
              <a:gd name="connsiteY477" fmla="*/ 210169 h 1050925"/>
              <a:gd name="connsiteX478" fmla="*/ 86817 w 1905000"/>
              <a:gd name="connsiteY478" fmla="*/ 207354 h 1050925"/>
              <a:gd name="connsiteX479" fmla="*/ 91199 w 1905000"/>
              <a:gd name="connsiteY479" fmla="*/ 204540 h 1050925"/>
              <a:gd name="connsiteX480" fmla="*/ 95746 w 1905000"/>
              <a:gd name="connsiteY480" fmla="*/ 201643 h 1050925"/>
              <a:gd name="connsiteX481" fmla="*/ 100459 w 1905000"/>
              <a:gd name="connsiteY481" fmla="*/ 198828 h 1050925"/>
              <a:gd name="connsiteX482" fmla="*/ 105337 w 1905000"/>
              <a:gd name="connsiteY482" fmla="*/ 196014 h 1050925"/>
              <a:gd name="connsiteX483" fmla="*/ 110298 w 1905000"/>
              <a:gd name="connsiteY483" fmla="*/ 193117 h 1050925"/>
              <a:gd name="connsiteX484" fmla="*/ 115342 w 1905000"/>
              <a:gd name="connsiteY484" fmla="*/ 190302 h 1050925"/>
              <a:gd name="connsiteX485" fmla="*/ 120551 w 1905000"/>
              <a:gd name="connsiteY485" fmla="*/ 187488 h 1050925"/>
              <a:gd name="connsiteX486" fmla="*/ 125925 w 1905000"/>
              <a:gd name="connsiteY486" fmla="*/ 184591 h 1050925"/>
              <a:gd name="connsiteX487" fmla="*/ 131465 w 1905000"/>
              <a:gd name="connsiteY487" fmla="*/ 181776 h 1050925"/>
              <a:gd name="connsiteX488" fmla="*/ 137005 w 1905000"/>
              <a:gd name="connsiteY488" fmla="*/ 178879 h 1050925"/>
              <a:gd name="connsiteX489" fmla="*/ 142792 w 1905000"/>
              <a:gd name="connsiteY489" fmla="*/ 176065 h 1050925"/>
              <a:gd name="connsiteX490" fmla="*/ 154699 w 1905000"/>
              <a:gd name="connsiteY490" fmla="*/ 170519 h 1050925"/>
              <a:gd name="connsiteX491" fmla="*/ 167184 w 1905000"/>
              <a:gd name="connsiteY491" fmla="*/ 164807 h 1050925"/>
              <a:gd name="connsiteX492" fmla="*/ 180248 w 1905000"/>
              <a:gd name="connsiteY492" fmla="*/ 159179 h 1050925"/>
              <a:gd name="connsiteX493" fmla="*/ 193890 w 1905000"/>
              <a:gd name="connsiteY493" fmla="*/ 153550 h 1050925"/>
              <a:gd name="connsiteX494" fmla="*/ 208111 w 1905000"/>
              <a:gd name="connsiteY494" fmla="*/ 147921 h 1050925"/>
              <a:gd name="connsiteX495" fmla="*/ 222994 w 1905000"/>
              <a:gd name="connsiteY495" fmla="*/ 142458 h 1050925"/>
              <a:gd name="connsiteX496" fmla="*/ 238456 w 1905000"/>
              <a:gd name="connsiteY496" fmla="*/ 136912 h 1050925"/>
              <a:gd name="connsiteX497" fmla="*/ 254579 w 1905000"/>
              <a:gd name="connsiteY497" fmla="*/ 131366 h 1050925"/>
              <a:gd name="connsiteX498" fmla="*/ 271198 w 1905000"/>
              <a:gd name="connsiteY498" fmla="*/ 125985 h 1050925"/>
              <a:gd name="connsiteX499" fmla="*/ 288561 w 1905000"/>
              <a:gd name="connsiteY499" fmla="*/ 120522 h 1050925"/>
              <a:gd name="connsiteX500" fmla="*/ 306503 w 1905000"/>
              <a:gd name="connsiteY500" fmla="*/ 115307 h 1050925"/>
              <a:gd name="connsiteX501" fmla="*/ 325107 w 1905000"/>
              <a:gd name="connsiteY501" fmla="*/ 110010 h 1050925"/>
              <a:gd name="connsiteX502" fmla="*/ 344537 w 1905000"/>
              <a:gd name="connsiteY502" fmla="*/ 104712 h 1050925"/>
              <a:gd name="connsiteX503" fmla="*/ 364464 w 1905000"/>
              <a:gd name="connsiteY503" fmla="*/ 99580 h 1050925"/>
              <a:gd name="connsiteX504" fmla="*/ 385134 w 1905000"/>
              <a:gd name="connsiteY504" fmla="*/ 94530 h 1050925"/>
              <a:gd name="connsiteX505" fmla="*/ 406466 w 1905000"/>
              <a:gd name="connsiteY505" fmla="*/ 89481 h 1050925"/>
              <a:gd name="connsiteX506" fmla="*/ 428460 w 1905000"/>
              <a:gd name="connsiteY506" fmla="*/ 84514 h 1050925"/>
              <a:gd name="connsiteX507" fmla="*/ 451280 w 1905000"/>
              <a:gd name="connsiteY507" fmla="*/ 79631 h 1050925"/>
              <a:gd name="connsiteX508" fmla="*/ 474762 w 1905000"/>
              <a:gd name="connsiteY508" fmla="*/ 74912 h 1050925"/>
              <a:gd name="connsiteX509" fmla="*/ 498988 w 1905000"/>
              <a:gd name="connsiteY509" fmla="*/ 70194 h 1050925"/>
              <a:gd name="connsiteX510" fmla="*/ 523958 w 1905000"/>
              <a:gd name="connsiteY510" fmla="*/ 65642 h 1050925"/>
              <a:gd name="connsiteX511" fmla="*/ 549589 w 1905000"/>
              <a:gd name="connsiteY511" fmla="*/ 61089 h 1050925"/>
              <a:gd name="connsiteX512" fmla="*/ 576130 w 1905000"/>
              <a:gd name="connsiteY512" fmla="*/ 56702 h 1050925"/>
              <a:gd name="connsiteX513" fmla="*/ 603333 w 1905000"/>
              <a:gd name="connsiteY513" fmla="*/ 52397 h 1050925"/>
              <a:gd name="connsiteX514" fmla="*/ 631362 w 1905000"/>
              <a:gd name="connsiteY514" fmla="*/ 48259 h 1050925"/>
              <a:gd name="connsiteX515" fmla="*/ 660053 w 1905000"/>
              <a:gd name="connsiteY515" fmla="*/ 44120 h 1050925"/>
              <a:gd name="connsiteX516" fmla="*/ 689653 w 1905000"/>
              <a:gd name="connsiteY516" fmla="*/ 40229 h 1050925"/>
              <a:gd name="connsiteX517" fmla="*/ 720080 w 1905000"/>
              <a:gd name="connsiteY517" fmla="*/ 36339 h 1050925"/>
              <a:gd name="connsiteX518" fmla="*/ 751334 w 1905000"/>
              <a:gd name="connsiteY518" fmla="*/ 32697 h 1050925"/>
              <a:gd name="connsiteX519" fmla="*/ 783332 w 1905000"/>
              <a:gd name="connsiteY519" fmla="*/ 29055 h 1050925"/>
              <a:gd name="connsiteX520" fmla="*/ 816157 w 1905000"/>
              <a:gd name="connsiteY520" fmla="*/ 25578 h 1050925"/>
              <a:gd name="connsiteX521" fmla="*/ 849809 w 1905000"/>
              <a:gd name="connsiteY521" fmla="*/ 22350 h 1050925"/>
              <a:gd name="connsiteX522" fmla="*/ 884287 w 1905000"/>
              <a:gd name="connsiteY522" fmla="*/ 19204 h 1050925"/>
              <a:gd name="connsiteX523" fmla="*/ 919758 w 1905000"/>
              <a:gd name="connsiteY523" fmla="*/ 16141 h 1050925"/>
              <a:gd name="connsiteX524" fmla="*/ 942826 w 1905000"/>
              <a:gd name="connsiteY524" fmla="*/ 14320 h 1050925"/>
              <a:gd name="connsiteX525" fmla="*/ 965564 w 1905000"/>
              <a:gd name="connsiteY525" fmla="*/ 12499 h 1050925"/>
              <a:gd name="connsiteX526" fmla="*/ 987888 w 1905000"/>
              <a:gd name="connsiteY526" fmla="*/ 10927 h 1050925"/>
              <a:gd name="connsiteX527" fmla="*/ 1009964 w 1905000"/>
              <a:gd name="connsiteY527" fmla="*/ 9519 h 1050925"/>
              <a:gd name="connsiteX528" fmla="*/ 1031627 w 1905000"/>
              <a:gd name="connsiteY528" fmla="*/ 8112 h 1050925"/>
              <a:gd name="connsiteX529" fmla="*/ 1052876 w 1905000"/>
              <a:gd name="connsiteY529" fmla="*/ 6871 h 1050925"/>
              <a:gd name="connsiteX530" fmla="*/ 1073960 w 1905000"/>
              <a:gd name="connsiteY530" fmla="*/ 5712 h 1050925"/>
              <a:gd name="connsiteX531" fmla="*/ 1094548 w 1905000"/>
              <a:gd name="connsiteY531" fmla="*/ 4636 h 1050925"/>
              <a:gd name="connsiteX532" fmla="*/ 1114888 w 1905000"/>
              <a:gd name="connsiteY532" fmla="*/ 3725 h 1050925"/>
              <a:gd name="connsiteX533" fmla="*/ 1134815 w 1905000"/>
              <a:gd name="connsiteY533" fmla="*/ 2815 h 1050925"/>
              <a:gd name="connsiteX534" fmla="*/ 1154493 w 1905000"/>
              <a:gd name="connsiteY534" fmla="*/ 2070 h 1050925"/>
              <a:gd name="connsiteX535" fmla="*/ 1173758 w 1905000"/>
              <a:gd name="connsiteY535" fmla="*/ 1490 h 1050925"/>
              <a:gd name="connsiteX536" fmla="*/ 1192858 w 1905000"/>
              <a:gd name="connsiteY536" fmla="*/ 1076 h 1050925"/>
              <a:gd name="connsiteX537" fmla="*/ 1211461 w 1905000"/>
              <a:gd name="connsiteY537" fmla="*/ 662 h 1050925"/>
              <a:gd name="connsiteX538" fmla="*/ 1229734 w 1905000"/>
              <a:gd name="connsiteY538" fmla="*/ 331 h 1050925"/>
              <a:gd name="connsiteX539" fmla="*/ 1247841 w 1905000"/>
              <a:gd name="connsiteY539" fmla="*/ 83 h 105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</a:cxnLst>
            <a:rect l="l" t="t" r="r" b="b"/>
            <a:pathLst>
              <a:path w="1905000" h="1050925">
                <a:moveTo>
                  <a:pt x="1265535" y="0"/>
                </a:moveTo>
                <a:lnTo>
                  <a:pt x="1282981" y="0"/>
                </a:lnTo>
                <a:lnTo>
                  <a:pt x="1300097" y="83"/>
                </a:lnTo>
                <a:lnTo>
                  <a:pt x="1316881" y="331"/>
                </a:lnTo>
                <a:lnTo>
                  <a:pt x="1333335" y="662"/>
                </a:lnTo>
                <a:lnTo>
                  <a:pt x="1349541" y="911"/>
                </a:lnTo>
                <a:lnTo>
                  <a:pt x="1365416" y="1490"/>
                </a:lnTo>
                <a:lnTo>
                  <a:pt x="1380960" y="1987"/>
                </a:lnTo>
                <a:lnTo>
                  <a:pt x="1396256" y="2649"/>
                </a:lnTo>
                <a:lnTo>
                  <a:pt x="1411304" y="3477"/>
                </a:lnTo>
                <a:lnTo>
                  <a:pt x="1426022" y="4222"/>
                </a:lnTo>
                <a:lnTo>
                  <a:pt x="1440408" y="5132"/>
                </a:lnTo>
                <a:lnTo>
                  <a:pt x="1454547" y="6208"/>
                </a:lnTo>
                <a:lnTo>
                  <a:pt x="1468438" y="7284"/>
                </a:lnTo>
                <a:lnTo>
                  <a:pt x="1481998" y="8443"/>
                </a:lnTo>
                <a:lnTo>
                  <a:pt x="1495392" y="9685"/>
                </a:lnTo>
                <a:lnTo>
                  <a:pt x="1508291" y="11092"/>
                </a:lnTo>
                <a:lnTo>
                  <a:pt x="1521106" y="12499"/>
                </a:lnTo>
                <a:lnTo>
                  <a:pt x="1533674" y="13989"/>
                </a:lnTo>
                <a:lnTo>
                  <a:pt x="1545828" y="15562"/>
                </a:lnTo>
                <a:lnTo>
                  <a:pt x="1557900" y="17300"/>
                </a:lnTo>
                <a:lnTo>
                  <a:pt x="1569558" y="18956"/>
                </a:lnTo>
                <a:lnTo>
                  <a:pt x="1581051" y="20777"/>
                </a:lnTo>
                <a:lnTo>
                  <a:pt x="1592130" y="22681"/>
                </a:lnTo>
                <a:lnTo>
                  <a:pt x="1603210" y="24667"/>
                </a:lnTo>
                <a:lnTo>
                  <a:pt x="1613876" y="26654"/>
                </a:lnTo>
                <a:lnTo>
                  <a:pt x="1624376" y="28806"/>
                </a:lnTo>
                <a:lnTo>
                  <a:pt x="1634546" y="30876"/>
                </a:lnTo>
                <a:lnTo>
                  <a:pt x="1644551" y="33111"/>
                </a:lnTo>
                <a:lnTo>
                  <a:pt x="1654225" y="35428"/>
                </a:lnTo>
                <a:lnTo>
                  <a:pt x="1663816" y="37746"/>
                </a:lnTo>
                <a:lnTo>
                  <a:pt x="1673076" y="40147"/>
                </a:lnTo>
                <a:lnTo>
                  <a:pt x="1682171" y="42713"/>
                </a:lnTo>
                <a:lnTo>
                  <a:pt x="1690853" y="45196"/>
                </a:lnTo>
                <a:lnTo>
                  <a:pt x="1699535" y="47845"/>
                </a:lnTo>
                <a:lnTo>
                  <a:pt x="1707886" y="50494"/>
                </a:lnTo>
                <a:lnTo>
                  <a:pt x="1715988" y="53225"/>
                </a:lnTo>
                <a:lnTo>
                  <a:pt x="1723926" y="55957"/>
                </a:lnTo>
                <a:lnTo>
                  <a:pt x="1731698" y="58771"/>
                </a:lnTo>
                <a:lnTo>
                  <a:pt x="1739140" y="61668"/>
                </a:lnTo>
                <a:lnTo>
                  <a:pt x="1746498" y="64565"/>
                </a:lnTo>
                <a:lnTo>
                  <a:pt x="1753609" y="67545"/>
                </a:lnTo>
                <a:lnTo>
                  <a:pt x="1760389" y="70608"/>
                </a:lnTo>
                <a:lnTo>
                  <a:pt x="1767169" y="73671"/>
                </a:lnTo>
                <a:lnTo>
                  <a:pt x="1773701" y="76816"/>
                </a:lnTo>
                <a:lnTo>
                  <a:pt x="1779985" y="79962"/>
                </a:lnTo>
                <a:lnTo>
                  <a:pt x="1786103" y="83273"/>
                </a:lnTo>
                <a:lnTo>
                  <a:pt x="1791973" y="86501"/>
                </a:lnTo>
                <a:lnTo>
                  <a:pt x="1797679" y="89812"/>
                </a:lnTo>
                <a:lnTo>
                  <a:pt x="1803218" y="93123"/>
                </a:lnTo>
                <a:lnTo>
                  <a:pt x="1808593" y="96517"/>
                </a:lnTo>
                <a:lnTo>
                  <a:pt x="1813802" y="99994"/>
                </a:lnTo>
                <a:lnTo>
                  <a:pt x="1818845" y="103470"/>
                </a:lnTo>
                <a:lnTo>
                  <a:pt x="1823641" y="106947"/>
                </a:lnTo>
                <a:lnTo>
                  <a:pt x="1828271" y="110506"/>
                </a:lnTo>
                <a:lnTo>
                  <a:pt x="1832819" y="114148"/>
                </a:lnTo>
                <a:lnTo>
                  <a:pt x="1837118" y="117708"/>
                </a:lnTo>
                <a:lnTo>
                  <a:pt x="1841252" y="121267"/>
                </a:lnTo>
                <a:lnTo>
                  <a:pt x="1845221" y="124992"/>
                </a:lnTo>
                <a:lnTo>
                  <a:pt x="1849107" y="128634"/>
                </a:lnTo>
                <a:lnTo>
                  <a:pt x="1852828" y="132442"/>
                </a:lnTo>
                <a:lnTo>
                  <a:pt x="1856383" y="136250"/>
                </a:lnTo>
                <a:lnTo>
                  <a:pt x="1859773" y="139892"/>
                </a:lnTo>
                <a:lnTo>
                  <a:pt x="1862998" y="143865"/>
                </a:lnTo>
                <a:lnTo>
                  <a:pt x="1866057" y="147590"/>
                </a:lnTo>
                <a:lnTo>
                  <a:pt x="1869033" y="151480"/>
                </a:lnTo>
                <a:lnTo>
                  <a:pt x="1871845" y="155288"/>
                </a:lnTo>
                <a:lnTo>
                  <a:pt x="1874490" y="159179"/>
                </a:lnTo>
                <a:lnTo>
                  <a:pt x="1877136" y="163235"/>
                </a:lnTo>
                <a:lnTo>
                  <a:pt x="1879534" y="167125"/>
                </a:lnTo>
                <a:lnTo>
                  <a:pt x="1881766" y="171015"/>
                </a:lnTo>
                <a:lnTo>
                  <a:pt x="1883916" y="174989"/>
                </a:lnTo>
                <a:lnTo>
                  <a:pt x="1885983" y="179045"/>
                </a:lnTo>
                <a:lnTo>
                  <a:pt x="1887885" y="183018"/>
                </a:lnTo>
                <a:lnTo>
                  <a:pt x="1889704" y="186991"/>
                </a:lnTo>
                <a:lnTo>
                  <a:pt x="1891440" y="191047"/>
                </a:lnTo>
                <a:lnTo>
                  <a:pt x="1892929" y="195021"/>
                </a:lnTo>
                <a:lnTo>
                  <a:pt x="1894334" y="199077"/>
                </a:lnTo>
                <a:lnTo>
                  <a:pt x="1895740" y="203133"/>
                </a:lnTo>
                <a:lnTo>
                  <a:pt x="1896980" y="207189"/>
                </a:lnTo>
                <a:lnTo>
                  <a:pt x="1898138" y="211245"/>
                </a:lnTo>
                <a:lnTo>
                  <a:pt x="1899212" y="215301"/>
                </a:lnTo>
                <a:lnTo>
                  <a:pt x="1900122" y="219357"/>
                </a:lnTo>
                <a:lnTo>
                  <a:pt x="1901031" y="223413"/>
                </a:lnTo>
                <a:lnTo>
                  <a:pt x="1901776" y="227469"/>
                </a:lnTo>
                <a:lnTo>
                  <a:pt x="1902437" y="231525"/>
                </a:lnTo>
                <a:lnTo>
                  <a:pt x="1903016" y="235581"/>
                </a:lnTo>
                <a:lnTo>
                  <a:pt x="1903512" y="239637"/>
                </a:lnTo>
                <a:lnTo>
                  <a:pt x="1903925" y="243610"/>
                </a:lnTo>
                <a:lnTo>
                  <a:pt x="1904339" y="247749"/>
                </a:lnTo>
                <a:lnTo>
                  <a:pt x="1904587" y="251722"/>
                </a:lnTo>
                <a:lnTo>
                  <a:pt x="1904752" y="255695"/>
                </a:lnTo>
                <a:lnTo>
                  <a:pt x="1904918" y="259751"/>
                </a:lnTo>
                <a:lnTo>
                  <a:pt x="1905000" y="263725"/>
                </a:lnTo>
                <a:lnTo>
                  <a:pt x="1904918" y="271754"/>
                </a:lnTo>
                <a:lnTo>
                  <a:pt x="1904669" y="279618"/>
                </a:lnTo>
                <a:lnTo>
                  <a:pt x="1904173" y="287399"/>
                </a:lnTo>
                <a:lnTo>
                  <a:pt x="1903429" y="295262"/>
                </a:lnTo>
                <a:lnTo>
                  <a:pt x="1902602" y="302961"/>
                </a:lnTo>
                <a:lnTo>
                  <a:pt x="1901528" y="310493"/>
                </a:lnTo>
                <a:lnTo>
                  <a:pt x="1900370" y="318026"/>
                </a:lnTo>
                <a:lnTo>
                  <a:pt x="1899130" y="325227"/>
                </a:lnTo>
                <a:lnTo>
                  <a:pt x="1897724" y="332512"/>
                </a:lnTo>
                <a:lnTo>
                  <a:pt x="1894913" y="346584"/>
                </a:lnTo>
                <a:lnTo>
                  <a:pt x="1891771" y="360655"/>
                </a:lnTo>
                <a:lnTo>
                  <a:pt x="1888464" y="374893"/>
                </a:lnTo>
                <a:lnTo>
                  <a:pt x="1884991" y="389213"/>
                </a:lnTo>
                <a:lnTo>
                  <a:pt x="1881188" y="403699"/>
                </a:lnTo>
                <a:lnTo>
                  <a:pt x="1877302" y="418102"/>
                </a:lnTo>
                <a:lnTo>
                  <a:pt x="1873333" y="432671"/>
                </a:lnTo>
                <a:lnTo>
                  <a:pt x="1869116" y="447156"/>
                </a:lnTo>
                <a:lnTo>
                  <a:pt x="1864734" y="461725"/>
                </a:lnTo>
                <a:lnTo>
                  <a:pt x="1860269" y="476128"/>
                </a:lnTo>
                <a:lnTo>
                  <a:pt x="1855639" y="490614"/>
                </a:lnTo>
                <a:lnTo>
                  <a:pt x="1851009" y="504934"/>
                </a:lnTo>
                <a:lnTo>
                  <a:pt x="1846296" y="519254"/>
                </a:lnTo>
                <a:lnTo>
                  <a:pt x="1841418" y="533492"/>
                </a:lnTo>
                <a:lnTo>
                  <a:pt x="1836622" y="547481"/>
                </a:lnTo>
                <a:lnTo>
                  <a:pt x="1831661" y="561387"/>
                </a:lnTo>
                <a:lnTo>
                  <a:pt x="1826783" y="575211"/>
                </a:lnTo>
                <a:lnTo>
                  <a:pt x="1821904" y="588704"/>
                </a:lnTo>
                <a:lnTo>
                  <a:pt x="1812065" y="615275"/>
                </a:lnTo>
                <a:lnTo>
                  <a:pt x="1802391" y="640852"/>
                </a:lnTo>
                <a:lnTo>
                  <a:pt x="1793048" y="665189"/>
                </a:lnTo>
                <a:lnTo>
                  <a:pt x="1775685" y="710053"/>
                </a:lnTo>
                <a:lnTo>
                  <a:pt x="1767913" y="730085"/>
                </a:lnTo>
                <a:lnTo>
                  <a:pt x="1760802" y="748379"/>
                </a:lnTo>
                <a:lnTo>
                  <a:pt x="1758487" y="754090"/>
                </a:lnTo>
                <a:lnTo>
                  <a:pt x="1756172" y="759388"/>
                </a:lnTo>
                <a:lnTo>
                  <a:pt x="1753774" y="764437"/>
                </a:lnTo>
                <a:lnTo>
                  <a:pt x="1751128" y="769321"/>
                </a:lnTo>
                <a:lnTo>
                  <a:pt x="1748565" y="773791"/>
                </a:lnTo>
                <a:lnTo>
                  <a:pt x="1745754" y="778095"/>
                </a:lnTo>
                <a:lnTo>
                  <a:pt x="1742860" y="782151"/>
                </a:lnTo>
                <a:lnTo>
                  <a:pt x="1741372" y="784138"/>
                </a:lnTo>
                <a:lnTo>
                  <a:pt x="1739801" y="786042"/>
                </a:lnTo>
                <a:lnTo>
                  <a:pt x="1738313" y="787863"/>
                </a:lnTo>
                <a:lnTo>
                  <a:pt x="1736659" y="789518"/>
                </a:lnTo>
                <a:lnTo>
                  <a:pt x="1735088" y="791174"/>
                </a:lnTo>
                <a:lnTo>
                  <a:pt x="1733352" y="792912"/>
                </a:lnTo>
                <a:lnTo>
                  <a:pt x="1731698" y="794485"/>
                </a:lnTo>
                <a:lnTo>
                  <a:pt x="1729879" y="795975"/>
                </a:lnTo>
                <a:lnTo>
                  <a:pt x="1728143" y="797382"/>
                </a:lnTo>
                <a:lnTo>
                  <a:pt x="1726324" y="798872"/>
                </a:lnTo>
                <a:lnTo>
                  <a:pt x="1724422" y="800279"/>
                </a:lnTo>
                <a:lnTo>
                  <a:pt x="1722520" y="801521"/>
                </a:lnTo>
                <a:lnTo>
                  <a:pt x="1720619" y="802762"/>
                </a:lnTo>
                <a:lnTo>
                  <a:pt x="1718634" y="803921"/>
                </a:lnTo>
                <a:lnTo>
                  <a:pt x="1716650" y="805080"/>
                </a:lnTo>
                <a:lnTo>
                  <a:pt x="1714583" y="806239"/>
                </a:lnTo>
                <a:lnTo>
                  <a:pt x="1712433" y="807315"/>
                </a:lnTo>
                <a:lnTo>
                  <a:pt x="1710201" y="808226"/>
                </a:lnTo>
                <a:lnTo>
                  <a:pt x="1705819" y="810130"/>
                </a:lnTo>
                <a:lnTo>
                  <a:pt x="1701188" y="811868"/>
                </a:lnTo>
                <a:lnTo>
                  <a:pt x="1696310" y="813358"/>
                </a:lnTo>
                <a:lnTo>
                  <a:pt x="1691266" y="814682"/>
                </a:lnTo>
                <a:lnTo>
                  <a:pt x="1686140" y="815758"/>
                </a:lnTo>
                <a:lnTo>
                  <a:pt x="1680683" y="816834"/>
                </a:lnTo>
                <a:lnTo>
                  <a:pt x="1674978" y="817579"/>
                </a:lnTo>
                <a:lnTo>
                  <a:pt x="1669108" y="818242"/>
                </a:lnTo>
                <a:lnTo>
                  <a:pt x="1662989" y="818821"/>
                </a:lnTo>
                <a:lnTo>
                  <a:pt x="1656705" y="819152"/>
                </a:lnTo>
                <a:lnTo>
                  <a:pt x="1650008" y="819318"/>
                </a:lnTo>
                <a:lnTo>
                  <a:pt x="1643311" y="819400"/>
                </a:lnTo>
                <a:lnTo>
                  <a:pt x="1636117" y="819400"/>
                </a:lnTo>
                <a:lnTo>
                  <a:pt x="1628924" y="819318"/>
                </a:lnTo>
                <a:lnTo>
                  <a:pt x="1621235" y="818987"/>
                </a:lnTo>
                <a:lnTo>
                  <a:pt x="1613380" y="818738"/>
                </a:lnTo>
                <a:lnTo>
                  <a:pt x="1605194" y="818159"/>
                </a:lnTo>
                <a:lnTo>
                  <a:pt x="1596761" y="817662"/>
                </a:lnTo>
                <a:lnTo>
                  <a:pt x="1588162" y="816917"/>
                </a:lnTo>
                <a:lnTo>
                  <a:pt x="1579149" y="816172"/>
                </a:lnTo>
                <a:lnTo>
                  <a:pt x="1560298" y="814351"/>
                </a:lnTo>
                <a:lnTo>
                  <a:pt x="1540041" y="812365"/>
                </a:lnTo>
                <a:lnTo>
                  <a:pt x="1518709" y="810047"/>
                </a:lnTo>
                <a:lnTo>
                  <a:pt x="1495971" y="807646"/>
                </a:lnTo>
                <a:lnTo>
                  <a:pt x="1471828" y="804997"/>
                </a:lnTo>
                <a:lnTo>
                  <a:pt x="1446362" y="802266"/>
                </a:lnTo>
                <a:lnTo>
                  <a:pt x="1419242" y="799534"/>
                </a:lnTo>
                <a:lnTo>
                  <a:pt x="1390799" y="796637"/>
                </a:lnTo>
                <a:lnTo>
                  <a:pt x="1360703" y="793905"/>
                </a:lnTo>
                <a:lnTo>
                  <a:pt x="1329035" y="791174"/>
                </a:lnTo>
                <a:lnTo>
                  <a:pt x="1312499" y="789932"/>
                </a:lnTo>
                <a:lnTo>
                  <a:pt x="1295632" y="788691"/>
                </a:lnTo>
                <a:lnTo>
                  <a:pt x="1278268" y="787366"/>
                </a:lnTo>
                <a:lnTo>
                  <a:pt x="1260574" y="786207"/>
                </a:lnTo>
                <a:lnTo>
                  <a:pt x="1242384" y="785048"/>
                </a:lnTo>
                <a:lnTo>
                  <a:pt x="1223781" y="784055"/>
                </a:lnTo>
                <a:lnTo>
                  <a:pt x="1204764" y="782979"/>
                </a:lnTo>
                <a:lnTo>
                  <a:pt x="1185168" y="782068"/>
                </a:lnTo>
                <a:lnTo>
                  <a:pt x="1174750" y="781572"/>
                </a:lnTo>
                <a:lnTo>
                  <a:pt x="1163919" y="781323"/>
                </a:lnTo>
                <a:lnTo>
                  <a:pt x="1152509" y="780992"/>
                </a:lnTo>
                <a:lnTo>
                  <a:pt x="1140602" y="780661"/>
                </a:lnTo>
                <a:lnTo>
                  <a:pt x="1115798" y="780330"/>
                </a:lnTo>
                <a:lnTo>
                  <a:pt x="1089422" y="780247"/>
                </a:lnTo>
                <a:lnTo>
                  <a:pt x="1061641" y="780330"/>
                </a:lnTo>
                <a:lnTo>
                  <a:pt x="1032537" y="780579"/>
                </a:lnTo>
                <a:lnTo>
                  <a:pt x="1002275" y="780992"/>
                </a:lnTo>
                <a:lnTo>
                  <a:pt x="971104" y="781572"/>
                </a:lnTo>
                <a:lnTo>
                  <a:pt x="939023" y="782234"/>
                </a:lnTo>
                <a:lnTo>
                  <a:pt x="906281" y="783062"/>
                </a:lnTo>
                <a:lnTo>
                  <a:pt x="873043" y="784055"/>
                </a:lnTo>
                <a:lnTo>
                  <a:pt x="839308" y="785048"/>
                </a:lnTo>
                <a:lnTo>
                  <a:pt x="771095" y="787366"/>
                </a:lnTo>
                <a:lnTo>
                  <a:pt x="702882" y="789849"/>
                </a:lnTo>
                <a:lnTo>
                  <a:pt x="702552" y="790594"/>
                </a:lnTo>
                <a:lnTo>
                  <a:pt x="701559" y="792912"/>
                </a:lnTo>
                <a:lnTo>
                  <a:pt x="699575" y="796472"/>
                </a:lnTo>
                <a:lnTo>
                  <a:pt x="696516" y="801438"/>
                </a:lnTo>
                <a:lnTo>
                  <a:pt x="694614" y="804501"/>
                </a:lnTo>
                <a:lnTo>
                  <a:pt x="692464" y="807729"/>
                </a:lnTo>
                <a:lnTo>
                  <a:pt x="689984" y="811454"/>
                </a:lnTo>
                <a:lnTo>
                  <a:pt x="687090" y="815344"/>
                </a:lnTo>
                <a:lnTo>
                  <a:pt x="684031" y="819566"/>
                </a:lnTo>
                <a:lnTo>
                  <a:pt x="680475" y="823953"/>
                </a:lnTo>
                <a:lnTo>
                  <a:pt x="676672" y="828837"/>
                </a:lnTo>
                <a:lnTo>
                  <a:pt x="672455" y="833886"/>
                </a:lnTo>
                <a:lnTo>
                  <a:pt x="667825" y="839101"/>
                </a:lnTo>
                <a:lnTo>
                  <a:pt x="662781" y="844730"/>
                </a:lnTo>
                <a:lnTo>
                  <a:pt x="657407" y="850607"/>
                </a:lnTo>
                <a:lnTo>
                  <a:pt x="651537" y="856650"/>
                </a:lnTo>
                <a:lnTo>
                  <a:pt x="645253" y="862941"/>
                </a:lnTo>
                <a:lnTo>
                  <a:pt x="638473" y="869480"/>
                </a:lnTo>
                <a:lnTo>
                  <a:pt x="631280" y="876350"/>
                </a:lnTo>
                <a:lnTo>
                  <a:pt x="623425" y="883304"/>
                </a:lnTo>
                <a:lnTo>
                  <a:pt x="615239" y="890422"/>
                </a:lnTo>
                <a:lnTo>
                  <a:pt x="606558" y="897789"/>
                </a:lnTo>
                <a:lnTo>
                  <a:pt x="597297" y="905405"/>
                </a:lnTo>
                <a:lnTo>
                  <a:pt x="587458" y="913186"/>
                </a:lnTo>
                <a:lnTo>
                  <a:pt x="577040" y="921215"/>
                </a:lnTo>
                <a:lnTo>
                  <a:pt x="566126" y="929327"/>
                </a:lnTo>
                <a:lnTo>
                  <a:pt x="554550" y="937522"/>
                </a:lnTo>
                <a:lnTo>
                  <a:pt x="542396" y="946048"/>
                </a:lnTo>
                <a:lnTo>
                  <a:pt x="537104" y="949690"/>
                </a:lnTo>
                <a:lnTo>
                  <a:pt x="531730" y="953167"/>
                </a:lnTo>
                <a:lnTo>
                  <a:pt x="526273" y="956643"/>
                </a:lnTo>
                <a:lnTo>
                  <a:pt x="520651" y="959954"/>
                </a:lnTo>
                <a:lnTo>
                  <a:pt x="515111" y="963265"/>
                </a:lnTo>
                <a:lnTo>
                  <a:pt x="509406" y="966494"/>
                </a:lnTo>
                <a:lnTo>
                  <a:pt x="503701" y="969722"/>
                </a:lnTo>
                <a:lnTo>
                  <a:pt x="497913" y="972785"/>
                </a:lnTo>
                <a:lnTo>
                  <a:pt x="492125" y="975764"/>
                </a:lnTo>
                <a:lnTo>
                  <a:pt x="486255" y="978744"/>
                </a:lnTo>
                <a:lnTo>
                  <a:pt x="480467" y="981559"/>
                </a:lnTo>
                <a:lnTo>
                  <a:pt x="474596" y="984456"/>
                </a:lnTo>
                <a:lnTo>
                  <a:pt x="468561" y="987188"/>
                </a:lnTo>
                <a:lnTo>
                  <a:pt x="462690" y="989919"/>
                </a:lnTo>
                <a:lnTo>
                  <a:pt x="450784" y="995051"/>
                </a:lnTo>
                <a:lnTo>
                  <a:pt x="438878" y="999935"/>
                </a:lnTo>
                <a:lnTo>
                  <a:pt x="427137" y="1004653"/>
                </a:lnTo>
                <a:lnTo>
                  <a:pt x="415313" y="1009123"/>
                </a:lnTo>
                <a:lnTo>
                  <a:pt x="403655" y="1013179"/>
                </a:lnTo>
                <a:lnTo>
                  <a:pt x="392162" y="1017070"/>
                </a:lnTo>
                <a:lnTo>
                  <a:pt x="380917" y="1020795"/>
                </a:lnTo>
                <a:lnTo>
                  <a:pt x="370003" y="1024271"/>
                </a:lnTo>
                <a:lnTo>
                  <a:pt x="359255" y="1027500"/>
                </a:lnTo>
                <a:lnTo>
                  <a:pt x="348837" y="1030479"/>
                </a:lnTo>
                <a:lnTo>
                  <a:pt x="338832" y="1033211"/>
                </a:lnTo>
                <a:lnTo>
                  <a:pt x="329241" y="1035860"/>
                </a:lnTo>
                <a:lnTo>
                  <a:pt x="320063" y="1038178"/>
                </a:lnTo>
                <a:lnTo>
                  <a:pt x="311382" y="1040247"/>
                </a:lnTo>
                <a:lnTo>
                  <a:pt x="303279" y="1042151"/>
                </a:lnTo>
                <a:lnTo>
                  <a:pt x="288809" y="1045462"/>
                </a:lnTo>
                <a:lnTo>
                  <a:pt x="277069" y="1047862"/>
                </a:lnTo>
                <a:lnTo>
                  <a:pt x="268139" y="1049684"/>
                </a:lnTo>
                <a:lnTo>
                  <a:pt x="260615" y="1050925"/>
                </a:lnTo>
                <a:lnTo>
                  <a:pt x="265410" y="1048607"/>
                </a:lnTo>
                <a:lnTo>
                  <a:pt x="271033" y="1045627"/>
                </a:lnTo>
                <a:lnTo>
                  <a:pt x="278557" y="1041737"/>
                </a:lnTo>
                <a:lnTo>
                  <a:pt x="287569" y="1036688"/>
                </a:lnTo>
                <a:lnTo>
                  <a:pt x="298070" y="1030728"/>
                </a:lnTo>
                <a:lnTo>
                  <a:pt x="309893" y="1023857"/>
                </a:lnTo>
                <a:lnTo>
                  <a:pt x="316095" y="1019967"/>
                </a:lnTo>
                <a:lnTo>
                  <a:pt x="322544" y="1015911"/>
                </a:lnTo>
                <a:lnTo>
                  <a:pt x="329158" y="1011689"/>
                </a:lnTo>
                <a:lnTo>
                  <a:pt x="336021" y="1007302"/>
                </a:lnTo>
                <a:lnTo>
                  <a:pt x="342966" y="1002749"/>
                </a:lnTo>
                <a:lnTo>
                  <a:pt x="349994" y="997948"/>
                </a:lnTo>
                <a:lnTo>
                  <a:pt x="357105" y="992899"/>
                </a:lnTo>
                <a:lnTo>
                  <a:pt x="364298" y="987684"/>
                </a:lnTo>
                <a:lnTo>
                  <a:pt x="371574" y="982304"/>
                </a:lnTo>
                <a:lnTo>
                  <a:pt x="378685" y="976841"/>
                </a:lnTo>
                <a:lnTo>
                  <a:pt x="385961" y="971129"/>
                </a:lnTo>
                <a:lnTo>
                  <a:pt x="392989" y="965335"/>
                </a:lnTo>
                <a:lnTo>
                  <a:pt x="400100" y="959375"/>
                </a:lnTo>
                <a:lnTo>
                  <a:pt x="407045" y="953249"/>
                </a:lnTo>
                <a:lnTo>
                  <a:pt x="413742" y="946958"/>
                </a:lnTo>
                <a:lnTo>
                  <a:pt x="420357" y="940585"/>
                </a:lnTo>
                <a:lnTo>
                  <a:pt x="426806" y="934045"/>
                </a:lnTo>
                <a:lnTo>
                  <a:pt x="429948" y="930734"/>
                </a:lnTo>
                <a:lnTo>
                  <a:pt x="433007" y="927423"/>
                </a:lnTo>
                <a:lnTo>
                  <a:pt x="437389" y="922374"/>
                </a:lnTo>
                <a:lnTo>
                  <a:pt x="441441" y="917490"/>
                </a:lnTo>
                <a:lnTo>
                  <a:pt x="445244" y="912772"/>
                </a:lnTo>
                <a:lnTo>
                  <a:pt x="448552" y="908136"/>
                </a:lnTo>
                <a:lnTo>
                  <a:pt x="451611" y="903749"/>
                </a:lnTo>
                <a:lnTo>
                  <a:pt x="454505" y="899279"/>
                </a:lnTo>
                <a:lnTo>
                  <a:pt x="456902" y="895058"/>
                </a:lnTo>
                <a:lnTo>
                  <a:pt x="459135" y="891002"/>
                </a:lnTo>
                <a:lnTo>
                  <a:pt x="460954" y="886946"/>
                </a:lnTo>
                <a:lnTo>
                  <a:pt x="462608" y="883055"/>
                </a:lnTo>
                <a:lnTo>
                  <a:pt x="463930" y="879248"/>
                </a:lnTo>
                <a:lnTo>
                  <a:pt x="465005" y="875688"/>
                </a:lnTo>
                <a:lnTo>
                  <a:pt x="465832" y="872129"/>
                </a:lnTo>
                <a:lnTo>
                  <a:pt x="466494" y="868652"/>
                </a:lnTo>
                <a:lnTo>
                  <a:pt x="466742" y="865341"/>
                </a:lnTo>
                <a:lnTo>
                  <a:pt x="466990" y="862113"/>
                </a:lnTo>
                <a:lnTo>
                  <a:pt x="466907" y="858967"/>
                </a:lnTo>
                <a:lnTo>
                  <a:pt x="466659" y="855988"/>
                </a:lnTo>
                <a:lnTo>
                  <a:pt x="466163" y="853008"/>
                </a:lnTo>
                <a:lnTo>
                  <a:pt x="465501" y="850276"/>
                </a:lnTo>
                <a:lnTo>
                  <a:pt x="464675" y="847544"/>
                </a:lnTo>
                <a:lnTo>
                  <a:pt x="463765" y="844896"/>
                </a:lnTo>
                <a:lnTo>
                  <a:pt x="462608" y="842412"/>
                </a:lnTo>
                <a:lnTo>
                  <a:pt x="461202" y="840012"/>
                </a:lnTo>
                <a:lnTo>
                  <a:pt x="459714" y="837694"/>
                </a:lnTo>
                <a:lnTo>
                  <a:pt x="458143" y="835376"/>
                </a:lnTo>
                <a:lnTo>
                  <a:pt x="456489" y="833224"/>
                </a:lnTo>
                <a:lnTo>
                  <a:pt x="454670" y="831155"/>
                </a:lnTo>
                <a:lnTo>
                  <a:pt x="452686" y="829251"/>
                </a:lnTo>
                <a:lnTo>
                  <a:pt x="450701" y="827264"/>
                </a:lnTo>
                <a:lnTo>
                  <a:pt x="448552" y="825443"/>
                </a:lnTo>
                <a:lnTo>
                  <a:pt x="446402" y="823788"/>
                </a:lnTo>
                <a:lnTo>
                  <a:pt x="444087" y="822049"/>
                </a:lnTo>
                <a:lnTo>
                  <a:pt x="441772" y="820477"/>
                </a:lnTo>
                <a:lnTo>
                  <a:pt x="439291" y="818987"/>
                </a:lnTo>
                <a:lnTo>
                  <a:pt x="436893" y="817579"/>
                </a:lnTo>
                <a:lnTo>
                  <a:pt x="434496" y="816172"/>
                </a:lnTo>
                <a:lnTo>
                  <a:pt x="431932" y="814931"/>
                </a:lnTo>
                <a:lnTo>
                  <a:pt x="429452" y="813606"/>
                </a:lnTo>
                <a:lnTo>
                  <a:pt x="426889" y="812613"/>
                </a:lnTo>
                <a:lnTo>
                  <a:pt x="421845" y="810461"/>
                </a:lnTo>
                <a:lnTo>
                  <a:pt x="416884" y="808557"/>
                </a:lnTo>
                <a:lnTo>
                  <a:pt x="412089" y="806984"/>
                </a:lnTo>
                <a:lnTo>
                  <a:pt x="407458" y="805660"/>
                </a:lnTo>
                <a:lnTo>
                  <a:pt x="402994" y="804335"/>
                </a:lnTo>
                <a:lnTo>
                  <a:pt x="399025" y="803425"/>
                </a:lnTo>
                <a:lnTo>
                  <a:pt x="395470" y="802680"/>
                </a:lnTo>
                <a:lnTo>
                  <a:pt x="392410" y="802018"/>
                </a:lnTo>
                <a:lnTo>
                  <a:pt x="387945" y="801190"/>
                </a:lnTo>
                <a:lnTo>
                  <a:pt x="386374" y="801024"/>
                </a:lnTo>
                <a:lnTo>
                  <a:pt x="362314" y="801521"/>
                </a:lnTo>
                <a:lnTo>
                  <a:pt x="340651" y="801852"/>
                </a:lnTo>
                <a:lnTo>
                  <a:pt x="321469" y="801935"/>
                </a:lnTo>
                <a:lnTo>
                  <a:pt x="312870" y="801852"/>
                </a:lnTo>
                <a:lnTo>
                  <a:pt x="305015" y="801769"/>
                </a:lnTo>
                <a:lnTo>
                  <a:pt x="299806" y="801604"/>
                </a:lnTo>
                <a:lnTo>
                  <a:pt x="294763" y="801438"/>
                </a:lnTo>
                <a:lnTo>
                  <a:pt x="289802" y="801107"/>
                </a:lnTo>
                <a:lnTo>
                  <a:pt x="284841" y="800776"/>
                </a:lnTo>
                <a:lnTo>
                  <a:pt x="280128" y="800362"/>
                </a:lnTo>
                <a:lnTo>
                  <a:pt x="275415" y="799865"/>
                </a:lnTo>
                <a:lnTo>
                  <a:pt x="270785" y="799203"/>
                </a:lnTo>
                <a:lnTo>
                  <a:pt x="266320" y="798541"/>
                </a:lnTo>
                <a:lnTo>
                  <a:pt x="261938" y="797796"/>
                </a:lnTo>
                <a:lnTo>
                  <a:pt x="257473" y="797134"/>
                </a:lnTo>
                <a:lnTo>
                  <a:pt x="253256" y="796223"/>
                </a:lnTo>
                <a:lnTo>
                  <a:pt x="249039" y="795313"/>
                </a:lnTo>
                <a:lnTo>
                  <a:pt x="245070" y="794319"/>
                </a:lnTo>
                <a:lnTo>
                  <a:pt x="241102" y="793160"/>
                </a:lnTo>
                <a:lnTo>
                  <a:pt x="237050" y="792167"/>
                </a:lnTo>
                <a:lnTo>
                  <a:pt x="233247" y="791008"/>
                </a:lnTo>
                <a:lnTo>
                  <a:pt x="229526" y="789684"/>
                </a:lnTo>
                <a:lnTo>
                  <a:pt x="225805" y="788359"/>
                </a:lnTo>
                <a:lnTo>
                  <a:pt x="222250" y="787118"/>
                </a:lnTo>
                <a:lnTo>
                  <a:pt x="218695" y="785628"/>
                </a:lnTo>
                <a:lnTo>
                  <a:pt x="215222" y="784138"/>
                </a:lnTo>
                <a:lnTo>
                  <a:pt x="211832" y="782565"/>
                </a:lnTo>
                <a:lnTo>
                  <a:pt x="208525" y="780992"/>
                </a:lnTo>
                <a:lnTo>
                  <a:pt x="205300" y="779420"/>
                </a:lnTo>
                <a:lnTo>
                  <a:pt x="202158" y="777599"/>
                </a:lnTo>
                <a:lnTo>
                  <a:pt x="199016" y="775943"/>
                </a:lnTo>
                <a:lnTo>
                  <a:pt x="195957" y="774039"/>
                </a:lnTo>
                <a:lnTo>
                  <a:pt x="192981" y="772218"/>
                </a:lnTo>
                <a:lnTo>
                  <a:pt x="190004" y="770314"/>
                </a:lnTo>
                <a:lnTo>
                  <a:pt x="187193" y="768328"/>
                </a:lnTo>
                <a:lnTo>
                  <a:pt x="184464" y="766341"/>
                </a:lnTo>
                <a:lnTo>
                  <a:pt x="181736" y="764189"/>
                </a:lnTo>
                <a:lnTo>
                  <a:pt x="178429" y="761706"/>
                </a:lnTo>
                <a:lnTo>
                  <a:pt x="175452" y="759140"/>
                </a:lnTo>
                <a:lnTo>
                  <a:pt x="171731" y="755994"/>
                </a:lnTo>
                <a:lnTo>
                  <a:pt x="168259" y="752600"/>
                </a:lnTo>
                <a:lnTo>
                  <a:pt x="164786" y="749372"/>
                </a:lnTo>
                <a:lnTo>
                  <a:pt x="161561" y="745895"/>
                </a:lnTo>
                <a:lnTo>
                  <a:pt x="158337" y="742419"/>
                </a:lnTo>
                <a:lnTo>
                  <a:pt x="155195" y="738694"/>
                </a:lnTo>
                <a:lnTo>
                  <a:pt x="152136" y="735134"/>
                </a:lnTo>
                <a:lnTo>
                  <a:pt x="149242" y="731327"/>
                </a:lnTo>
                <a:lnTo>
                  <a:pt x="146348" y="727519"/>
                </a:lnTo>
                <a:lnTo>
                  <a:pt x="143619" y="723629"/>
                </a:lnTo>
                <a:lnTo>
                  <a:pt x="140891" y="719738"/>
                </a:lnTo>
                <a:lnTo>
                  <a:pt x="138245" y="715765"/>
                </a:lnTo>
                <a:lnTo>
                  <a:pt x="135764" y="711626"/>
                </a:lnTo>
                <a:lnTo>
                  <a:pt x="133201" y="707570"/>
                </a:lnTo>
                <a:lnTo>
                  <a:pt x="130804" y="703431"/>
                </a:lnTo>
                <a:lnTo>
                  <a:pt x="128488" y="699210"/>
                </a:lnTo>
                <a:lnTo>
                  <a:pt x="126173" y="694905"/>
                </a:lnTo>
                <a:lnTo>
                  <a:pt x="123858" y="690601"/>
                </a:lnTo>
                <a:lnTo>
                  <a:pt x="119393" y="681909"/>
                </a:lnTo>
                <a:lnTo>
                  <a:pt x="115259" y="672970"/>
                </a:lnTo>
                <a:lnTo>
                  <a:pt x="111125" y="664030"/>
                </a:lnTo>
                <a:lnTo>
                  <a:pt x="106991" y="654924"/>
                </a:lnTo>
                <a:lnTo>
                  <a:pt x="103105" y="645819"/>
                </a:lnTo>
                <a:lnTo>
                  <a:pt x="95250" y="627360"/>
                </a:lnTo>
                <a:lnTo>
                  <a:pt x="86899" y="607742"/>
                </a:lnTo>
                <a:lnTo>
                  <a:pt x="79044" y="588869"/>
                </a:lnTo>
                <a:lnTo>
                  <a:pt x="71686" y="570658"/>
                </a:lnTo>
                <a:lnTo>
                  <a:pt x="64575" y="552944"/>
                </a:lnTo>
                <a:lnTo>
                  <a:pt x="57960" y="535561"/>
                </a:lnTo>
                <a:lnTo>
                  <a:pt x="51759" y="518509"/>
                </a:lnTo>
                <a:lnTo>
                  <a:pt x="48700" y="510066"/>
                </a:lnTo>
                <a:lnTo>
                  <a:pt x="45806" y="501540"/>
                </a:lnTo>
                <a:lnTo>
                  <a:pt x="42912" y="493097"/>
                </a:lnTo>
                <a:lnTo>
                  <a:pt x="40101" y="484571"/>
                </a:lnTo>
                <a:lnTo>
                  <a:pt x="37373" y="476045"/>
                </a:lnTo>
                <a:lnTo>
                  <a:pt x="34727" y="467437"/>
                </a:lnTo>
                <a:lnTo>
                  <a:pt x="32081" y="458745"/>
                </a:lnTo>
                <a:lnTo>
                  <a:pt x="29435" y="450054"/>
                </a:lnTo>
                <a:lnTo>
                  <a:pt x="26955" y="441197"/>
                </a:lnTo>
                <a:lnTo>
                  <a:pt x="24557" y="432174"/>
                </a:lnTo>
                <a:lnTo>
                  <a:pt x="21994" y="423151"/>
                </a:lnTo>
                <a:lnTo>
                  <a:pt x="19596" y="413880"/>
                </a:lnTo>
                <a:lnTo>
                  <a:pt x="17281" y="404527"/>
                </a:lnTo>
                <a:lnTo>
                  <a:pt x="14966" y="394925"/>
                </a:lnTo>
                <a:lnTo>
                  <a:pt x="12651" y="385074"/>
                </a:lnTo>
                <a:lnTo>
                  <a:pt x="10335" y="375141"/>
                </a:lnTo>
                <a:lnTo>
                  <a:pt x="8020" y="364877"/>
                </a:lnTo>
                <a:lnTo>
                  <a:pt x="5705" y="354365"/>
                </a:lnTo>
                <a:lnTo>
                  <a:pt x="1158" y="332512"/>
                </a:lnTo>
                <a:lnTo>
                  <a:pt x="827" y="330442"/>
                </a:lnTo>
                <a:lnTo>
                  <a:pt x="496" y="328290"/>
                </a:lnTo>
                <a:lnTo>
                  <a:pt x="331" y="326221"/>
                </a:lnTo>
                <a:lnTo>
                  <a:pt x="83" y="323986"/>
                </a:lnTo>
                <a:lnTo>
                  <a:pt x="0" y="321916"/>
                </a:lnTo>
                <a:lnTo>
                  <a:pt x="0" y="319681"/>
                </a:lnTo>
                <a:lnTo>
                  <a:pt x="0" y="317364"/>
                </a:lnTo>
                <a:lnTo>
                  <a:pt x="248" y="315129"/>
                </a:lnTo>
                <a:lnTo>
                  <a:pt x="414" y="312811"/>
                </a:lnTo>
                <a:lnTo>
                  <a:pt x="744" y="310493"/>
                </a:lnTo>
                <a:lnTo>
                  <a:pt x="1075" y="308175"/>
                </a:lnTo>
                <a:lnTo>
                  <a:pt x="1571" y="305858"/>
                </a:lnTo>
                <a:lnTo>
                  <a:pt x="2067" y="303457"/>
                </a:lnTo>
                <a:lnTo>
                  <a:pt x="2729" y="301057"/>
                </a:lnTo>
                <a:lnTo>
                  <a:pt x="3390" y="298573"/>
                </a:lnTo>
                <a:lnTo>
                  <a:pt x="4217" y="296173"/>
                </a:lnTo>
                <a:lnTo>
                  <a:pt x="5044" y="293772"/>
                </a:lnTo>
                <a:lnTo>
                  <a:pt x="6119" y="291206"/>
                </a:lnTo>
                <a:lnTo>
                  <a:pt x="7193" y="288723"/>
                </a:lnTo>
                <a:lnTo>
                  <a:pt x="8351" y="286157"/>
                </a:lnTo>
                <a:lnTo>
                  <a:pt x="9591" y="283674"/>
                </a:lnTo>
                <a:lnTo>
                  <a:pt x="10914" y="281108"/>
                </a:lnTo>
                <a:lnTo>
                  <a:pt x="12320" y="278624"/>
                </a:lnTo>
                <a:lnTo>
                  <a:pt x="13891" y="275976"/>
                </a:lnTo>
                <a:lnTo>
                  <a:pt x="15462" y="273327"/>
                </a:lnTo>
                <a:lnTo>
                  <a:pt x="17281" y="270678"/>
                </a:lnTo>
                <a:lnTo>
                  <a:pt x="19017" y="268029"/>
                </a:lnTo>
                <a:lnTo>
                  <a:pt x="20919" y="265380"/>
                </a:lnTo>
                <a:lnTo>
                  <a:pt x="23068" y="262814"/>
                </a:lnTo>
                <a:lnTo>
                  <a:pt x="25136" y="260165"/>
                </a:lnTo>
                <a:lnTo>
                  <a:pt x="27368" y="257434"/>
                </a:lnTo>
                <a:lnTo>
                  <a:pt x="29766" y="254702"/>
                </a:lnTo>
                <a:lnTo>
                  <a:pt x="32164" y="252053"/>
                </a:lnTo>
                <a:lnTo>
                  <a:pt x="34727" y="249322"/>
                </a:lnTo>
                <a:lnTo>
                  <a:pt x="37455" y="246590"/>
                </a:lnTo>
                <a:lnTo>
                  <a:pt x="40184" y="243858"/>
                </a:lnTo>
                <a:lnTo>
                  <a:pt x="43078" y="241044"/>
                </a:lnTo>
                <a:lnTo>
                  <a:pt x="46054" y="238230"/>
                </a:lnTo>
                <a:lnTo>
                  <a:pt x="49113" y="235498"/>
                </a:lnTo>
                <a:lnTo>
                  <a:pt x="52421" y="232766"/>
                </a:lnTo>
                <a:lnTo>
                  <a:pt x="55811" y="229869"/>
                </a:lnTo>
                <a:lnTo>
                  <a:pt x="59283" y="227138"/>
                </a:lnTo>
                <a:lnTo>
                  <a:pt x="62839" y="224323"/>
                </a:lnTo>
                <a:lnTo>
                  <a:pt x="66477" y="221509"/>
                </a:lnTo>
                <a:lnTo>
                  <a:pt x="70280" y="218612"/>
                </a:lnTo>
                <a:lnTo>
                  <a:pt x="74249" y="215880"/>
                </a:lnTo>
                <a:lnTo>
                  <a:pt x="78300" y="213066"/>
                </a:lnTo>
                <a:lnTo>
                  <a:pt x="82517" y="210169"/>
                </a:lnTo>
                <a:lnTo>
                  <a:pt x="86817" y="207354"/>
                </a:lnTo>
                <a:lnTo>
                  <a:pt x="91199" y="204540"/>
                </a:lnTo>
                <a:lnTo>
                  <a:pt x="95746" y="201643"/>
                </a:lnTo>
                <a:lnTo>
                  <a:pt x="100459" y="198828"/>
                </a:lnTo>
                <a:lnTo>
                  <a:pt x="105337" y="196014"/>
                </a:lnTo>
                <a:lnTo>
                  <a:pt x="110298" y="193117"/>
                </a:lnTo>
                <a:lnTo>
                  <a:pt x="115342" y="190302"/>
                </a:lnTo>
                <a:lnTo>
                  <a:pt x="120551" y="187488"/>
                </a:lnTo>
                <a:lnTo>
                  <a:pt x="125925" y="184591"/>
                </a:lnTo>
                <a:lnTo>
                  <a:pt x="131465" y="181776"/>
                </a:lnTo>
                <a:lnTo>
                  <a:pt x="137005" y="178879"/>
                </a:lnTo>
                <a:lnTo>
                  <a:pt x="142792" y="176065"/>
                </a:lnTo>
                <a:lnTo>
                  <a:pt x="154699" y="170519"/>
                </a:lnTo>
                <a:lnTo>
                  <a:pt x="167184" y="164807"/>
                </a:lnTo>
                <a:lnTo>
                  <a:pt x="180248" y="159179"/>
                </a:lnTo>
                <a:lnTo>
                  <a:pt x="193890" y="153550"/>
                </a:lnTo>
                <a:lnTo>
                  <a:pt x="208111" y="147921"/>
                </a:lnTo>
                <a:lnTo>
                  <a:pt x="222994" y="142458"/>
                </a:lnTo>
                <a:lnTo>
                  <a:pt x="238456" y="136912"/>
                </a:lnTo>
                <a:lnTo>
                  <a:pt x="254579" y="131366"/>
                </a:lnTo>
                <a:lnTo>
                  <a:pt x="271198" y="125985"/>
                </a:lnTo>
                <a:lnTo>
                  <a:pt x="288561" y="120522"/>
                </a:lnTo>
                <a:lnTo>
                  <a:pt x="306503" y="115307"/>
                </a:lnTo>
                <a:lnTo>
                  <a:pt x="325107" y="110010"/>
                </a:lnTo>
                <a:lnTo>
                  <a:pt x="344537" y="104712"/>
                </a:lnTo>
                <a:lnTo>
                  <a:pt x="364464" y="99580"/>
                </a:lnTo>
                <a:lnTo>
                  <a:pt x="385134" y="94530"/>
                </a:lnTo>
                <a:lnTo>
                  <a:pt x="406466" y="89481"/>
                </a:lnTo>
                <a:lnTo>
                  <a:pt x="428460" y="84514"/>
                </a:lnTo>
                <a:lnTo>
                  <a:pt x="451280" y="79631"/>
                </a:lnTo>
                <a:lnTo>
                  <a:pt x="474762" y="74912"/>
                </a:lnTo>
                <a:lnTo>
                  <a:pt x="498988" y="70194"/>
                </a:lnTo>
                <a:lnTo>
                  <a:pt x="523958" y="65642"/>
                </a:lnTo>
                <a:lnTo>
                  <a:pt x="549589" y="61089"/>
                </a:lnTo>
                <a:lnTo>
                  <a:pt x="576130" y="56702"/>
                </a:lnTo>
                <a:lnTo>
                  <a:pt x="603333" y="52397"/>
                </a:lnTo>
                <a:lnTo>
                  <a:pt x="631362" y="48259"/>
                </a:lnTo>
                <a:lnTo>
                  <a:pt x="660053" y="44120"/>
                </a:lnTo>
                <a:lnTo>
                  <a:pt x="689653" y="40229"/>
                </a:lnTo>
                <a:lnTo>
                  <a:pt x="720080" y="36339"/>
                </a:lnTo>
                <a:lnTo>
                  <a:pt x="751334" y="32697"/>
                </a:lnTo>
                <a:lnTo>
                  <a:pt x="783332" y="29055"/>
                </a:lnTo>
                <a:lnTo>
                  <a:pt x="816157" y="25578"/>
                </a:lnTo>
                <a:lnTo>
                  <a:pt x="849809" y="22350"/>
                </a:lnTo>
                <a:lnTo>
                  <a:pt x="884287" y="19204"/>
                </a:lnTo>
                <a:lnTo>
                  <a:pt x="919758" y="16141"/>
                </a:lnTo>
                <a:lnTo>
                  <a:pt x="942826" y="14320"/>
                </a:lnTo>
                <a:lnTo>
                  <a:pt x="965564" y="12499"/>
                </a:lnTo>
                <a:lnTo>
                  <a:pt x="987888" y="10927"/>
                </a:lnTo>
                <a:lnTo>
                  <a:pt x="1009964" y="9519"/>
                </a:lnTo>
                <a:lnTo>
                  <a:pt x="1031627" y="8112"/>
                </a:lnTo>
                <a:lnTo>
                  <a:pt x="1052876" y="6871"/>
                </a:lnTo>
                <a:lnTo>
                  <a:pt x="1073960" y="5712"/>
                </a:lnTo>
                <a:lnTo>
                  <a:pt x="1094548" y="4636"/>
                </a:lnTo>
                <a:lnTo>
                  <a:pt x="1114888" y="3725"/>
                </a:lnTo>
                <a:lnTo>
                  <a:pt x="1134815" y="2815"/>
                </a:lnTo>
                <a:lnTo>
                  <a:pt x="1154493" y="2070"/>
                </a:lnTo>
                <a:lnTo>
                  <a:pt x="1173758" y="1490"/>
                </a:lnTo>
                <a:lnTo>
                  <a:pt x="1192858" y="1076"/>
                </a:lnTo>
                <a:lnTo>
                  <a:pt x="1211461" y="662"/>
                </a:lnTo>
                <a:lnTo>
                  <a:pt x="1229734" y="331"/>
                </a:lnTo>
                <a:lnTo>
                  <a:pt x="1247841" y="83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</a:ln>
        </p:spPr>
        <p:txBody>
          <a:bodyPr bIns="216006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350" noProof="1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897563" y="2876550"/>
            <a:ext cx="1739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方法学习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77726" y="846766"/>
            <a:ext cx="498316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627380"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2.用第一人称口吻来写，充分发挥想象，</a:t>
            </a:r>
            <a:r>
              <a:rPr lang="zh-CN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从变形后的事物的视角来看世界，赋予变形对象人的思想、情感，并将变形经历与生命感悟融为一体。</a:t>
            </a:r>
            <a:endParaRPr lang="zh-CN" altLang="zh-CN" sz="2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9" name="同侧圆角矩形 28"/>
          <p:cNvSpPr/>
          <p:nvPr/>
        </p:nvSpPr>
        <p:spPr>
          <a:xfrm rot="5400000">
            <a:off x="1862137" y="-347662"/>
            <a:ext cx="2982913" cy="5087938"/>
          </a:xfrm>
          <a:prstGeom prst="round2SameRect">
            <a:avLst>
              <a:gd name="adj1" fmla="val 50000"/>
              <a:gd name="adj2" fmla="val 0"/>
            </a:avLst>
          </a:prstGeom>
          <a:noFill/>
          <a:ln w="22225" cmpd="dbl">
            <a:solidFill>
              <a:schemeClr val="accent5">
                <a:lumMod val="60000"/>
                <a:lumOff val="40000"/>
              </a:schemeClr>
            </a:solidFill>
            <a:prstDash val="sysDash"/>
          </a:ln>
          <a:effectLst>
            <a:outerShdw blurRad="254000" dist="508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 noProof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5606" name="图片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10" t="64450" r="63336" b="-6857"/>
          <a:stretch>
            <a:fillRect/>
          </a:stretch>
        </p:blipFill>
        <p:spPr bwMode="auto">
          <a:xfrm rot="780000" flipH="1">
            <a:off x="5564188" y="1471613"/>
            <a:ext cx="112395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2733675"/>
            <a:ext cx="1243012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KSO_Shape"/>
          <p:cNvSpPr/>
          <p:nvPr/>
        </p:nvSpPr>
        <p:spPr bwMode="auto">
          <a:xfrm flipH="1">
            <a:off x="6100763" y="2938463"/>
            <a:ext cx="1641475" cy="866775"/>
          </a:xfrm>
          <a:custGeom>
            <a:avLst/>
            <a:gdLst>
              <a:gd name="connsiteX0" fmla="*/ 1265535 w 1905000"/>
              <a:gd name="connsiteY0" fmla="*/ 0 h 1050925"/>
              <a:gd name="connsiteX1" fmla="*/ 1282981 w 1905000"/>
              <a:gd name="connsiteY1" fmla="*/ 0 h 1050925"/>
              <a:gd name="connsiteX2" fmla="*/ 1300097 w 1905000"/>
              <a:gd name="connsiteY2" fmla="*/ 83 h 1050925"/>
              <a:gd name="connsiteX3" fmla="*/ 1316881 w 1905000"/>
              <a:gd name="connsiteY3" fmla="*/ 331 h 1050925"/>
              <a:gd name="connsiteX4" fmla="*/ 1333335 w 1905000"/>
              <a:gd name="connsiteY4" fmla="*/ 662 h 1050925"/>
              <a:gd name="connsiteX5" fmla="*/ 1349541 w 1905000"/>
              <a:gd name="connsiteY5" fmla="*/ 911 h 1050925"/>
              <a:gd name="connsiteX6" fmla="*/ 1365416 w 1905000"/>
              <a:gd name="connsiteY6" fmla="*/ 1490 h 1050925"/>
              <a:gd name="connsiteX7" fmla="*/ 1380960 w 1905000"/>
              <a:gd name="connsiteY7" fmla="*/ 1987 h 1050925"/>
              <a:gd name="connsiteX8" fmla="*/ 1396256 w 1905000"/>
              <a:gd name="connsiteY8" fmla="*/ 2649 h 1050925"/>
              <a:gd name="connsiteX9" fmla="*/ 1411304 w 1905000"/>
              <a:gd name="connsiteY9" fmla="*/ 3477 h 1050925"/>
              <a:gd name="connsiteX10" fmla="*/ 1426022 w 1905000"/>
              <a:gd name="connsiteY10" fmla="*/ 4222 h 1050925"/>
              <a:gd name="connsiteX11" fmla="*/ 1440408 w 1905000"/>
              <a:gd name="connsiteY11" fmla="*/ 5132 h 1050925"/>
              <a:gd name="connsiteX12" fmla="*/ 1454547 w 1905000"/>
              <a:gd name="connsiteY12" fmla="*/ 6208 h 1050925"/>
              <a:gd name="connsiteX13" fmla="*/ 1468438 w 1905000"/>
              <a:gd name="connsiteY13" fmla="*/ 7284 h 1050925"/>
              <a:gd name="connsiteX14" fmla="*/ 1481998 w 1905000"/>
              <a:gd name="connsiteY14" fmla="*/ 8443 h 1050925"/>
              <a:gd name="connsiteX15" fmla="*/ 1495392 w 1905000"/>
              <a:gd name="connsiteY15" fmla="*/ 9685 h 1050925"/>
              <a:gd name="connsiteX16" fmla="*/ 1508291 w 1905000"/>
              <a:gd name="connsiteY16" fmla="*/ 11092 h 1050925"/>
              <a:gd name="connsiteX17" fmla="*/ 1521106 w 1905000"/>
              <a:gd name="connsiteY17" fmla="*/ 12499 h 1050925"/>
              <a:gd name="connsiteX18" fmla="*/ 1533674 w 1905000"/>
              <a:gd name="connsiteY18" fmla="*/ 13989 h 1050925"/>
              <a:gd name="connsiteX19" fmla="*/ 1545828 w 1905000"/>
              <a:gd name="connsiteY19" fmla="*/ 15562 h 1050925"/>
              <a:gd name="connsiteX20" fmla="*/ 1557900 w 1905000"/>
              <a:gd name="connsiteY20" fmla="*/ 17300 h 1050925"/>
              <a:gd name="connsiteX21" fmla="*/ 1569558 w 1905000"/>
              <a:gd name="connsiteY21" fmla="*/ 18956 h 1050925"/>
              <a:gd name="connsiteX22" fmla="*/ 1581051 w 1905000"/>
              <a:gd name="connsiteY22" fmla="*/ 20777 h 1050925"/>
              <a:gd name="connsiteX23" fmla="*/ 1592130 w 1905000"/>
              <a:gd name="connsiteY23" fmla="*/ 22681 h 1050925"/>
              <a:gd name="connsiteX24" fmla="*/ 1603210 w 1905000"/>
              <a:gd name="connsiteY24" fmla="*/ 24667 h 1050925"/>
              <a:gd name="connsiteX25" fmla="*/ 1613876 w 1905000"/>
              <a:gd name="connsiteY25" fmla="*/ 26654 h 1050925"/>
              <a:gd name="connsiteX26" fmla="*/ 1624376 w 1905000"/>
              <a:gd name="connsiteY26" fmla="*/ 28806 h 1050925"/>
              <a:gd name="connsiteX27" fmla="*/ 1634546 w 1905000"/>
              <a:gd name="connsiteY27" fmla="*/ 30876 h 1050925"/>
              <a:gd name="connsiteX28" fmla="*/ 1644551 w 1905000"/>
              <a:gd name="connsiteY28" fmla="*/ 33111 h 1050925"/>
              <a:gd name="connsiteX29" fmla="*/ 1654225 w 1905000"/>
              <a:gd name="connsiteY29" fmla="*/ 35428 h 1050925"/>
              <a:gd name="connsiteX30" fmla="*/ 1663816 w 1905000"/>
              <a:gd name="connsiteY30" fmla="*/ 37746 h 1050925"/>
              <a:gd name="connsiteX31" fmla="*/ 1673076 w 1905000"/>
              <a:gd name="connsiteY31" fmla="*/ 40147 h 1050925"/>
              <a:gd name="connsiteX32" fmla="*/ 1682171 w 1905000"/>
              <a:gd name="connsiteY32" fmla="*/ 42713 h 1050925"/>
              <a:gd name="connsiteX33" fmla="*/ 1690853 w 1905000"/>
              <a:gd name="connsiteY33" fmla="*/ 45196 h 1050925"/>
              <a:gd name="connsiteX34" fmla="*/ 1699535 w 1905000"/>
              <a:gd name="connsiteY34" fmla="*/ 47845 h 1050925"/>
              <a:gd name="connsiteX35" fmla="*/ 1707886 w 1905000"/>
              <a:gd name="connsiteY35" fmla="*/ 50494 h 1050925"/>
              <a:gd name="connsiteX36" fmla="*/ 1715988 w 1905000"/>
              <a:gd name="connsiteY36" fmla="*/ 53225 h 1050925"/>
              <a:gd name="connsiteX37" fmla="*/ 1723926 w 1905000"/>
              <a:gd name="connsiteY37" fmla="*/ 55957 h 1050925"/>
              <a:gd name="connsiteX38" fmla="*/ 1731698 w 1905000"/>
              <a:gd name="connsiteY38" fmla="*/ 58771 h 1050925"/>
              <a:gd name="connsiteX39" fmla="*/ 1739140 w 1905000"/>
              <a:gd name="connsiteY39" fmla="*/ 61668 h 1050925"/>
              <a:gd name="connsiteX40" fmla="*/ 1746498 w 1905000"/>
              <a:gd name="connsiteY40" fmla="*/ 64565 h 1050925"/>
              <a:gd name="connsiteX41" fmla="*/ 1753609 w 1905000"/>
              <a:gd name="connsiteY41" fmla="*/ 67545 h 1050925"/>
              <a:gd name="connsiteX42" fmla="*/ 1760389 w 1905000"/>
              <a:gd name="connsiteY42" fmla="*/ 70608 h 1050925"/>
              <a:gd name="connsiteX43" fmla="*/ 1767169 w 1905000"/>
              <a:gd name="connsiteY43" fmla="*/ 73671 h 1050925"/>
              <a:gd name="connsiteX44" fmla="*/ 1773701 w 1905000"/>
              <a:gd name="connsiteY44" fmla="*/ 76816 h 1050925"/>
              <a:gd name="connsiteX45" fmla="*/ 1779985 w 1905000"/>
              <a:gd name="connsiteY45" fmla="*/ 79962 h 1050925"/>
              <a:gd name="connsiteX46" fmla="*/ 1786103 w 1905000"/>
              <a:gd name="connsiteY46" fmla="*/ 83273 h 1050925"/>
              <a:gd name="connsiteX47" fmla="*/ 1791973 w 1905000"/>
              <a:gd name="connsiteY47" fmla="*/ 86501 h 1050925"/>
              <a:gd name="connsiteX48" fmla="*/ 1797679 w 1905000"/>
              <a:gd name="connsiteY48" fmla="*/ 89812 h 1050925"/>
              <a:gd name="connsiteX49" fmla="*/ 1803218 w 1905000"/>
              <a:gd name="connsiteY49" fmla="*/ 93123 h 1050925"/>
              <a:gd name="connsiteX50" fmla="*/ 1808593 w 1905000"/>
              <a:gd name="connsiteY50" fmla="*/ 96517 h 1050925"/>
              <a:gd name="connsiteX51" fmla="*/ 1813802 w 1905000"/>
              <a:gd name="connsiteY51" fmla="*/ 99994 h 1050925"/>
              <a:gd name="connsiteX52" fmla="*/ 1818845 w 1905000"/>
              <a:gd name="connsiteY52" fmla="*/ 103470 h 1050925"/>
              <a:gd name="connsiteX53" fmla="*/ 1823641 w 1905000"/>
              <a:gd name="connsiteY53" fmla="*/ 106947 h 1050925"/>
              <a:gd name="connsiteX54" fmla="*/ 1828271 w 1905000"/>
              <a:gd name="connsiteY54" fmla="*/ 110506 h 1050925"/>
              <a:gd name="connsiteX55" fmla="*/ 1832819 w 1905000"/>
              <a:gd name="connsiteY55" fmla="*/ 114148 h 1050925"/>
              <a:gd name="connsiteX56" fmla="*/ 1837118 w 1905000"/>
              <a:gd name="connsiteY56" fmla="*/ 117708 h 1050925"/>
              <a:gd name="connsiteX57" fmla="*/ 1841252 w 1905000"/>
              <a:gd name="connsiteY57" fmla="*/ 121267 h 1050925"/>
              <a:gd name="connsiteX58" fmla="*/ 1845221 w 1905000"/>
              <a:gd name="connsiteY58" fmla="*/ 124992 h 1050925"/>
              <a:gd name="connsiteX59" fmla="*/ 1849107 w 1905000"/>
              <a:gd name="connsiteY59" fmla="*/ 128634 h 1050925"/>
              <a:gd name="connsiteX60" fmla="*/ 1852828 w 1905000"/>
              <a:gd name="connsiteY60" fmla="*/ 132442 h 1050925"/>
              <a:gd name="connsiteX61" fmla="*/ 1856383 w 1905000"/>
              <a:gd name="connsiteY61" fmla="*/ 136250 h 1050925"/>
              <a:gd name="connsiteX62" fmla="*/ 1859773 w 1905000"/>
              <a:gd name="connsiteY62" fmla="*/ 139892 h 1050925"/>
              <a:gd name="connsiteX63" fmla="*/ 1862998 w 1905000"/>
              <a:gd name="connsiteY63" fmla="*/ 143865 h 1050925"/>
              <a:gd name="connsiteX64" fmla="*/ 1866057 w 1905000"/>
              <a:gd name="connsiteY64" fmla="*/ 147590 h 1050925"/>
              <a:gd name="connsiteX65" fmla="*/ 1869033 w 1905000"/>
              <a:gd name="connsiteY65" fmla="*/ 151480 h 1050925"/>
              <a:gd name="connsiteX66" fmla="*/ 1871845 w 1905000"/>
              <a:gd name="connsiteY66" fmla="*/ 155288 h 1050925"/>
              <a:gd name="connsiteX67" fmla="*/ 1874490 w 1905000"/>
              <a:gd name="connsiteY67" fmla="*/ 159179 h 1050925"/>
              <a:gd name="connsiteX68" fmla="*/ 1877136 w 1905000"/>
              <a:gd name="connsiteY68" fmla="*/ 163235 h 1050925"/>
              <a:gd name="connsiteX69" fmla="*/ 1879534 w 1905000"/>
              <a:gd name="connsiteY69" fmla="*/ 167125 h 1050925"/>
              <a:gd name="connsiteX70" fmla="*/ 1881766 w 1905000"/>
              <a:gd name="connsiteY70" fmla="*/ 171015 h 1050925"/>
              <a:gd name="connsiteX71" fmla="*/ 1883916 w 1905000"/>
              <a:gd name="connsiteY71" fmla="*/ 174989 h 1050925"/>
              <a:gd name="connsiteX72" fmla="*/ 1885983 w 1905000"/>
              <a:gd name="connsiteY72" fmla="*/ 179045 h 1050925"/>
              <a:gd name="connsiteX73" fmla="*/ 1887885 w 1905000"/>
              <a:gd name="connsiteY73" fmla="*/ 183018 h 1050925"/>
              <a:gd name="connsiteX74" fmla="*/ 1889704 w 1905000"/>
              <a:gd name="connsiteY74" fmla="*/ 186991 h 1050925"/>
              <a:gd name="connsiteX75" fmla="*/ 1891440 w 1905000"/>
              <a:gd name="connsiteY75" fmla="*/ 191047 h 1050925"/>
              <a:gd name="connsiteX76" fmla="*/ 1892929 w 1905000"/>
              <a:gd name="connsiteY76" fmla="*/ 195021 h 1050925"/>
              <a:gd name="connsiteX77" fmla="*/ 1894334 w 1905000"/>
              <a:gd name="connsiteY77" fmla="*/ 199077 h 1050925"/>
              <a:gd name="connsiteX78" fmla="*/ 1895740 w 1905000"/>
              <a:gd name="connsiteY78" fmla="*/ 203133 h 1050925"/>
              <a:gd name="connsiteX79" fmla="*/ 1896980 w 1905000"/>
              <a:gd name="connsiteY79" fmla="*/ 207189 h 1050925"/>
              <a:gd name="connsiteX80" fmla="*/ 1898138 w 1905000"/>
              <a:gd name="connsiteY80" fmla="*/ 211245 h 1050925"/>
              <a:gd name="connsiteX81" fmla="*/ 1899212 w 1905000"/>
              <a:gd name="connsiteY81" fmla="*/ 215301 h 1050925"/>
              <a:gd name="connsiteX82" fmla="*/ 1900122 w 1905000"/>
              <a:gd name="connsiteY82" fmla="*/ 219357 h 1050925"/>
              <a:gd name="connsiteX83" fmla="*/ 1901031 w 1905000"/>
              <a:gd name="connsiteY83" fmla="*/ 223413 h 1050925"/>
              <a:gd name="connsiteX84" fmla="*/ 1901776 w 1905000"/>
              <a:gd name="connsiteY84" fmla="*/ 227469 h 1050925"/>
              <a:gd name="connsiteX85" fmla="*/ 1902437 w 1905000"/>
              <a:gd name="connsiteY85" fmla="*/ 231525 h 1050925"/>
              <a:gd name="connsiteX86" fmla="*/ 1903016 w 1905000"/>
              <a:gd name="connsiteY86" fmla="*/ 235581 h 1050925"/>
              <a:gd name="connsiteX87" fmla="*/ 1903512 w 1905000"/>
              <a:gd name="connsiteY87" fmla="*/ 239637 h 1050925"/>
              <a:gd name="connsiteX88" fmla="*/ 1903925 w 1905000"/>
              <a:gd name="connsiteY88" fmla="*/ 243610 h 1050925"/>
              <a:gd name="connsiteX89" fmla="*/ 1904339 w 1905000"/>
              <a:gd name="connsiteY89" fmla="*/ 247749 h 1050925"/>
              <a:gd name="connsiteX90" fmla="*/ 1904587 w 1905000"/>
              <a:gd name="connsiteY90" fmla="*/ 251722 h 1050925"/>
              <a:gd name="connsiteX91" fmla="*/ 1904752 w 1905000"/>
              <a:gd name="connsiteY91" fmla="*/ 255695 h 1050925"/>
              <a:gd name="connsiteX92" fmla="*/ 1904918 w 1905000"/>
              <a:gd name="connsiteY92" fmla="*/ 259751 h 1050925"/>
              <a:gd name="connsiteX93" fmla="*/ 1905000 w 1905000"/>
              <a:gd name="connsiteY93" fmla="*/ 263725 h 1050925"/>
              <a:gd name="connsiteX94" fmla="*/ 1904918 w 1905000"/>
              <a:gd name="connsiteY94" fmla="*/ 271754 h 1050925"/>
              <a:gd name="connsiteX95" fmla="*/ 1904669 w 1905000"/>
              <a:gd name="connsiteY95" fmla="*/ 279618 h 1050925"/>
              <a:gd name="connsiteX96" fmla="*/ 1904173 w 1905000"/>
              <a:gd name="connsiteY96" fmla="*/ 287399 h 1050925"/>
              <a:gd name="connsiteX97" fmla="*/ 1903429 w 1905000"/>
              <a:gd name="connsiteY97" fmla="*/ 295262 h 1050925"/>
              <a:gd name="connsiteX98" fmla="*/ 1902602 w 1905000"/>
              <a:gd name="connsiteY98" fmla="*/ 302961 h 1050925"/>
              <a:gd name="connsiteX99" fmla="*/ 1901528 w 1905000"/>
              <a:gd name="connsiteY99" fmla="*/ 310493 h 1050925"/>
              <a:gd name="connsiteX100" fmla="*/ 1900370 w 1905000"/>
              <a:gd name="connsiteY100" fmla="*/ 318026 h 1050925"/>
              <a:gd name="connsiteX101" fmla="*/ 1899130 w 1905000"/>
              <a:gd name="connsiteY101" fmla="*/ 325227 h 1050925"/>
              <a:gd name="connsiteX102" fmla="*/ 1897724 w 1905000"/>
              <a:gd name="connsiteY102" fmla="*/ 332512 h 1050925"/>
              <a:gd name="connsiteX103" fmla="*/ 1894913 w 1905000"/>
              <a:gd name="connsiteY103" fmla="*/ 346584 h 1050925"/>
              <a:gd name="connsiteX104" fmla="*/ 1891771 w 1905000"/>
              <a:gd name="connsiteY104" fmla="*/ 360655 h 1050925"/>
              <a:gd name="connsiteX105" fmla="*/ 1888464 w 1905000"/>
              <a:gd name="connsiteY105" fmla="*/ 374893 h 1050925"/>
              <a:gd name="connsiteX106" fmla="*/ 1884991 w 1905000"/>
              <a:gd name="connsiteY106" fmla="*/ 389213 h 1050925"/>
              <a:gd name="connsiteX107" fmla="*/ 1881188 w 1905000"/>
              <a:gd name="connsiteY107" fmla="*/ 403699 h 1050925"/>
              <a:gd name="connsiteX108" fmla="*/ 1877302 w 1905000"/>
              <a:gd name="connsiteY108" fmla="*/ 418102 h 1050925"/>
              <a:gd name="connsiteX109" fmla="*/ 1873333 w 1905000"/>
              <a:gd name="connsiteY109" fmla="*/ 432671 h 1050925"/>
              <a:gd name="connsiteX110" fmla="*/ 1869116 w 1905000"/>
              <a:gd name="connsiteY110" fmla="*/ 447156 h 1050925"/>
              <a:gd name="connsiteX111" fmla="*/ 1864734 w 1905000"/>
              <a:gd name="connsiteY111" fmla="*/ 461725 h 1050925"/>
              <a:gd name="connsiteX112" fmla="*/ 1860269 w 1905000"/>
              <a:gd name="connsiteY112" fmla="*/ 476128 h 1050925"/>
              <a:gd name="connsiteX113" fmla="*/ 1855639 w 1905000"/>
              <a:gd name="connsiteY113" fmla="*/ 490614 h 1050925"/>
              <a:gd name="connsiteX114" fmla="*/ 1851009 w 1905000"/>
              <a:gd name="connsiteY114" fmla="*/ 504934 h 1050925"/>
              <a:gd name="connsiteX115" fmla="*/ 1846296 w 1905000"/>
              <a:gd name="connsiteY115" fmla="*/ 519254 h 1050925"/>
              <a:gd name="connsiteX116" fmla="*/ 1841418 w 1905000"/>
              <a:gd name="connsiteY116" fmla="*/ 533492 h 1050925"/>
              <a:gd name="connsiteX117" fmla="*/ 1836622 w 1905000"/>
              <a:gd name="connsiteY117" fmla="*/ 547481 h 1050925"/>
              <a:gd name="connsiteX118" fmla="*/ 1831661 w 1905000"/>
              <a:gd name="connsiteY118" fmla="*/ 561387 h 1050925"/>
              <a:gd name="connsiteX119" fmla="*/ 1826783 w 1905000"/>
              <a:gd name="connsiteY119" fmla="*/ 575211 h 1050925"/>
              <a:gd name="connsiteX120" fmla="*/ 1821904 w 1905000"/>
              <a:gd name="connsiteY120" fmla="*/ 588704 h 1050925"/>
              <a:gd name="connsiteX121" fmla="*/ 1812065 w 1905000"/>
              <a:gd name="connsiteY121" fmla="*/ 615275 h 1050925"/>
              <a:gd name="connsiteX122" fmla="*/ 1802391 w 1905000"/>
              <a:gd name="connsiteY122" fmla="*/ 640852 h 1050925"/>
              <a:gd name="connsiteX123" fmla="*/ 1793048 w 1905000"/>
              <a:gd name="connsiteY123" fmla="*/ 665189 h 1050925"/>
              <a:gd name="connsiteX124" fmla="*/ 1775685 w 1905000"/>
              <a:gd name="connsiteY124" fmla="*/ 710053 h 1050925"/>
              <a:gd name="connsiteX125" fmla="*/ 1767913 w 1905000"/>
              <a:gd name="connsiteY125" fmla="*/ 730085 h 1050925"/>
              <a:gd name="connsiteX126" fmla="*/ 1760802 w 1905000"/>
              <a:gd name="connsiteY126" fmla="*/ 748379 h 1050925"/>
              <a:gd name="connsiteX127" fmla="*/ 1758487 w 1905000"/>
              <a:gd name="connsiteY127" fmla="*/ 754090 h 1050925"/>
              <a:gd name="connsiteX128" fmla="*/ 1756172 w 1905000"/>
              <a:gd name="connsiteY128" fmla="*/ 759388 h 1050925"/>
              <a:gd name="connsiteX129" fmla="*/ 1753774 w 1905000"/>
              <a:gd name="connsiteY129" fmla="*/ 764437 h 1050925"/>
              <a:gd name="connsiteX130" fmla="*/ 1751128 w 1905000"/>
              <a:gd name="connsiteY130" fmla="*/ 769321 h 1050925"/>
              <a:gd name="connsiteX131" fmla="*/ 1748565 w 1905000"/>
              <a:gd name="connsiteY131" fmla="*/ 773791 h 1050925"/>
              <a:gd name="connsiteX132" fmla="*/ 1745754 w 1905000"/>
              <a:gd name="connsiteY132" fmla="*/ 778095 h 1050925"/>
              <a:gd name="connsiteX133" fmla="*/ 1742860 w 1905000"/>
              <a:gd name="connsiteY133" fmla="*/ 782151 h 1050925"/>
              <a:gd name="connsiteX134" fmla="*/ 1741372 w 1905000"/>
              <a:gd name="connsiteY134" fmla="*/ 784138 h 1050925"/>
              <a:gd name="connsiteX135" fmla="*/ 1739801 w 1905000"/>
              <a:gd name="connsiteY135" fmla="*/ 786042 h 1050925"/>
              <a:gd name="connsiteX136" fmla="*/ 1738313 w 1905000"/>
              <a:gd name="connsiteY136" fmla="*/ 787863 h 1050925"/>
              <a:gd name="connsiteX137" fmla="*/ 1736659 w 1905000"/>
              <a:gd name="connsiteY137" fmla="*/ 789518 h 1050925"/>
              <a:gd name="connsiteX138" fmla="*/ 1735088 w 1905000"/>
              <a:gd name="connsiteY138" fmla="*/ 791174 h 1050925"/>
              <a:gd name="connsiteX139" fmla="*/ 1733352 w 1905000"/>
              <a:gd name="connsiteY139" fmla="*/ 792912 h 1050925"/>
              <a:gd name="connsiteX140" fmla="*/ 1731698 w 1905000"/>
              <a:gd name="connsiteY140" fmla="*/ 794485 h 1050925"/>
              <a:gd name="connsiteX141" fmla="*/ 1729879 w 1905000"/>
              <a:gd name="connsiteY141" fmla="*/ 795975 h 1050925"/>
              <a:gd name="connsiteX142" fmla="*/ 1728143 w 1905000"/>
              <a:gd name="connsiteY142" fmla="*/ 797382 h 1050925"/>
              <a:gd name="connsiteX143" fmla="*/ 1726324 w 1905000"/>
              <a:gd name="connsiteY143" fmla="*/ 798872 h 1050925"/>
              <a:gd name="connsiteX144" fmla="*/ 1724422 w 1905000"/>
              <a:gd name="connsiteY144" fmla="*/ 800279 h 1050925"/>
              <a:gd name="connsiteX145" fmla="*/ 1722520 w 1905000"/>
              <a:gd name="connsiteY145" fmla="*/ 801521 h 1050925"/>
              <a:gd name="connsiteX146" fmla="*/ 1720619 w 1905000"/>
              <a:gd name="connsiteY146" fmla="*/ 802762 h 1050925"/>
              <a:gd name="connsiteX147" fmla="*/ 1718634 w 1905000"/>
              <a:gd name="connsiteY147" fmla="*/ 803921 h 1050925"/>
              <a:gd name="connsiteX148" fmla="*/ 1716650 w 1905000"/>
              <a:gd name="connsiteY148" fmla="*/ 805080 h 1050925"/>
              <a:gd name="connsiteX149" fmla="*/ 1714583 w 1905000"/>
              <a:gd name="connsiteY149" fmla="*/ 806239 h 1050925"/>
              <a:gd name="connsiteX150" fmla="*/ 1712433 w 1905000"/>
              <a:gd name="connsiteY150" fmla="*/ 807315 h 1050925"/>
              <a:gd name="connsiteX151" fmla="*/ 1710201 w 1905000"/>
              <a:gd name="connsiteY151" fmla="*/ 808226 h 1050925"/>
              <a:gd name="connsiteX152" fmla="*/ 1705819 w 1905000"/>
              <a:gd name="connsiteY152" fmla="*/ 810130 h 1050925"/>
              <a:gd name="connsiteX153" fmla="*/ 1701188 w 1905000"/>
              <a:gd name="connsiteY153" fmla="*/ 811868 h 1050925"/>
              <a:gd name="connsiteX154" fmla="*/ 1696310 w 1905000"/>
              <a:gd name="connsiteY154" fmla="*/ 813358 h 1050925"/>
              <a:gd name="connsiteX155" fmla="*/ 1691266 w 1905000"/>
              <a:gd name="connsiteY155" fmla="*/ 814682 h 1050925"/>
              <a:gd name="connsiteX156" fmla="*/ 1686140 w 1905000"/>
              <a:gd name="connsiteY156" fmla="*/ 815758 h 1050925"/>
              <a:gd name="connsiteX157" fmla="*/ 1680683 w 1905000"/>
              <a:gd name="connsiteY157" fmla="*/ 816834 h 1050925"/>
              <a:gd name="connsiteX158" fmla="*/ 1674978 w 1905000"/>
              <a:gd name="connsiteY158" fmla="*/ 817579 h 1050925"/>
              <a:gd name="connsiteX159" fmla="*/ 1669108 w 1905000"/>
              <a:gd name="connsiteY159" fmla="*/ 818242 h 1050925"/>
              <a:gd name="connsiteX160" fmla="*/ 1662989 w 1905000"/>
              <a:gd name="connsiteY160" fmla="*/ 818821 h 1050925"/>
              <a:gd name="connsiteX161" fmla="*/ 1656705 w 1905000"/>
              <a:gd name="connsiteY161" fmla="*/ 819152 h 1050925"/>
              <a:gd name="connsiteX162" fmla="*/ 1650008 w 1905000"/>
              <a:gd name="connsiteY162" fmla="*/ 819318 h 1050925"/>
              <a:gd name="connsiteX163" fmla="*/ 1643311 w 1905000"/>
              <a:gd name="connsiteY163" fmla="*/ 819400 h 1050925"/>
              <a:gd name="connsiteX164" fmla="*/ 1636117 w 1905000"/>
              <a:gd name="connsiteY164" fmla="*/ 819400 h 1050925"/>
              <a:gd name="connsiteX165" fmla="*/ 1628924 w 1905000"/>
              <a:gd name="connsiteY165" fmla="*/ 819318 h 1050925"/>
              <a:gd name="connsiteX166" fmla="*/ 1621235 w 1905000"/>
              <a:gd name="connsiteY166" fmla="*/ 818987 h 1050925"/>
              <a:gd name="connsiteX167" fmla="*/ 1613380 w 1905000"/>
              <a:gd name="connsiteY167" fmla="*/ 818738 h 1050925"/>
              <a:gd name="connsiteX168" fmla="*/ 1605194 w 1905000"/>
              <a:gd name="connsiteY168" fmla="*/ 818159 h 1050925"/>
              <a:gd name="connsiteX169" fmla="*/ 1596761 w 1905000"/>
              <a:gd name="connsiteY169" fmla="*/ 817662 h 1050925"/>
              <a:gd name="connsiteX170" fmla="*/ 1588162 w 1905000"/>
              <a:gd name="connsiteY170" fmla="*/ 816917 h 1050925"/>
              <a:gd name="connsiteX171" fmla="*/ 1579149 w 1905000"/>
              <a:gd name="connsiteY171" fmla="*/ 816172 h 1050925"/>
              <a:gd name="connsiteX172" fmla="*/ 1560298 w 1905000"/>
              <a:gd name="connsiteY172" fmla="*/ 814351 h 1050925"/>
              <a:gd name="connsiteX173" fmla="*/ 1540041 w 1905000"/>
              <a:gd name="connsiteY173" fmla="*/ 812365 h 1050925"/>
              <a:gd name="connsiteX174" fmla="*/ 1518709 w 1905000"/>
              <a:gd name="connsiteY174" fmla="*/ 810047 h 1050925"/>
              <a:gd name="connsiteX175" fmla="*/ 1495971 w 1905000"/>
              <a:gd name="connsiteY175" fmla="*/ 807646 h 1050925"/>
              <a:gd name="connsiteX176" fmla="*/ 1471828 w 1905000"/>
              <a:gd name="connsiteY176" fmla="*/ 804997 h 1050925"/>
              <a:gd name="connsiteX177" fmla="*/ 1446362 w 1905000"/>
              <a:gd name="connsiteY177" fmla="*/ 802266 h 1050925"/>
              <a:gd name="connsiteX178" fmla="*/ 1419242 w 1905000"/>
              <a:gd name="connsiteY178" fmla="*/ 799534 h 1050925"/>
              <a:gd name="connsiteX179" fmla="*/ 1390799 w 1905000"/>
              <a:gd name="connsiteY179" fmla="*/ 796637 h 1050925"/>
              <a:gd name="connsiteX180" fmla="*/ 1360703 w 1905000"/>
              <a:gd name="connsiteY180" fmla="*/ 793905 h 1050925"/>
              <a:gd name="connsiteX181" fmla="*/ 1329035 w 1905000"/>
              <a:gd name="connsiteY181" fmla="*/ 791174 h 1050925"/>
              <a:gd name="connsiteX182" fmla="*/ 1312499 w 1905000"/>
              <a:gd name="connsiteY182" fmla="*/ 789932 h 1050925"/>
              <a:gd name="connsiteX183" fmla="*/ 1295632 w 1905000"/>
              <a:gd name="connsiteY183" fmla="*/ 788691 h 1050925"/>
              <a:gd name="connsiteX184" fmla="*/ 1278268 w 1905000"/>
              <a:gd name="connsiteY184" fmla="*/ 787366 h 1050925"/>
              <a:gd name="connsiteX185" fmla="*/ 1260574 w 1905000"/>
              <a:gd name="connsiteY185" fmla="*/ 786207 h 1050925"/>
              <a:gd name="connsiteX186" fmla="*/ 1242384 w 1905000"/>
              <a:gd name="connsiteY186" fmla="*/ 785048 h 1050925"/>
              <a:gd name="connsiteX187" fmla="*/ 1223781 w 1905000"/>
              <a:gd name="connsiteY187" fmla="*/ 784055 h 1050925"/>
              <a:gd name="connsiteX188" fmla="*/ 1204764 w 1905000"/>
              <a:gd name="connsiteY188" fmla="*/ 782979 h 1050925"/>
              <a:gd name="connsiteX189" fmla="*/ 1185168 w 1905000"/>
              <a:gd name="connsiteY189" fmla="*/ 782068 h 1050925"/>
              <a:gd name="connsiteX190" fmla="*/ 1174750 w 1905000"/>
              <a:gd name="connsiteY190" fmla="*/ 781572 h 1050925"/>
              <a:gd name="connsiteX191" fmla="*/ 1163919 w 1905000"/>
              <a:gd name="connsiteY191" fmla="*/ 781323 h 1050925"/>
              <a:gd name="connsiteX192" fmla="*/ 1152509 w 1905000"/>
              <a:gd name="connsiteY192" fmla="*/ 780992 h 1050925"/>
              <a:gd name="connsiteX193" fmla="*/ 1140602 w 1905000"/>
              <a:gd name="connsiteY193" fmla="*/ 780661 h 1050925"/>
              <a:gd name="connsiteX194" fmla="*/ 1115798 w 1905000"/>
              <a:gd name="connsiteY194" fmla="*/ 780330 h 1050925"/>
              <a:gd name="connsiteX195" fmla="*/ 1089422 w 1905000"/>
              <a:gd name="connsiteY195" fmla="*/ 780247 h 1050925"/>
              <a:gd name="connsiteX196" fmla="*/ 1061641 w 1905000"/>
              <a:gd name="connsiteY196" fmla="*/ 780330 h 1050925"/>
              <a:gd name="connsiteX197" fmla="*/ 1032537 w 1905000"/>
              <a:gd name="connsiteY197" fmla="*/ 780579 h 1050925"/>
              <a:gd name="connsiteX198" fmla="*/ 1002275 w 1905000"/>
              <a:gd name="connsiteY198" fmla="*/ 780992 h 1050925"/>
              <a:gd name="connsiteX199" fmla="*/ 971104 w 1905000"/>
              <a:gd name="connsiteY199" fmla="*/ 781572 h 1050925"/>
              <a:gd name="connsiteX200" fmla="*/ 939023 w 1905000"/>
              <a:gd name="connsiteY200" fmla="*/ 782234 h 1050925"/>
              <a:gd name="connsiteX201" fmla="*/ 906281 w 1905000"/>
              <a:gd name="connsiteY201" fmla="*/ 783062 h 1050925"/>
              <a:gd name="connsiteX202" fmla="*/ 873043 w 1905000"/>
              <a:gd name="connsiteY202" fmla="*/ 784055 h 1050925"/>
              <a:gd name="connsiteX203" fmla="*/ 839308 w 1905000"/>
              <a:gd name="connsiteY203" fmla="*/ 785048 h 1050925"/>
              <a:gd name="connsiteX204" fmla="*/ 771095 w 1905000"/>
              <a:gd name="connsiteY204" fmla="*/ 787366 h 1050925"/>
              <a:gd name="connsiteX205" fmla="*/ 702882 w 1905000"/>
              <a:gd name="connsiteY205" fmla="*/ 789849 h 1050925"/>
              <a:gd name="connsiteX206" fmla="*/ 702552 w 1905000"/>
              <a:gd name="connsiteY206" fmla="*/ 790594 h 1050925"/>
              <a:gd name="connsiteX207" fmla="*/ 701559 w 1905000"/>
              <a:gd name="connsiteY207" fmla="*/ 792912 h 1050925"/>
              <a:gd name="connsiteX208" fmla="*/ 699575 w 1905000"/>
              <a:gd name="connsiteY208" fmla="*/ 796472 h 1050925"/>
              <a:gd name="connsiteX209" fmla="*/ 696516 w 1905000"/>
              <a:gd name="connsiteY209" fmla="*/ 801438 h 1050925"/>
              <a:gd name="connsiteX210" fmla="*/ 694614 w 1905000"/>
              <a:gd name="connsiteY210" fmla="*/ 804501 h 1050925"/>
              <a:gd name="connsiteX211" fmla="*/ 692464 w 1905000"/>
              <a:gd name="connsiteY211" fmla="*/ 807729 h 1050925"/>
              <a:gd name="connsiteX212" fmla="*/ 689984 w 1905000"/>
              <a:gd name="connsiteY212" fmla="*/ 811454 h 1050925"/>
              <a:gd name="connsiteX213" fmla="*/ 687090 w 1905000"/>
              <a:gd name="connsiteY213" fmla="*/ 815344 h 1050925"/>
              <a:gd name="connsiteX214" fmla="*/ 684031 w 1905000"/>
              <a:gd name="connsiteY214" fmla="*/ 819566 h 1050925"/>
              <a:gd name="connsiteX215" fmla="*/ 680475 w 1905000"/>
              <a:gd name="connsiteY215" fmla="*/ 823953 h 1050925"/>
              <a:gd name="connsiteX216" fmla="*/ 676672 w 1905000"/>
              <a:gd name="connsiteY216" fmla="*/ 828837 h 1050925"/>
              <a:gd name="connsiteX217" fmla="*/ 672455 w 1905000"/>
              <a:gd name="connsiteY217" fmla="*/ 833886 h 1050925"/>
              <a:gd name="connsiteX218" fmla="*/ 667825 w 1905000"/>
              <a:gd name="connsiteY218" fmla="*/ 839101 h 1050925"/>
              <a:gd name="connsiteX219" fmla="*/ 662781 w 1905000"/>
              <a:gd name="connsiteY219" fmla="*/ 844730 h 1050925"/>
              <a:gd name="connsiteX220" fmla="*/ 657407 w 1905000"/>
              <a:gd name="connsiteY220" fmla="*/ 850607 h 1050925"/>
              <a:gd name="connsiteX221" fmla="*/ 651537 w 1905000"/>
              <a:gd name="connsiteY221" fmla="*/ 856650 h 1050925"/>
              <a:gd name="connsiteX222" fmla="*/ 645253 w 1905000"/>
              <a:gd name="connsiteY222" fmla="*/ 862941 h 1050925"/>
              <a:gd name="connsiteX223" fmla="*/ 638473 w 1905000"/>
              <a:gd name="connsiteY223" fmla="*/ 869480 h 1050925"/>
              <a:gd name="connsiteX224" fmla="*/ 631280 w 1905000"/>
              <a:gd name="connsiteY224" fmla="*/ 876350 h 1050925"/>
              <a:gd name="connsiteX225" fmla="*/ 623425 w 1905000"/>
              <a:gd name="connsiteY225" fmla="*/ 883304 h 1050925"/>
              <a:gd name="connsiteX226" fmla="*/ 615239 w 1905000"/>
              <a:gd name="connsiteY226" fmla="*/ 890422 h 1050925"/>
              <a:gd name="connsiteX227" fmla="*/ 606558 w 1905000"/>
              <a:gd name="connsiteY227" fmla="*/ 897789 h 1050925"/>
              <a:gd name="connsiteX228" fmla="*/ 597297 w 1905000"/>
              <a:gd name="connsiteY228" fmla="*/ 905405 h 1050925"/>
              <a:gd name="connsiteX229" fmla="*/ 587458 w 1905000"/>
              <a:gd name="connsiteY229" fmla="*/ 913186 h 1050925"/>
              <a:gd name="connsiteX230" fmla="*/ 577040 w 1905000"/>
              <a:gd name="connsiteY230" fmla="*/ 921215 h 1050925"/>
              <a:gd name="connsiteX231" fmla="*/ 566126 w 1905000"/>
              <a:gd name="connsiteY231" fmla="*/ 929327 h 1050925"/>
              <a:gd name="connsiteX232" fmla="*/ 554550 w 1905000"/>
              <a:gd name="connsiteY232" fmla="*/ 937522 h 1050925"/>
              <a:gd name="connsiteX233" fmla="*/ 542396 w 1905000"/>
              <a:gd name="connsiteY233" fmla="*/ 946048 h 1050925"/>
              <a:gd name="connsiteX234" fmla="*/ 537104 w 1905000"/>
              <a:gd name="connsiteY234" fmla="*/ 949690 h 1050925"/>
              <a:gd name="connsiteX235" fmla="*/ 531730 w 1905000"/>
              <a:gd name="connsiteY235" fmla="*/ 953167 h 1050925"/>
              <a:gd name="connsiteX236" fmla="*/ 526273 w 1905000"/>
              <a:gd name="connsiteY236" fmla="*/ 956643 h 1050925"/>
              <a:gd name="connsiteX237" fmla="*/ 520651 w 1905000"/>
              <a:gd name="connsiteY237" fmla="*/ 959954 h 1050925"/>
              <a:gd name="connsiteX238" fmla="*/ 515111 w 1905000"/>
              <a:gd name="connsiteY238" fmla="*/ 963265 h 1050925"/>
              <a:gd name="connsiteX239" fmla="*/ 509406 w 1905000"/>
              <a:gd name="connsiteY239" fmla="*/ 966494 h 1050925"/>
              <a:gd name="connsiteX240" fmla="*/ 503701 w 1905000"/>
              <a:gd name="connsiteY240" fmla="*/ 969722 h 1050925"/>
              <a:gd name="connsiteX241" fmla="*/ 497913 w 1905000"/>
              <a:gd name="connsiteY241" fmla="*/ 972785 h 1050925"/>
              <a:gd name="connsiteX242" fmla="*/ 492125 w 1905000"/>
              <a:gd name="connsiteY242" fmla="*/ 975764 h 1050925"/>
              <a:gd name="connsiteX243" fmla="*/ 486255 w 1905000"/>
              <a:gd name="connsiteY243" fmla="*/ 978744 h 1050925"/>
              <a:gd name="connsiteX244" fmla="*/ 480467 w 1905000"/>
              <a:gd name="connsiteY244" fmla="*/ 981559 h 1050925"/>
              <a:gd name="connsiteX245" fmla="*/ 474596 w 1905000"/>
              <a:gd name="connsiteY245" fmla="*/ 984456 h 1050925"/>
              <a:gd name="connsiteX246" fmla="*/ 468561 w 1905000"/>
              <a:gd name="connsiteY246" fmla="*/ 987188 h 1050925"/>
              <a:gd name="connsiteX247" fmla="*/ 462690 w 1905000"/>
              <a:gd name="connsiteY247" fmla="*/ 989919 h 1050925"/>
              <a:gd name="connsiteX248" fmla="*/ 450784 w 1905000"/>
              <a:gd name="connsiteY248" fmla="*/ 995051 h 1050925"/>
              <a:gd name="connsiteX249" fmla="*/ 438878 w 1905000"/>
              <a:gd name="connsiteY249" fmla="*/ 999935 h 1050925"/>
              <a:gd name="connsiteX250" fmla="*/ 427137 w 1905000"/>
              <a:gd name="connsiteY250" fmla="*/ 1004653 h 1050925"/>
              <a:gd name="connsiteX251" fmla="*/ 415313 w 1905000"/>
              <a:gd name="connsiteY251" fmla="*/ 1009123 h 1050925"/>
              <a:gd name="connsiteX252" fmla="*/ 403655 w 1905000"/>
              <a:gd name="connsiteY252" fmla="*/ 1013179 h 1050925"/>
              <a:gd name="connsiteX253" fmla="*/ 392162 w 1905000"/>
              <a:gd name="connsiteY253" fmla="*/ 1017070 h 1050925"/>
              <a:gd name="connsiteX254" fmla="*/ 380917 w 1905000"/>
              <a:gd name="connsiteY254" fmla="*/ 1020795 h 1050925"/>
              <a:gd name="connsiteX255" fmla="*/ 370003 w 1905000"/>
              <a:gd name="connsiteY255" fmla="*/ 1024271 h 1050925"/>
              <a:gd name="connsiteX256" fmla="*/ 359255 w 1905000"/>
              <a:gd name="connsiteY256" fmla="*/ 1027500 h 1050925"/>
              <a:gd name="connsiteX257" fmla="*/ 348837 w 1905000"/>
              <a:gd name="connsiteY257" fmla="*/ 1030479 h 1050925"/>
              <a:gd name="connsiteX258" fmla="*/ 338832 w 1905000"/>
              <a:gd name="connsiteY258" fmla="*/ 1033211 h 1050925"/>
              <a:gd name="connsiteX259" fmla="*/ 329241 w 1905000"/>
              <a:gd name="connsiteY259" fmla="*/ 1035860 h 1050925"/>
              <a:gd name="connsiteX260" fmla="*/ 320063 w 1905000"/>
              <a:gd name="connsiteY260" fmla="*/ 1038178 h 1050925"/>
              <a:gd name="connsiteX261" fmla="*/ 311382 w 1905000"/>
              <a:gd name="connsiteY261" fmla="*/ 1040247 h 1050925"/>
              <a:gd name="connsiteX262" fmla="*/ 303279 w 1905000"/>
              <a:gd name="connsiteY262" fmla="*/ 1042151 h 1050925"/>
              <a:gd name="connsiteX263" fmla="*/ 288809 w 1905000"/>
              <a:gd name="connsiteY263" fmla="*/ 1045462 h 1050925"/>
              <a:gd name="connsiteX264" fmla="*/ 277069 w 1905000"/>
              <a:gd name="connsiteY264" fmla="*/ 1047862 h 1050925"/>
              <a:gd name="connsiteX265" fmla="*/ 268139 w 1905000"/>
              <a:gd name="connsiteY265" fmla="*/ 1049684 h 1050925"/>
              <a:gd name="connsiteX266" fmla="*/ 260615 w 1905000"/>
              <a:gd name="connsiteY266" fmla="*/ 1050925 h 1050925"/>
              <a:gd name="connsiteX267" fmla="*/ 265410 w 1905000"/>
              <a:gd name="connsiteY267" fmla="*/ 1048607 h 1050925"/>
              <a:gd name="connsiteX268" fmla="*/ 271033 w 1905000"/>
              <a:gd name="connsiteY268" fmla="*/ 1045627 h 1050925"/>
              <a:gd name="connsiteX269" fmla="*/ 278557 w 1905000"/>
              <a:gd name="connsiteY269" fmla="*/ 1041737 h 1050925"/>
              <a:gd name="connsiteX270" fmla="*/ 287569 w 1905000"/>
              <a:gd name="connsiteY270" fmla="*/ 1036688 h 1050925"/>
              <a:gd name="connsiteX271" fmla="*/ 298070 w 1905000"/>
              <a:gd name="connsiteY271" fmla="*/ 1030728 h 1050925"/>
              <a:gd name="connsiteX272" fmla="*/ 309893 w 1905000"/>
              <a:gd name="connsiteY272" fmla="*/ 1023857 h 1050925"/>
              <a:gd name="connsiteX273" fmla="*/ 316095 w 1905000"/>
              <a:gd name="connsiteY273" fmla="*/ 1019967 h 1050925"/>
              <a:gd name="connsiteX274" fmla="*/ 322544 w 1905000"/>
              <a:gd name="connsiteY274" fmla="*/ 1015911 h 1050925"/>
              <a:gd name="connsiteX275" fmla="*/ 329158 w 1905000"/>
              <a:gd name="connsiteY275" fmla="*/ 1011689 h 1050925"/>
              <a:gd name="connsiteX276" fmla="*/ 336021 w 1905000"/>
              <a:gd name="connsiteY276" fmla="*/ 1007302 h 1050925"/>
              <a:gd name="connsiteX277" fmla="*/ 342966 w 1905000"/>
              <a:gd name="connsiteY277" fmla="*/ 1002749 h 1050925"/>
              <a:gd name="connsiteX278" fmla="*/ 349994 w 1905000"/>
              <a:gd name="connsiteY278" fmla="*/ 997948 h 1050925"/>
              <a:gd name="connsiteX279" fmla="*/ 357105 w 1905000"/>
              <a:gd name="connsiteY279" fmla="*/ 992899 h 1050925"/>
              <a:gd name="connsiteX280" fmla="*/ 364298 w 1905000"/>
              <a:gd name="connsiteY280" fmla="*/ 987684 h 1050925"/>
              <a:gd name="connsiteX281" fmla="*/ 371574 w 1905000"/>
              <a:gd name="connsiteY281" fmla="*/ 982304 h 1050925"/>
              <a:gd name="connsiteX282" fmla="*/ 378685 w 1905000"/>
              <a:gd name="connsiteY282" fmla="*/ 976841 h 1050925"/>
              <a:gd name="connsiteX283" fmla="*/ 385961 w 1905000"/>
              <a:gd name="connsiteY283" fmla="*/ 971129 h 1050925"/>
              <a:gd name="connsiteX284" fmla="*/ 392989 w 1905000"/>
              <a:gd name="connsiteY284" fmla="*/ 965335 h 1050925"/>
              <a:gd name="connsiteX285" fmla="*/ 400100 w 1905000"/>
              <a:gd name="connsiteY285" fmla="*/ 959375 h 1050925"/>
              <a:gd name="connsiteX286" fmla="*/ 407045 w 1905000"/>
              <a:gd name="connsiteY286" fmla="*/ 953249 h 1050925"/>
              <a:gd name="connsiteX287" fmla="*/ 413742 w 1905000"/>
              <a:gd name="connsiteY287" fmla="*/ 946958 h 1050925"/>
              <a:gd name="connsiteX288" fmla="*/ 420357 w 1905000"/>
              <a:gd name="connsiteY288" fmla="*/ 940585 h 1050925"/>
              <a:gd name="connsiteX289" fmla="*/ 426806 w 1905000"/>
              <a:gd name="connsiteY289" fmla="*/ 934045 h 1050925"/>
              <a:gd name="connsiteX290" fmla="*/ 429948 w 1905000"/>
              <a:gd name="connsiteY290" fmla="*/ 930734 h 1050925"/>
              <a:gd name="connsiteX291" fmla="*/ 433007 w 1905000"/>
              <a:gd name="connsiteY291" fmla="*/ 927423 h 1050925"/>
              <a:gd name="connsiteX292" fmla="*/ 437389 w 1905000"/>
              <a:gd name="connsiteY292" fmla="*/ 922374 h 1050925"/>
              <a:gd name="connsiteX293" fmla="*/ 441441 w 1905000"/>
              <a:gd name="connsiteY293" fmla="*/ 917490 h 1050925"/>
              <a:gd name="connsiteX294" fmla="*/ 445244 w 1905000"/>
              <a:gd name="connsiteY294" fmla="*/ 912772 h 1050925"/>
              <a:gd name="connsiteX295" fmla="*/ 448552 w 1905000"/>
              <a:gd name="connsiteY295" fmla="*/ 908136 h 1050925"/>
              <a:gd name="connsiteX296" fmla="*/ 451611 w 1905000"/>
              <a:gd name="connsiteY296" fmla="*/ 903749 h 1050925"/>
              <a:gd name="connsiteX297" fmla="*/ 454505 w 1905000"/>
              <a:gd name="connsiteY297" fmla="*/ 899279 h 1050925"/>
              <a:gd name="connsiteX298" fmla="*/ 456902 w 1905000"/>
              <a:gd name="connsiteY298" fmla="*/ 895058 h 1050925"/>
              <a:gd name="connsiteX299" fmla="*/ 459135 w 1905000"/>
              <a:gd name="connsiteY299" fmla="*/ 891002 h 1050925"/>
              <a:gd name="connsiteX300" fmla="*/ 460954 w 1905000"/>
              <a:gd name="connsiteY300" fmla="*/ 886946 h 1050925"/>
              <a:gd name="connsiteX301" fmla="*/ 462608 w 1905000"/>
              <a:gd name="connsiteY301" fmla="*/ 883055 h 1050925"/>
              <a:gd name="connsiteX302" fmla="*/ 463930 w 1905000"/>
              <a:gd name="connsiteY302" fmla="*/ 879248 h 1050925"/>
              <a:gd name="connsiteX303" fmla="*/ 465005 w 1905000"/>
              <a:gd name="connsiteY303" fmla="*/ 875688 h 1050925"/>
              <a:gd name="connsiteX304" fmla="*/ 465832 w 1905000"/>
              <a:gd name="connsiteY304" fmla="*/ 872129 h 1050925"/>
              <a:gd name="connsiteX305" fmla="*/ 466494 w 1905000"/>
              <a:gd name="connsiteY305" fmla="*/ 868652 h 1050925"/>
              <a:gd name="connsiteX306" fmla="*/ 466742 w 1905000"/>
              <a:gd name="connsiteY306" fmla="*/ 865341 h 1050925"/>
              <a:gd name="connsiteX307" fmla="*/ 466990 w 1905000"/>
              <a:gd name="connsiteY307" fmla="*/ 862113 h 1050925"/>
              <a:gd name="connsiteX308" fmla="*/ 466907 w 1905000"/>
              <a:gd name="connsiteY308" fmla="*/ 858967 h 1050925"/>
              <a:gd name="connsiteX309" fmla="*/ 466659 w 1905000"/>
              <a:gd name="connsiteY309" fmla="*/ 855988 h 1050925"/>
              <a:gd name="connsiteX310" fmla="*/ 466163 w 1905000"/>
              <a:gd name="connsiteY310" fmla="*/ 853008 h 1050925"/>
              <a:gd name="connsiteX311" fmla="*/ 465501 w 1905000"/>
              <a:gd name="connsiteY311" fmla="*/ 850276 h 1050925"/>
              <a:gd name="connsiteX312" fmla="*/ 464675 w 1905000"/>
              <a:gd name="connsiteY312" fmla="*/ 847544 h 1050925"/>
              <a:gd name="connsiteX313" fmla="*/ 463765 w 1905000"/>
              <a:gd name="connsiteY313" fmla="*/ 844896 h 1050925"/>
              <a:gd name="connsiteX314" fmla="*/ 462608 w 1905000"/>
              <a:gd name="connsiteY314" fmla="*/ 842412 h 1050925"/>
              <a:gd name="connsiteX315" fmla="*/ 461202 w 1905000"/>
              <a:gd name="connsiteY315" fmla="*/ 840012 h 1050925"/>
              <a:gd name="connsiteX316" fmla="*/ 459714 w 1905000"/>
              <a:gd name="connsiteY316" fmla="*/ 837694 h 1050925"/>
              <a:gd name="connsiteX317" fmla="*/ 458143 w 1905000"/>
              <a:gd name="connsiteY317" fmla="*/ 835376 h 1050925"/>
              <a:gd name="connsiteX318" fmla="*/ 456489 w 1905000"/>
              <a:gd name="connsiteY318" fmla="*/ 833224 h 1050925"/>
              <a:gd name="connsiteX319" fmla="*/ 454670 w 1905000"/>
              <a:gd name="connsiteY319" fmla="*/ 831155 h 1050925"/>
              <a:gd name="connsiteX320" fmla="*/ 452686 w 1905000"/>
              <a:gd name="connsiteY320" fmla="*/ 829251 h 1050925"/>
              <a:gd name="connsiteX321" fmla="*/ 450701 w 1905000"/>
              <a:gd name="connsiteY321" fmla="*/ 827264 h 1050925"/>
              <a:gd name="connsiteX322" fmla="*/ 448552 w 1905000"/>
              <a:gd name="connsiteY322" fmla="*/ 825443 h 1050925"/>
              <a:gd name="connsiteX323" fmla="*/ 446402 w 1905000"/>
              <a:gd name="connsiteY323" fmla="*/ 823788 h 1050925"/>
              <a:gd name="connsiteX324" fmla="*/ 444087 w 1905000"/>
              <a:gd name="connsiteY324" fmla="*/ 822049 h 1050925"/>
              <a:gd name="connsiteX325" fmla="*/ 441772 w 1905000"/>
              <a:gd name="connsiteY325" fmla="*/ 820477 h 1050925"/>
              <a:gd name="connsiteX326" fmla="*/ 439291 w 1905000"/>
              <a:gd name="connsiteY326" fmla="*/ 818987 h 1050925"/>
              <a:gd name="connsiteX327" fmla="*/ 436893 w 1905000"/>
              <a:gd name="connsiteY327" fmla="*/ 817579 h 1050925"/>
              <a:gd name="connsiteX328" fmla="*/ 434496 w 1905000"/>
              <a:gd name="connsiteY328" fmla="*/ 816172 h 1050925"/>
              <a:gd name="connsiteX329" fmla="*/ 431932 w 1905000"/>
              <a:gd name="connsiteY329" fmla="*/ 814931 h 1050925"/>
              <a:gd name="connsiteX330" fmla="*/ 429452 w 1905000"/>
              <a:gd name="connsiteY330" fmla="*/ 813606 h 1050925"/>
              <a:gd name="connsiteX331" fmla="*/ 426889 w 1905000"/>
              <a:gd name="connsiteY331" fmla="*/ 812613 h 1050925"/>
              <a:gd name="connsiteX332" fmla="*/ 421845 w 1905000"/>
              <a:gd name="connsiteY332" fmla="*/ 810461 h 1050925"/>
              <a:gd name="connsiteX333" fmla="*/ 416884 w 1905000"/>
              <a:gd name="connsiteY333" fmla="*/ 808557 h 1050925"/>
              <a:gd name="connsiteX334" fmla="*/ 412089 w 1905000"/>
              <a:gd name="connsiteY334" fmla="*/ 806984 h 1050925"/>
              <a:gd name="connsiteX335" fmla="*/ 407458 w 1905000"/>
              <a:gd name="connsiteY335" fmla="*/ 805660 h 1050925"/>
              <a:gd name="connsiteX336" fmla="*/ 402994 w 1905000"/>
              <a:gd name="connsiteY336" fmla="*/ 804335 h 1050925"/>
              <a:gd name="connsiteX337" fmla="*/ 399025 w 1905000"/>
              <a:gd name="connsiteY337" fmla="*/ 803425 h 1050925"/>
              <a:gd name="connsiteX338" fmla="*/ 395470 w 1905000"/>
              <a:gd name="connsiteY338" fmla="*/ 802680 h 1050925"/>
              <a:gd name="connsiteX339" fmla="*/ 392410 w 1905000"/>
              <a:gd name="connsiteY339" fmla="*/ 802018 h 1050925"/>
              <a:gd name="connsiteX340" fmla="*/ 387945 w 1905000"/>
              <a:gd name="connsiteY340" fmla="*/ 801190 h 1050925"/>
              <a:gd name="connsiteX341" fmla="*/ 386374 w 1905000"/>
              <a:gd name="connsiteY341" fmla="*/ 801024 h 1050925"/>
              <a:gd name="connsiteX342" fmla="*/ 362314 w 1905000"/>
              <a:gd name="connsiteY342" fmla="*/ 801521 h 1050925"/>
              <a:gd name="connsiteX343" fmla="*/ 340651 w 1905000"/>
              <a:gd name="connsiteY343" fmla="*/ 801852 h 1050925"/>
              <a:gd name="connsiteX344" fmla="*/ 321469 w 1905000"/>
              <a:gd name="connsiteY344" fmla="*/ 801935 h 1050925"/>
              <a:gd name="connsiteX345" fmla="*/ 312870 w 1905000"/>
              <a:gd name="connsiteY345" fmla="*/ 801852 h 1050925"/>
              <a:gd name="connsiteX346" fmla="*/ 305015 w 1905000"/>
              <a:gd name="connsiteY346" fmla="*/ 801769 h 1050925"/>
              <a:gd name="connsiteX347" fmla="*/ 299806 w 1905000"/>
              <a:gd name="connsiteY347" fmla="*/ 801604 h 1050925"/>
              <a:gd name="connsiteX348" fmla="*/ 294763 w 1905000"/>
              <a:gd name="connsiteY348" fmla="*/ 801438 h 1050925"/>
              <a:gd name="connsiteX349" fmla="*/ 289802 w 1905000"/>
              <a:gd name="connsiteY349" fmla="*/ 801107 h 1050925"/>
              <a:gd name="connsiteX350" fmla="*/ 284841 w 1905000"/>
              <a:gd name="connsiteY350" fmla="*/ 800776 h 1050925"/>
              <a:gd name="connsiteX351" fmla="*/ 280128 w 1905000"/>
              <a:gd name="connsiteY351" fmla="*/ 800362 h 1050925"/>
              <a:gd name="connsiteX352" fmla="*/ 275415 w 1905000"/>
              <a:gd name="connsiteY352" fmla="*/ 799865 h 1050925"/>
              <a:gd name="connsiteX353" fmla="*/ 270785 w 1905000"/>
              <a:gd name="connsiteY353" fmla="*/ 799203 h 1050925"/>
              <a:gd name="connsiteX354" fmla="*/ 266320 w 1905000"/>
              <a:gd name="connsiteY354" fmla="*/ 798541 h 1050925"/>
              <a:gd name="connsiteX355" fmla="*/ 261938 w 1905000"/>
              <a:gd name="connsiteY355" fmla="*/ 797796 h 1050925"/>
              <a:gd name="connsiteX356" fmla="*/ 257473 w 1905000"/>
              <a:gd name="connsiteY356" fmla="*/ 797134 h 1050925"/>
              <a:gd name="connsiteX357" fmla="*/ 253256 w 1905000"/>
              <a:gd name="connsiteY357" fmla="*/ 796223 h 1050925"/>
              <a:gd name="connsiteX358" fmla="*/ 249039 w 1905000"/>
              <a:gd name="connsiteY358" fmla="*/ 795313 h 1050925"/>
              <a:gd name="connsiteX359" fmla="*/ 245070 w 1905000"/>
              <a:gd name="connsiteY359" fmla="*/ 794319 h 1050925"/>
              <a:gd name="connsiteX360" fmla="*/ 241102 w 1905000"/>
              <a:gd name="connsiteY360" fmla="*/ 793160 h 1050925"/>
              <a:gd name="connsiteX361" fmla="*/ 237050 w 1905000"/>
              <a:gd name="connsiteY361" fmla="*/ 792167 h 1050925"/>
              <a:gd name="connsiteX362" fmla="*/ 233247 w 1905000"/>
              <a:gd name="connsiteY362" fmla="*/ 791008 h 1050925"/>
              <a:gd name="connsiteX363" fmla="*/ 229526 w 1905000"/>
              <a:gd name="connsiteY363" fmla="*/ 789684 h 1050925"/>
              <a:gd name="connsiteX364" fmla="*/ 225805 w 1905000"/>
              <a:gd name="connsiteY364" fmla="*/ 788359 h 1050925"/>
              <a:gd name="connsiteX365" fmla="*/ 222250 w 1905000"/>
              <a:gd name="connsiteY365" fmla="*/ 787118 h 1050925"/>
              <a:gd name="connsiteX366" fmla="*/ 218695 w 1905000"/>
              <a:gd name="connsiteY366" fmla="*/ 785628 h 1050925"/>
              <a:gd name="connsiteX367" fmla="*/ 215222 w 1905000"/>
              <a:gd name="connsiteY367" fmla="*/ 784138 h 1050925"/>
              <a:gd name="connsiteX368" fmla="*/ 211832 w 1905000"/>
              <a:gd name="connsiteY368" fmla="*/ 782565 h 1050925"/>
              <a:gd name="connsiteX369" fmla="*/ 208525 w 1905000"/>
              <a:gd name="connsiteY369" fmla="*/ 780992 h 1050925"/>
              <a:gd name="connsiteX370" fmla="*/ 205300 w 1905000"/>
              <a:gd name="connsiteY370" fmla="*/ 779420 h 1050925"/>
              <a:gd name="connsiteX371" fmla="*/ 202158 w 1905000"/>
              <a:gd name="connsiteY371" fmla="*/ 777599 h 1050925"/>
              <a:gd name="connsiteX372" fmla="*/ 199016 w 1905000"/>
              <a:gd name="connsiteY372" fmla="*/ 775943 h 1050925"/>
              <a:gd name="connsiteX373" fmla="*/ 195957 w 1905000"/>
              <a:gd name="connsiteY373" fmla="*/ 774039 h 1050925"/>
              <a:gd name="connsiteX374" fmla="*/ 192981 w 1905000"/>
              <a:gd name="connsiteY374" fmla="*/ 772218 h 1050925"/>
              <a:gd name="connsiteX375" fmla="*/ 190004 w 1905000"/>
              <a:gd name="connsiteY375" fmla="*/ 770314 h 1050925"/>
              <a:gd name="connsiteX376" fmla="*/ 187193 w 1905000"/>
              <a:gd name="connsiteY376" fmla="*/ 768328 h 1050925"/>
              <a:gd name="connsiteX377" fmla="*/ 184464 w 1905000"/>
              <a:gd name="connsiteY377" fmla="*/ 766341 h 1050925"/>
              <a:gd name="connsiteX378" fmla="*/ 181736 w 1905000"/>
              <a:gd name="connsiteY378" fmla="*/ 764189 h 1050925"/>
              <a:gd name="connsiteX379" fmla="*/ 178429 w 1905000"/>
              <a:gd name="connsiteY379" fmla="*/ 761706 h 1050925"/>
              <a:gd name="connsiteX380" fmla="*/ 175452 w 1905000"/>
              <a:gd name="connsiteY380" fmla="*/ 759140 h 1050925"/>
              <a:gd name="connsiteX381" fmla="*/ 171731 w 1905000"/>
              <a:gd name="connsiteY381" fmla="*/ 755994 h 1050925"/>
              <a:gd name="connsiteX382" fmla="*/ 168259 w 1905000"/>
              <a:gd name="connsiteY382" fmla="*/ 752600 h 1050925"/>
              <a:gd name="connsiteX383" fmla="*/ 164786 w 1905000"/>
              <a:gd name="connsiteY383" fmla="*/ 749372 h 1050925"/>
              <a:gd name="connsiteX384" fmla="*/ 161561 w 1905000"/>
              <a:gd name="connsiteY384" fmla="*/ 745895 h 1050925"/>
              <a:gd name="connsiteX385" fmla="*/ 158337 w 1905000"/>
              <a:gd name="connsiteY385" fmla="*/ 742419 h 1050925"/>
              <a:gd name="connsiteX386" fmla="*/ 155195 w 1905000"/>
              <a:gd name="connsiteY386" fmla="*/ 738694 h 1050925"/>
              <a:gd name="connsiteX387" fmla="*/ 152136 w 1905000"/>
              <a:gd name="connsiteY387" fmla="*/ 735134 h 1050925"/>
              <a:gd name="connsiteX388" fmla="*/ 149242 w 1905000"/>
              <a:gd name="connsiteY388" fmla="*/ 731327 h 1050925"/>
              <a:gd name="connsiteX389" fmla="*/ 146348 w 1905000"/>
              <a:gd name="connsiteY389" fmla="*/ 727519 h 1050925"/>
              <a:gd name="connsiteX390" fmla="*/ 143619 w 1905000"/>
              <a:gd name="connsiteY390" fmla="*/ 723629 h 1050925"/>
              <a:gd name="connsiteX391" fmla="*/ 140891 w 1905000"/>
              <a:gd name="connsiteY391" fmla="*/ 719738 h 1050925"/>
              <a:gd name="connsiteX392" fmla="*/ 138245 w 1905000"/>
              <a:gd name="connsiteY392" fmla="*/ 715765 h 1050925"/>
              <a:gd name="connsiteX393" fmla="*/ 135764 w 1905000"/>
              <a:gd name="connsiteY393" fmla="*/ 711626 h 1050925"/>
              <a:gd name="connsiteX394" fmla="*/ 133201 w 1905000"/>
              <a:gd name="connsiteY394" fmla="*/ 707570 h 1050925"/>
              <a:gd name="connsiteX395" fmla="*/ 130804 w 1905000"/>
              <a:gd name="connsiteY395" fmla="*/ 703431 h 1050925"/>
              <a:gd name="connsiteX396" fmla="*/ 128488 w 1905000"/>
              <a:gd name="connsiteY396" fmla="*/ 699210 h 1050925"/>
              <a:gd name="connsiteX397" fmla="*/ 126173 w 1905000"/>
              <a:gd name="connsiteY397" fmla="*/ 694905 h 1050925"/>
              <a:gd name="connsiteX398" fmla="*/ 123858 w 1905000"/>
              <a:gd name="connsiteY398" fmla="*/ 690601 h 1050925"/>
              <a:gd name="connsiteX399" fmla="*/ 119393 w 1905000"/>
              <a:gd name="connsiteY399" fmla="*/ 681909 h 1050925"/>
              <a:gd name="connsiteX400" fmla="*/ 115259 w 1905000"/>
              <a:gd name="connsiteY400" fmla="*/ 672970 h 1050925"/>
              <a:gd name="connsiteX401" fmla="*/ 111125 w 1905000"/>
              <a:gd name="connsiteY401" fmla="*/ 664030 h 1050925"/>
              <a:gd name="connsiteX402" fmla="*/ 106991 w 1905000"/>
              <a:gd name="connsiteY402" fmla="*/ 654924 h 1050925"/>
              <a:gd name="connsiteX403" fmla="*/ 103105 w 1905000"/>
              <a:gd name="connsiteY403" fmla="*/ 645819 h 1050925"/>
              <a:gd name="connsiteX404" fmla="*/ 95250 w 1905000"/>
              <a:gd name="connsiteY404" fmla="*/ 627360 h 1050925"/>
              <a:gd name="connsiteX405" fmla="*/ 86899 w 1905000"/>
              <a:gd name="connsiteY405" fmla="*/ 607742 h 1050925"/>
              <a:gd name="connsiteX406" fmla="*/ 79044 w 1905000"/>
              <a:gd name="connsiteY406" fmla="*/ 588869 h 1050925"/>
              <a:gd name="connsiteX407" fmla="*/ 71686 w 1905000"/>
              <a:gd name="connsiteY407" fmla="*/ 570658 h 1050925"/>
              <a:gd name="connsiteX408" fmla="*/ 64575 w 1905000"/>
              <a:gd name="connsiteY408" fmla="*/ 552944 h 1050925"/>
              <a:gd name="connsiteX409" fmla="*/ 57960 w 1905000"/>
              <a:gd name="connsiteY409" fmla="*/ 535561 h 1050925"/>
              <a:gd name="connsiteX410" fmla="*/ 51759 w 1905000"/>
              <a:gd name="connsiteY410" fmla="*/ 518509 h 1050925"/>
              <a:gd name="connsiteX411" fmla="*/ 48700 w 1905000"/>
              <a:gd name="connsiteY411" fmla="*/ 510066 h 1050925"/>
              <a:gd name="connsiteX412" fmla="*/ 45806 w 1905000"/>
              <a:gd name="connsiteY412" fmla="*/ 501540 h 1050925"/>
              <a:gd name="connsiteX413" fmla="*/ 42912 w 1905000"/>
              <a:gd name="connsiteY413" fmla="*/ 493097 h 1050925"/>
              <a:gd name="connsiteX414" fmla="*/ 40101 w 1905000"/>
              <a:gd name="connsiteY414" fmla="*/ 484571 h 1050925"/>
              <a:gd name="connsiteX415" fmla="*/ 37373 w 1905000"/>
              <a:gd name="connsiteY415" fmla="*/ 476045 h 1050925"/>
              <a:gd name="connsiteX416" fmla="*/ 34727 w 1905000"/>
              <a:gd name="connsiteY416" fmla="*/ 467437 h 1050925"/>
              <a:gd name="connsiteX417" fmla="*/ 32081 w 1905000"/>
              <a:gd name="connsiteY417" fmla="*/ 458745 h 1050925"/>
              <a:gd name="connsiteX418" fmla="*/ 29435 w 1905000"/>
              <a:gd name="connsiteY418" fmla="*/ 450054 h 1050925"/>
              <a:gd name="connsiteX419" fmla="*/ 26955 w 1905000"/>
              <a:gd name="connsiteY419" fmla="*/ 441197 h 1050925"/>
              <a:gd name="connsiteX420" fmla="*/ 24557 w 1905000"/>
              <a:gd name="connsiteY420" fmla="*/ 432174 h 1050925"/>
              <a:gd name="connsiteX421" fmla="*/ 21994 w 1905000"/>
              <a:gd name="connsiteY421" fmla="*/ 423151 h 1050925"/>
              <a:gd name="connsiteX422" fmla="*/ 19596 w 1905000"/>
              <a:gd name="connsiteY422" fmla="*/ 413880 h 1050925"/>
              <a:gd name="connsiteX423" fmla="*/ 17281 w 1905000"/>
              <a:gd name="connsiteY423" fmla="*/ 404527 h 1050925"/>
              <a:gd name="connsiteX424" fmla="*/ 14966 w 1905000"/>
              <a:gd name="connsiteY424" fmla="*/ 394925 h 1050925"/>
              <a:gd name="connsiteX425" fmla="*/ 12651 w 1905000"/>
              <a:gd name="connsiteY425" fmla="*/ 385074 h 1050925"/>
              <a:gd name="connsiteX426" fmla="*/ 10335 w 1905000"/>
              <a:gd name="connsiteY426" fmla="*/ 375141 h 1050925"/>
              <a:gd name="connsiteX427" fmla="*/ 8020 w 1905000"/>
              <a:gd name="connsiteY427" fmla="*/ 364877 h 1050925"/>
              <a:gd name="connsiteX428" fmla="*/ 5705 w 1905000"/>
              <a:gd name="connsiteY428" fmla="*/ 354365 h 1050925"/>
              <a:gd name="connsiteX429" fmla="*/ 1158 w 1905000"/>
              <a:gd name="connsiteY429" fmla="*/ 332512 h 1050925"/>
              <a:gd name="connsiteX430" fmla="*/ 827 w 1905000"/>
              <a:gd name="connsiteY430" fmla="*/ 330442 h 1050925"/>
              <a:gd name="connsiteX431" fmla="*/ 496 w 1905000"/>
              <a:gd name="connsiteY431" fmla="*/ 328290 h 1050925"/>
              <a:gd name="connsiteX432" fmla="*/ 331 w 1905000"/>
              <a:gd name="connsiteY432" fmla="*/ 326221 h 1050925"/>
              <a:gd name="connsiteX433" fmla="*/ 83 w 1905000"/>
              <a:gd name="connsiteY433" fmla="*/ 323986 h 1050925"/>
              <a:gd name="connsiteX434" fmla="*/ 0 w 1905000"/>
              <a:gd name="connsiteY434" fmla="*/ 321916 h 1050925"/>
              <a:gd name="connsiteX435" fmla="*/ 0 w 1905000"/>
              <a:gd name="connsiteY435" fmla="*/ 319681 h 1050925"/>
              <a:gd name="connsiteX436" fmla="*/ 0 w 1905000"/>
              <a:gd name="connsiteY436" fmla="*/ 317364 h 1050925"/>
              <a:gd name="connsiteX437" fmla="*/ 248 w 1905000"/>
              <a:gd name="connsiteY437" fmla="*/ 315129 h 1050925"/>
              <a:gd name="connsiteX438" fmla="*/ 414 w 1905000"/>
              <a:gd name="connsiteY438" fmla="*/ 312811 h 1050925"/>
              <a:gd name="connsiteX439" fmla="*/ 744 w 1905000"/>
              <a:gd name="connsiteY439" fmla="*/ 310493 h 1050925"/>
              <a:gd name="connsiteX440" fmla="*/ 1075 w 1905000"/>
              <a:gd name="connsiteY440" fmla="*/ 308175 h 1050925"/>
              <a:gd name="connsiteX441" fmla="*/ 1571 w 1905000"/>
              <a:gd name="connsiteY441" fmla="*/ 305858 h 1050925"/>
              <a:gd name="connsiteX442" fmla="*/ 2067 w 1905000"/>
              <a:gd name="connsiteY442" fmla="*/ 303457 h 1050925"/>
              <a:gd name="connsiteX443" fmla="*/ 2729 w 1905000"/>
              <a:gd name="connsiteY443" fmla="*/ 301057 h 1050925"/>
              <a:gd name="connsiteX444" fmla="*/ 3390 w 1905000"/>
              <a:gd name="connsiteY444" fmla="*/ 298573 h 1050925"/>
              <a:gd name="connsiteX445" fmla="*/ 4217 w 1905000"/>
              <a:gd name="connsiteY445" fmla="*/ 296173 h 1050925"/>
              <a:gd name="connsiteX446" fmla="*/ 5044 w 1905000"/>
              <a:gd name="connsiteY446" fmla="*/ 293772 h 1050925"/>
              <a:gd name="connsiteX447" fmla="*/ 6119 w 1905000"/>
              <a:gd name="connsiteY447" fmla="*/ 291206 h 1050925"/>
              <a:gd name="connsiteX448" fmla="*/ 7193 w 1905000"/>
              <a:gd name="connsiteY448" fmla="*/ 288723 h 1050925"/>
              <a:gd name="connsiteX449" fmla="*/ 8351 w 1905000"/>
              <a:gd name="connsiteY449" fmla="*/ 286157 h 1050925"/>
              <a:gd name="connsiteX450" fmla="*/ 9591 w 1905000"/>
              <a:gd name="connsiteY450" fmla="*/ 283674 h 1050925"/>
              <a:gd name="connsiteX451" fmla="*/ 10914 w 1905000"/>
              <a:gd name="connsiteY451" fmla="*/ 281108 h 1050925"/>
              <a:gd name="connsiteX452" fmla="*/ 12320 w 1905000"/>
              <a:gd name="connsiteY452" fmla="*/ 278624 h 1050925"/>
              <a:gd name="connsiteX453" fmla="*/ 13891 w 1905000"/>
              <a:gd name="connsiteY453" fmla="*/ 275976 h 1050925"/>
              <a:gd name="connsiteX454" fmla="*/ 15462 w 1905000"/>
              <a:gd name="connsiteY454" fmla="*/ 273327 h 1050925"/>
              <a:gd name="connsiteX455" fmla="*/ 17281 w 1905000"/>
              <a:gd name="connsiteY455" fmla="*/ 270678 h 1050925"/>
              <a:gd name="connsiteX456" fmla="*/ 19017 w 1905000"/>
              <a:gd name="connsiteY456" fmla="*/ 268029 h 1050925"/>
              <a:gd name="connsiteX457" fmla="*/ 20919 w 1905000"/>
              <a:gd name="connsiteY457" fmla="*/ 265380 h 1050925"/>
              <a:gd name="connsiteX458" fmla="*/ 23068 w 1905000"/>
              <a:gd name="connsiteY458" fmla="*/ 262814 h 1050925"/>
              <a:gd name="connsiteX459" fmla="*/ 25136 w 1905000"/>
              <a:gd name="connsiteY459" fmla="*/ 260165 h 1050925"/>
              <a:gd name="connsiteX460" fmla="*/ 27368 w 1905000"/>
              <a:gd name="connsiteY460" fmla="*/ 257434 h 1050925"/>
              <a:gd name="connsiteX461" fmla="*/ 29766 w 1905000"/>
              <a:gd name="connsiteY461" fmla="*/ 254702 h 1050925"/>
              <a:gd name="connsiteX462" fmla="*/ 32164 w 1905000"/>
              <a:gd name="connsiteY462" fmla="*/ 252053 h 1050925"/>
              <a:gd name="connsiteX463" fmla="*/ 34727 w 1905000"/>
              <a:gd name="connsiteY463" fmla="*/ 249322 h 1050925"/>
              <a:gd name="connsiteX464" fmla="*/ 37455 w 1905000"/>
              <a:gd name="connsiteY464" fmla="*/ 246590 h 1050925"/>
              <a:gd name="connsiteX465" fmla="*/ 40184 w 1905000"/>
              <a:gd name="connsiteY465" fmla="*/ 243858 h 1050925"/>
              <a:gd name="connsiteX466" fmla="*/ 43078 w 1905000"/>
              <a:gd name="connsiteY466" fmla="*/ 241044 h 1050925"/>
              <a:gd name="connsiteX467" fmla="*/ 46054 w 1905000"/>
              <a:gd name="connsiteY467" fmla="*/ 238230 h 1050925"/>
              <a:gd name="connsiteX468" fmla="*/ 49113 w 1905000"/>
              <a:gd name="connsiteY468" fmla="*/ 235498 h 1050925"/>
              <a:gd name="connsiteX469" fmla="*/ 52421 w 1905000"/>
              <a:gd name="connsiteY469" fmla="*/ 232766 h 1050925"/>
              <a:gd name="connsiteX470" fmla="*/ 55811 w 1905000"/>
              <a:gd name="connsiteY470" fmla="*/ 229869 h 1050925"/>
              <a:gd name="connsiteX471" fmla="*/ 59283 w 1905000"/>
              <a:gd name="connsiteY471" fmla="*/ 227138 h 1050925"/>
              <a:gd name="connsiteX472" fmla="*/ 62839 w 1905000"/>
              <a:gd name="connsiteY472" fmla="*/ 224323 h 1050925"/>
              <a:gd name="connsiteX473" fmla="*/ 66477 w 1905000"/>
              <a:gd name="connsiteY473" fmla="*/ 221509 h 1050925"/>
              <a:gd name="connsiteX474" fmla="*/ 70280 w 1905000"/>
              <a:gd name="connsiteY474" fmla="*/ 218612 h 1050925"/>
              <a:gd name="connsiteX475" fmla="*/ 74249 w 1905000"/>
              <a:gd name="connsiteY475" fmla="*/ 215880 h 1050925"/>
              <a:gd name="connsiteX476" fmla="*/ 78300 w 1905000"/>
              <a:gd name="connsiteY476" fmla="*/ 213066 h 1050925"/>
              <a:gd name="connsiteX477" fmla="*/ 82517 w 1905000"/>
              <a:gd name="connsiteY477" fmla="*/ 210169 h 1050925"/>
              <a:gd name="connsiteX478" fmla="*/ 86817 w 1905000"/>
              <a:gd name="connsiteY478" fmla="*/ 207354 h 1050925"/>
              <a:gd name="connsiteX479" fmla="*/ 91199 w 1905000"/>
              <a:gd name="connsiteY479" fmla="*/ 204540 h 1050925"/>
              <a:gd name="connsiteX480" fmla="*/ 95746 w 1905000"/>
              <a:gd name="connsiteY480" fmla="*/ 201643 h 1050925"/>
              <a:gd name="connsiteX481" fmla="*/ 100459 w 1905000"/>
              <a:gd name="connsiteY481" fmla="*/ 198828 h 1050925"/>
              <a:gd name="connsiteX482" fmla="*/ 105337 w 1905000"/>
              <a:gd name="connsiteY482" fmla="*/ 196014 h 1050925"/>
              <a:gd name="connsiteX483" fmla="*/ 110298 w 1905000"/>
              <a:gd name="connsiteY483" fmla="*/ 193117 h 1050925"/>
              <a:gd name="connsiteX484" fmla="*/ 115342 w 1905000"/>
              <a:gd name="connsiteY484" fmla="*/ 190302 h 1050925"/>
              <a:gd name="connsiteX485" fmla="*/ 120551 w 1905000"/>
              <a:gd name="connsiteY485" fmla="*/ 187488 h 1050925"/>
              <a:gd name="connsiteX486" fmla="*/ 125925 w 1905000"/>
              <a:gd name="connsiteY486" fmla="*/ 184591 h 1050925"/>
              <a:gd name="connsiteX487" fmla="*/ 131465 w 1905000"/>
              <a:gd name="connsiteY487" fmla="*/ 181776 h 1050925"/>
              <a:gd name="connsiteX488" fmla="*/ 137005 w 1905000"/>
              <a:gd name="connsiteY488" fmla="*/ 178879 h 1050925"/>
              <a:gd name="connsiteX489" fmla="*/ 142792 w 1905000"/>
              <a:gd name="connsiteY489" fmla="*/ 176065 h 1050925"/>
              <a:gd name="connsiteX490" fmla="*/ 154699 w 1905000"/>
              <a:gd name="connsiteY490" fmla="*/ 170519 h 1050925"/>
              <a:gd name="connsiteX491" fmla="*/ 167184 w 1905000"/>
              <a:gd name="connsiteY491" fmla="*/ 164807 h 1050925"/>
              <a:gd name="connsiteX492" fmla="*/ 180248 w 1905000"/>
              <a:gd name="connsiteY492" fmla="*/ 159179 h 1050925"/>
              <a:gd name="connsiteX493" fmla="*/ 193890 w 1905000"/>
              <a:gd name="connsiteY493" fmla="*/ 153550 h 1050925"/>
              <a:gd name="connsiteX494" fmla="*/ 208111 w 1905000"/>
              <a:gd name="connsiteY494" fmla="*/ 147921 h 1050925"/>
              <a:gd name="connsiteX495" fmla="*/ 222994 w 1905000"/>
              <a:gd name="connsiteY495" fmla="*/ 142458 h 1050925"/>
              <a:gd name="connsiteX496" fmla="*/ 238456 w 1905000"/>
              <a:gd name="connsiteY496" fmla="*/ 136912 h 1050925"/>
              <a:gd name="connsiteX497" fmla="*/ 254579 w 1905000"/>
              <a:gd name="connsiteY497" fmla="*/ 131366 h 1050925"/>
              <a:gd name="connsiteX498" fmla="*/ 271198 w 1905000"/>
              <a:gd name="connsiteY498" fmla="*/ 125985 h 1050925"/>
              <a:gd name="connsiteX499" fmla="*/ 288561 w 1905000"/>
              <a:gd name="connsiteY499" fmla="*/ 120522 h 1050925"/>
              <a:gd name="connsiteX500" fmla="*/ 306503 w 1905000"/>
              <a:gd name="connsiteY500" fmla="*/ 115307 h 1050925"/>
              <a:gd name="connsiteX501" fmla="*/ 325107 w 1905000"/>
              <a:gd name="connsiteY501" fmla="*/ 110010 h 1050925"/>
              <a:gd name="connsiteX502" fmla="*/ 344537 w 1905000"/>
              <a:gd name="connsiteY502" fmla="*/ 104712 h 1050925"/>
              <a:gd name="connsiteX503" fmla="*/ 364464 w 1905000"/>
              <a:gd name="connsiteY503" fmla="*/ 99580 h 1050925"/>
              <a:gd name="connsiteX504" fmla="*/ 385134 w 1905000"/>
              <a:gd name="connsiteY504" fmla="*/ 94530 h 1050925"/>
              <a:gd name="connsiteX505" fmla="*/ 406466 w 1905000"/>
              <a:gd name="connsiteY505" fmla="*/ 89481 h 1050925"/>
              <a:gd name="connsiteX506" fmla="*/ 428460 w 1905000"/>
              <a:gd name="connsiteY506" fmla="*/ 84514 h 1050925"/>
              <a:gd name="connsiteX507" fmla="*/ 451280 w 1905000"/>
              <a:gd name="connsiteY507" fmla="*/ 79631 h 1050925"/>
              <a:gd name="connsiteX508" fmla="*/ 474762 w 1905000"/>
              <a:gd name="connsiteY508" fmla="*/ 74912 h 1050925"/>
              <a:gd name="connsiteX509" fmla="*/ 498988 w 1905000"/>
              <a:gd name="connsiteY509" fmla="*/ 70194 h 1050925"/>
              <a:gd name="connsiteX510" fmla="*/ 523958 w 1905000"/>
              <a:gd name="connsiteY510" fmla="*/ 65642 h 1050925"/>
              <a:gd name="connsiteX511" fmla="*/ 549589 w 1905000"/>
              <a:gd name="connsiteY511" fmla="*/ 61089 h 1050925"/>
              <a:gd name="connsiteX512" fmla="*/ 576130 w 1905000"/>
              <a:gd name="connsiteY512" fmla="*/ 56702 h 1050925"/>
              <a:gd name="connsiteX513" fmla="*/ 603333 w 1905000"/>
              <a:gd name="connsiteY513" fmla="*/ 52397 h 1050925"/>
              <a:gd name="connsiteX514" fmla="*/ 631362 w 1905000"/>
              <a:gd name="connsiteY514" fmla="*/ 48259 h 1050925"/>
              <a:gd name="connsiteX515" fmla="*/ 660053 w 1905000"/>
              <a:gd name="connsiteY515" fmla="*/ 44120 h 1050925"/>
              <a:gd name="connsiteX516" fmla="*/ 689653 w 1905000"/>
              <a:gd name="connsiteY516" fmla="*/ 40229 h 1050925"/>
              <a:gd name="connsiteX517" fmla="*/ 720080 w 1905000"/>
              <a:gd name="connsiteY517" fmla="*/ 36339 h 1050925"/>
              <a:gd name="connsiteX518" fmla="*/ 751334 w 1905000"/>
              <a:gd name="connsiteY518" fmla="*/ 32697 h 1050925"/>
              <a:gd name="connsiteX519" fmla="*/ 783332 w 1905000"/>
              <a:gd name="connsiteY519" fmla="*/ 29055 h 1050925"/>
              <a:gd name="connsiteX520" fmla="*/ 816157 w 1905000"/>
              <a:gd name="connsiteY520" fmla="*/ 25578 h 1050925"/>
              <a:gd name="connsiteX521" fmla="*/ 849809 w 1905000"/>
              <a:gd name="connsiteY521" fmla="*/ 22350 h 1050925"/>
              <a:gd name="connsiteX522" fmla="*/ 884287 w 1905000"/>
              <a:gd name="connsiteY522" fmla="*/ 19204 h 1050925"/>
              <a:gd name="connsiteX523" fmla="*/ 919758 w 1905000"/>
              <a:gd name="connsiteY523" fmla="*/ 16141 h 1050925"/>
              <a:gd name="connsiteX524" fmla="*/ 942826 w 1905000"/>
              <a:gd name="connsiteY524" fmla="*/ 14320 h 1050925"/>
              <a:gd name="connsiteX525" fmla="*/ 965564 w 1905000"/>
              <a:gd name="connsiteY525" fmla="*/ 12499 h 1050925"/>
              <a:gd name="connsiteX526" fmla="*/ 987888 w 1905000"/>
              <a:gd name="connsiteY526" fmla="*/ 10927 h 1050925"/>
              <a:gd name="connsiteX527" fmla="*/ 1009964 w 1905000"/>
              <a:gd name="connsiteY527" fmla="*/ 9519 h 1050925"/>
              <a:gd name="connsiteX528" fmla="*/ 1031627 w 1905000"/>
              <a:gd name="connsiteY528" fmla="*/ 8112 h 1050925"/>
              <a:gd name="connsiteX529" fmla="*/ 1052876 w 1905000"/>
              <a:gd name="connsiteY529" fmla="*/ 6871 h 1050925"/>
              <a:gd name="connsiteX530" fmla="*/ 1073960 w 1905000"/>
              <a:gd name="connsiteY530" fmla="*/ 5712 h 1050925"/>
              <a:gd name="connsiteX531" fmla="*/ 1094548 w 1905000"/>
              <a:gd name="connsiteY531" fmla="*/ 4636 h 1050925"/>
              <a:gd name="connsiteX532" fmla="*/ 1114888 w 1905000"/>
              <a:gd name="connsiteY532" fmla="*/ 3725 h 1050925"/>
              <a:gd name="connsiteX533" fmla="*/ 1134815 w 1905000"/>
              <a:gd name="connsiteY533" fmla="*/ 2815 h 1050925"/>
              <a:gd name="connsiteX534" fmla="*/ 1154493 w 1905000"/>
              <a:gd name="connsiteY534" fmla="*/ 2070 h 1050925"/>
              <a:gd name="connsiteX535" fmla="*/ 1173758 w 1905000"/>
              <a:gd name="connsiteY535" fmla="*/ 1490 h 1050925"/>
              <a:gd name="connsiteX536" fmla="*/ 1192858 w 1905000"/>
              <a:gd name="connsiteY536" fmla="*/ 1076 h 1050925"/>
              <a:gd name="connsiteX537" fmla="*/ 1211461 w 1905000"/>
              <a:gd name="connsiteY537" fmla="*/ 662 h 1050925"/>
              <a:gd name="connsiteX538" fmla="*/ 1229734 w 1905000"/>
              <a:gd name="connsiteY538" fmla="*/ 331 h 1050925"/>
              <a:gd name="connsiteX539" fmla="*/ 1247841 w 1905000"/>
              <a:gd name="connsiteY539" fmla="*/ 83 h 105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</a:cxnLst>
            <a:rect l="l" t="t" r="r" b="b"/>
            <a:pathLst>
              <a:path w="1905000" h="1050925">
                <a:moveTo>
                  <a:pt x="1265535" y="0"/>
                </a:moveTo>
                <a:lnTo>
                  <a:pt x="1282981" y="0"/>
                </a:lnTo>
                <a:lnTo>
                  <a:pt x="1300097" y="83"/>
                </a:lnTo>
                <a:lnTo>
                  <a:pt x="1316881" y="331"/>
                </a:lnTo>
                <a:lnTo>
                  <a:pt x="1333335" y="662"/>
                </a:lnTo>
                <a:lnTo>
                  <a:pt x="1349541" y="911"/>
                </a:lnTo>
                <a:lnTo>
                  <a:pt x="1365416" y="1490"/>
                </a:lnTo>
                <a:lnTo>
                  <a:pt x="1380960" y="1987"/>
                </a:lnTo>
                <a:lnTo>
                  <a:pt x="1396256" y="2649"/>
                </a:lnTo>
                <a:lnTo>
                  <a:pt x="1411304" y="3477"/>
                </a:lnTo>
                <a:lnTo>
                  <a:pt x="1426022" y="4222"/>
                </a:lnTo>
                <a:lnTo>
                  <a:pt x="1440408" y="5132"/>
                </a:lnTo>
                <a:lnTo>
                  <a:pt x="1454547" y="6208"/>
                </a:lnTo>
                <a:lnTo>
                  <a:pt x="1468438" y="7284"/>
                </a:lnTo>
                <a:lnTo>
                  <a:pt x="1481998" y="8443"/>
                </a:lnTo>
                <a:lnTo>
                  <a:pt x="1495392" y="9685"/>
                </a:lnTo>
                <a:lnTo>
                  <a:pt x="1508291" y="11092"/>
                </a:lnTo>
                <a:lnTo>
                  <a:pt x="1521106" y="12499"/>
                </a:lnTo>
                <a:lnTo>
                  <a:pt x="1533674" y="13989"/>
                </a:lnTo>
                <a:lnTo>
                  <a:pt x="1545828" y="15562"/>
                </a:lnTo>
                <a:lnTo>
                  <a:pt x="1557900" y="17300"/>
                </a:lnTo>
                <a:lnTo>
                  <a:pt x="1569558" y="18956"/>
                </a:lnTo>
                <a:lnTo>
                  <a:pt x="1581051" y="20777"/>
                </a:lnTo>
                <a:lnTo>
                  <a:pt x="1592130" y="22681"/>
                </a:lnTo>
                <a:lnTo>
                  <a:pt x="1603210" y="24667"/>
                </a:lnTo>
                <a:lnTo>
                  <a:pt x="1613876" y="26654"/>
                </a:lnTo>
                <a:lnTo>
                  <a:pt x="1624376" y="28806"/>
                </a:lnTo>
                <a:lnTo>
                  <a:pt x="1634546" y="30876"/>
                </a:lnTo>
                <a:lnTo>
                  <a:pt x="1644551" y="33111"/>
                </a:lnTo>
                <a:lnTo>
                  <a:pt x="1654225" y="35428"/>
                </a:lnTo>
                <a:lnTo>
                  <a:pt x="1663816" y="37746"/>
                </a:lnTo>
                <a:lnTo>
                  <a:pt x="1673076" y="40147"/>
                </a:lnTo>
                <a:lnTo>
                  <a:pt x="1682171" y="42713"/>
                </a:lnTo>
                <a:lnTo>
                  <a:pt x="1690853" y="45196"/>
                </a:lnTo>
                <a:lnTo>
                  <a:pt x="1699535" y="47845"/>
                </a:lnTo>
                <a:lnTo>
                  <a:pt x="1707886" y="50494"/>
                </a:lnTo>
                <a:lnTo>
                  <a:pt x="1715988" y="53225"/>
                </a:lnTo>
                <a:lnTo>
                  <a:pt x="1723926" y="55957"/>
                </a:lnTo>
                <a:lnTo>
                  <a:pt x="1731698" y="58771"/>
                </a:lnTo>
                <a:lnTo>
                  <a:pt x="1739140" y="61668"/>
                </a:lnTo>
                <a:lnTo>
                  <a:pt x="1746498" y="64565"/>
                </a:lnTo>
                <a:lnTo>
                  <a:pt x="1753609" y="67545"/>
                </a:lnTo>
                <a:lnTo>
                  <a:pt x="1760389" y="70608"/>
                </a:lnTo>
                <a:lnTo>
                  <a:pt x="1767169" y="73671"/>
                </a:lnTo>
                <a:lnTo>
                  <a:pt x="1773701" y="76816"/>
                </a:lnTo>
                <a:lnTo>
                  <a:pt x="1779985" y="79962"/>
                </a:lnTo>
                <a:lnTo>
                  <a:pt x="1786103" y="83273"/>
                </a:lnTo>
                <a:lnTo>
                  <a:pt x="1791973" y="86501"/>
                </a:lnTo>
                <a:lnTo>
                  <a:pt x="1797679" y="89812"/>
                </a:lnTo>
                <a:lnTo>
                  <a:pt x="1803218" y="93123"/>
                </a:lnTo>
                <a:lnTo>
                  <a:pt x="1808593" y="96517"/>
                </a:lnTo>
                <a:lnTo>
                  <a:pt x="1813802" y="99994"/>
                </a:lnTo>
                <a:lnTo>
                  <a:pt x="1818845" y="103470"/>
                </a:lnTo>
                <a:lnTo>
                  <a:pt x="1823641" y="106947"/>
                </a:lnTo>
                <a:lnTo>
                  <a:pt x="1828271" y="110506"/>
                </a:lnTo>
                <a:lnTo>
                  <a:pt x="1832819" y="114148"/>
                </a:lnTo>
                <a:lnTo>
                  <a:pt x="1837118" y="117708"/>
                </a:lnTo>
                <a:lnTo>
                  <a:pt x="1841252" y="121267"/>
                </a:lnTo>
                <a:lnTo>
                  <a:pt x="1845221" y="124992"/>
                </a:lnTo>
                <a:lnTo>
                  <a:pt x="1849107" y="128634"/>
                </a:lnTo>
                <a:lnTo>
                  <a:pt x="1852828" y="132442"/>
                </a:lnTo>
                <a:lnTo>
                  <a:pt x="1856383" y="136250"/>
                </a:lnTo>
                <a:lnTo>
                  <a:pt x="1859773" y="139892"/>
                </a:lnTo>
                <a:lnTo>
                  <a:pt x="1862998" y="143865"/>
                </a:lnTo>
                <a:lnTo>
                  <a:pt x="1866057" y="147590"/>
                </a:lnTo>
                <a:lnTo>
                  <a:pt x="1869033" y="151480"/>
                </a:lnTo>
                <a:lnTo>
                  <a:pt x="1871845" y="155288"/>
                </a:lnTo>
                <a:lnTo>
                  <a:pt x="1874490" y="159179"/>
                </a:lnTo>
                <a:lnTo>
                  <a:pt x="1877136" y="163235"/>
                </a:lnTo>
                <a:lnTo>
                  <a:pt x="1879534" y="167125"/>
                </a:lnTo>
                <a:lnTo>
                  <a:pt x="1881766" y="171015"/>
                </a:lnTo>
                <a:lnTo>
                  <a:pt x="1883916" y="174989"/>
                </a:lnTo>
                <a:lnTo>
                  <a:pt x="1885983" y="179045"/>
                </a:lnTo>
                <a:lnTo>
                  <a:pt x="1887885" y="183018"/>
                </a:lnTo>
                <a:lnTo>
                  <a:pt x="1889704" y="186991"/>
                </a:lnTo>
                <a:lnTo>
                  <a:pt x="1891440" y="191047"/>
                </a:lnTo>
                <a:lnTo>
                  <a:pt x="1892929" y="195021"/>
                </a:lnTo>
                <a:lnTo>
                  <a:pt x="1894334" y="199077"/>
                </a:lnTo>
                <a:lnTo>
                  <a:pt x="1895740" y="203133"/>
                </a:lnTo>
                <a:lnTo>
                  <a:pt x="1896980" y="207189"/>
                </a:lnTo>
                <a:lnTo>
                  <a:pt x="1898138" y="211245"/>
                </a:lnTo>
                <a:lnTo>
                  <a:pt x="1899212" y="215301"/>
                </a:lnTo>
                <a:lnTo>
                  <a:pt x="1900122" y="219357"/>
                </a:lnTo>
                <a:lnTo>
                  <a:pt x="1901031" y="223413"/>
                </a:lnTo>
                <a:lnTo>
                  <a:pt x="1901776" y="227469"/>
                </a:lnTo>
                <a:lnTo>
                  <a:pt x="1902437" y="231525"/>
                </a:lnTo>
                <a:lnTo>
                  <a:pt x="1903016" y="235581"/>
                </a:lnTo>
                <a:lnTo>
                  <a:pt x="1903512" y="239637"/>
                </a:lnTo>
                <a:lnTo>
                  <a:pt x="1903925" y="243610"/>
                </a:lnTo>
                <a:lnTo>
                  <a:pt x="1904339" y="247749"/>
                </a:lnTo>
                <a:lnTo>
                  <a:pt x="1904587" y="251722"/>
                </a:lnTo>
                <a:lnTo>
                  <a:pt x="1904752" y="255695"/>
                </a:lnTo>
                <a:lnTo>
                  <a:pt x="1904918" y="259751"/>
                </a:lnTo>
                <a:lnTo>
                  <a:pt x="1905000" y="263725"/>
                </a:lnTo>
                <a:lnTo>
                  <a:pt x="1904918" y="271754"/>
                </a:lnTo>
                <a:lnTo>
                  <a:pt x="1904669" y="279618"/>
                </a:lnTo>
                <a:lnTo>
                  <a:pt x="1904173" y="287399"/>
                </a:lnTo>
                <a:lnTo>
                  <a:pt x="1903429" y="295262"/>
                </a:lnTo>
                <a:lnTo>
                  <a:pt x="1902602" y="302961"/>
                </a:lnTo>
                <a:lnTo>
                  <a:pt x="1901528" y="310493"/>
                </a:lnTo>
                <a:lnTo>
                  <a:pt x="1900370" y="318026"/>
                </a:lnTo>
                <a:lnTo>
                  <a:pt x="1899130" y="325227"/>
                </a:lnTo>
                <a:lnTo>
                  <a:pt x="1897724" y="332512"/>
                </a:lnTo>
                <a:lnTo>
                  <a:pt x="1894913" y="346584"/>
                </a:lnTo>
                <a:lnTo>
                  <a:pt x="1891771" y="360655"/>
                </a:lnTo>
                <a:lnTo>
                  <a:pt x="1888464" y="374893"/>
                </a:lnTo>
                <a:lnTo>
                  <a:pt x="1884991" y="389213"/>
                </a:lnTo>
                <a:lnTo>
                  <a:pt x="1881188" y="403699"/>
                </a:lnTo>
                <a:lnTo>
                  <a:pt x="1877302" y="418102"/>
                </a:lnTo>
                <a:lnTo>
                  <a:pt x="1873333" y="432671"/>
                </a:lnTo>
                <a:lnTo>
                  <a:pt x="1869116" y="447156"/>
                </a:lnTo>
                <a:lnTo>
                  <a:pt x="1864734" y="461725"/>
                </a:lnTo>
                <a:lnTo>
                  <a:pt x="1860269" y="476128"/>
                </a:lnTo>
                <a:lnTo>
                  <a:pt x="1855639" y="490614"/>
                </a:lnTo>
                <a:lnTo>
                  <a:pt x="1851009" y="504934"/>
                </a:lnTo>
                <a:lnTo>
                  <a:pt x="1846296" y="519254"/>
                </a:lnTo>
                <a:lnTo>
                  <a:pt x="1841418" y="533492"/>
                </a:lnTo>
                <a:lnTo>
                  <a:pt x="1836622" y="547481"/>
                </a:lnTo>
                <a:lnTo>
                  <a:pt x="1831661" y="561387"/>
                </a:lnTo>
                <a:lnTo>
                  <a:pt x="1826783" y="575211"/>
                </a:lnTo>
                <a:lnTo>
                  <a:pt x="1821904" y="588704"/>
                </a:lnTo>
                <a:lnTo>
                  <a:pt x="1812065" y="615275"/>
                </a:lnTo>
                <a:lnTo>
                  <a:pt x="1802391" y="640852"/>
                </a:lnTo>
                <a:lnTo>
                  <a:pt x="1793048" y="665189"/>
                </a:lnTo>
                <a:lnTo>
                  <a:pt x="1775685" y="710053"/>
                </a:lnTo>
                <a:lnTo>
                  <a:pt x="1767913" y="730085"/>
                </a:lnTo>
                <a:lnTo>
                  <a:pt x="1760802" y="748379"/>
                </a:lnTo>
                <a:lnTo>
                  <a:pt x="1758487" y="754090"/>
                </a:lnTo>
                <a:lnTo>
                  <a:pt x="1756172" y="759388"/>
                </a:lnTo>
                <a:lnTo>
                  <a:pt x="1753774" y="764437"/>
                </a:lnTo>
                <a:lnTo>
                  <a:pt x="1751128" y="769321"/>
                </a:lnTo>
                <a:lnTo>
                  <a:pt x="1748565" y="773791"/>
                </a:lnTo>
                <a:lnTo>
                  <a:pt x="1745754" y="778095"/>
                </a:lnTo>
                <a:lnTo>
                  <a:pt x="1742860" y="782151"/>
                </a:lnTo>
                <a:lnTo>
                  <a:pt x="1741372" y="784138"/>
                </a:lnTo>
                <a:lnTo>
                  <a:pt x="1739801" y="786042"/>
                </a:lnTo>
                <a:lnTo>
                  <a:pt x="1738313" y="787863"/>
                </a:lnTo>
                <a:lnTo>
                  <a:pt x="1736659" y="789518"/>
                </a:lnTo>
                <a:lnTo>
                  <a:pt x="1735088" y="791174"/>
                </a:lnTo>
                <a:lnTo>
                  <a:pt x="1733352" y="792912"/>
                </a:lnTo>
                <a:lnTo>
                  <a:pt x="1731698" y="794485"/>
                </a:lnTo>
                <a:lnTo>
                  <a:pt x="1729879" y="795975"/>
                </a:lnTo>
                <a:lnTo>
                  <a:pt x="1728143" y="797382"/>
                </a:lnTo>
                <a:lnTo>
                  <a:pt x="1726324" y="798872"/>
                </a:lnTo>
                <a:lnTo>
                  <a:pt x="1724422" y="800279"/>
                </a:lnTo>
                <a:lnTo>
                  <a:pt x="1722520" y="801521"/>
                </a:lnTo>
                <a:lnTo>
                  <a:pt x="1720619" y="802762"/>
                </a:lnTo>
                <a:lnTo>
                  <a:pt x="1718634" y="803921"/>
                </a:lnTo>
                <a:lnTo>
                  <a:pt x="1716650" y="805080"/>
                </a:lnTo>
                <a:lnTo>
                  <a:pt x="1714583" y="806239"/>
                </a:lnTo>
                <a:lnTo>
                  <a:pt x="1712433" y="807315"/>
                </a:lnTo>
                <a:lnTo>
                  <a:pt x="1710201" y="808226"/>
                </a:lnTo>
                <a:lnTo>
                  <a:pt x="1705819" y="810130"/>
                </a:lnTo>
                <a:lnTo>
                  <a:pt x="1701188" y="811868"/>
                </a:lnTo>
                <a:lnTo>
                  <a:pt x="1696310" y="813358"/>
                </a:lnTo>
                <a:lnTo>
                  <a:pt x="1691266" y="814682"/>
                </a:lnTo>
                <a:lnTo>
                  <a:pt x="1686140" y="815758"/>
                </a:lnTo>
                <a:lnTo>
                  <a:pt x="1680683" y="816834"/>
                </a:lnTo>
                <a:lnTo>
                  <a:pt x="1674978" y="817579"/>
                </a:lnTo>
                <a:lnTo>
                  <a:pt x="1669108" y="818242"/>
                </a:lnTo>
                <a:lnTo>
                  <a:pt x="1662989" y="818821"/>
                </a:lnTo>
                <a:lnTo>
                  <a:pt x="1656705" y="819152"/>
                </a:lnTo>
                <a:lnTo>
                  <a:pt x="1650008" y="819318"/>
                </a:lnTo>
                <a:lnTo>
                  <a:pt x="1643311" y="819400"/>
                </a:lnTo>
                <a:lnTo>
                  <a:pt x="1636117" y="819400"/>
                </a:lnTo>
                <a:lnTo>
                  <a:pt x="1628924" y="819318"/>
                </a:lnTo>
                <a:lnTo>
                  <a:pt x="1621235" y="818987"/>
                </a:lnTo>
                <a:lnTo>
                  <a:pt x="1613380" y="818738"/>
                </a:lnTo>
                <a:lnTo>
                  <a:pt x="1605194" y="818159"/>
                </a:lnTo>
                <a:lnTo>
                  <a:pt x="1596761" y="817662"/>
                </a:lnTo>
                <a:lnTo>
                  <a:pt x="1588162" y="816917"/>
                </a:lnTo>
                <a:lnTo>
                  <a:pt x="1579149" y="816172"/>
                </a:lnTo>
                <a:lnTo>
                  <a:pt x="1560298" y="814351"/>
                </a:lnTo>
                <a:lnTo>
                  <a:pt x="1540041" y="812365"/>
                </a:lnTo>
                <a:lnTo>
                  <a:pt x="1518709" y="810047"/>
                </a:lnTo>
                <a:lnTo>
                  <a:pt x="1495971" y="807646"/>
                </a:lnTo>
                <a:lnTo>
                  <a:pt x="1471828" y="804997"/>
                </a:lnTo>
                <a:lnTo>
                  <a:pt x="1446362" y="802266"/>
                </a:lnTo>
                <a:lnTo>
                  <a:pt x="1419242" y="799534"/>
                </a:lnTo>
                <a:lnTo>
                  <a:pt x="1390799" y="796637"/>
                </a:lnTo>
                <a:lnTo>
                  <a:pt x="1360703" y="793905"/>
                </a:lnTo>
                <a:lnTo>
                  <a:pt x="1329035" y="791174"/>
                </a:lnTo>
                <a:lnTo>
                  <a:pt x="1312499" y="789932"/>
                </a:lnTo>
                <a:lnTo>
                  <a:pt x="1295632" y="788691"/>
                </a:lnTo>
                <a:lnTo>
                  <a:pt x="1278268" y="787366"/>
                </a:lnTo>
                <a:lnTo>
                  <a:pt x="1260574" y="786207"/>
                </a:lnTo>
                <a:lnTo>
                  <a:pt x="1242384" y="785048"/>
                </a:lnTo>
                <a:lnTo>
                  <a:pt x="1223781" y="784055"/>
                </a:lnTo>
                <a:lnTo>
                  <a:pt x="1204764" y="782979"/>
                </a:lnTo>
                <a:lnTo>
                  <a:pt x="1185168" y="782068"/>
                </a:lnTo>
                <a:lnTo>
                  <a:pt x="1174750" y="781572"/>
                </a:lnTo>
                <a:lnTo>
                  <a:pt x="1163919" y="781323"/>
                </a:lnTo>
                <a:lnTo>
                  <a:pt x="1152509" y="780992"/>
                </a:lnTo>
                <a:lnTo>
                  <a:pt x="1140602" y="780661"/>
                </a:lnTo>
                <a:lnTo>
                  <a:pt x="1115798" y="780330"/>
                </a:lnTo>
                <a:lnTo>
                  <a:pt x="1089422" y="780247"/>
                </a:lnTo>
                <a:lnTo>
                  <a:pt x="1061641" y="780330"/>
                </a:lnTo>
                <a:lnTo>
                  <a:pt x="1032537" y="780579"/>
                </a:lnTo>
                <a:lnTo>
                  <a:pt x="1002275" y="780992"/>
                </a:lnTo>
                <a:lnTo>
                  <a:pt x="971104" y="781572"/>
                </a:lnTo>
                <a:lnTo>
                  <a:pt x="939023" y="782234"/>
                </a:lnTo>
                <a:lnTo>
                  <a:pt x="906281" y="783062"/>
                </a:lnTo>
                <a:lnTo>
                  <a:pt x="873043" y="784055"/>
                </a:lnTo>
                <a:lnTo>
                  <a:pt x="839308" y="785048"/>
                </a:lnTo>
                <a:lnTo>
                  <a:pt x="771095" y="787366"/>
                </a:lnTo>
                <a:lnTo>
                  <a:pt x="702882" y="789849"/>
                </a:lnTo>
                <a:lnTo>
                  <a:pt x="702552" y="790594"/>
                </a:lnTo>
                <a:lnTo>
                  <a:pt x="701559" y="792912"/>
                </a:lnTo>
                <a:lnTo>
                  <a:pt x="699575" y="796472"/>
                </a:lnTo>
                <a:lnTo>
                  <a:pt x="696516" y="801438"/>
                </a:lnTo>
                <a:lnTo>
                  <a:pt x="694614" y="804501"/>
                </a:lnTo>
                <a:lnTo>
                  <a:pt x="692464" y="807729"/>
                </a:lnTo>
                <a:lnTo>
                  <a:pt x="689984" y="811454"/>
                </a:lnTo>
                <a:lnTo>
                  <a:pt x="687090" y="815344"/>
                </a:lnTo>
                <a:lnTo>
                  <a:pt x="684031" y="819566"/>
                </a:lnTo>
                <a:lnTo>
                  <a:pt x="680475" y="823953"/>
                </a:lnTo>
                <a:lnTo>
                  <a:pt x="676672" y="828837"/>
                </a:lnTo>
                <a:lnTo>
                  <a:pt x="672455" y="833886"/>
                </a:lnTo>
                <a:lnTo>
                  <a:pt x="667825" y="839101"/>
                </a:lnTo>
                <a:lnTo>
                  <a:pt x="662781" y="844730"/>
                </a:lnTo>
                <a:lnTo>
                  <a:pt x="657407" y="850607"/>
                </a:lnTo>
                <a:lnTo>
                  <a:pt x="651537" y="856650"/>
                </a:lnTo>
                <a:lnTo>
                  <a:pt x="645253" y="862941"/>
                </a:lnTo>
                <a:lnTo>
                  <a:pt x="638473" y="869480"/>
                </a:lnTo>
                <a:lnTo>
                  <a:pt x="631280" y="876350"/>
                </a:lnTo>
                <a:lnTo>
                  <a:pt x="623425" y="883304"/>
                </a:lnTo>
                <a:lnTo>
                  <a:pt x="615239" y="890422"/>
                </a:lnTo>
                <a:lnTo>
                  <a:pt x="606558" y="897789"/>
                </a:lnTo>
                <a:lnTo>
                  <a:pt x="597297" y="905405"/>
                </a:lnTo>
                <a:lnTo>
                  <a:pt x="587458" y="913186"/>
                </a:lnTo>
                <a:lnTo>
                  <a:pt x="577040" y="921215"/>
                </a:lnTo>
                <a:lnTo>
                  <a:pt x="566126" y="929327"/>
                </a:lnTo>
                <a:lnTo>
                  <a:pt x="554550" y="937522"/>
                </a:lnTo>
                <a:lnTo>
                  <a:pt x="542396" y="946048"/>
                </a:lnTo>
                <a:lnTo>
                  <a:pt x="537104" y="949690"/>
                </a:lnTo>
                <a:lnTo>
                  <a:pt x="531730" y="953167"/>
                </a:lnTo>
                <a:lnTo>
                  <a:pt x="526273" y="956643"/>
                </a:lnTo>
                <a:lnTo>
                  <a:pt x="520651" y="959954"/>
                </a:lnTo>
                <a:lnTo>
                  <a:pt x="515111" y="963265"/>
                </a:lnTo>
                <a:lnTo>
                  <a:pt x="509406" y="966494"/>
                </a:lnTo>
                <a:lnTo>
                  <a:pt x="503701" y="969722"/>
                </a:lnTo>
                <a:lnTo>
                  <a:pt x="497913" y="972785"/>
                </a:lnTo>
                <a:lnTo>
                  <a:pt x="492125" y="975764"/>
                </a:lnTo>
                <a:lnTo>
                  <a:pt x="486255" y="978744"/>
                </a:lnTo>
                <a:lnTo>
                  <a:pt x="480467" y="981559"/>
                </a:lnTo>
                <a:lnTo>
                  <a:pt x="474596" y="984456"/>
                </a:lnTo>
                <a:lnTo>
                  <a:pt x="468561" y="987188"/>
                </a:lnTo>
                <a:lnTo>
                  <a:pt x="462690" y="989919"/>
                </a:lnTo>
                <a:lnTo>
                  <a:pt x="450784" y="995051"/>
                </a:lnTo>
                <a:lnTo>
                  <a:pt x="438878" y="999935"/>
                </a:lnTo>
                <a:lnTo>
                  <a:pt x="427137" y="1004653"/>
                </a:lnTo>
                <a:lnTo>
                  <a:pt x="415313" y="1009123"/>
                </a:lnTo>
                <a:lnTo>
                  <a:pt x="403655" y="1013179"/>
                </a:lnTo>
                <a:lnTo>
                  <a:pt x="392162" y="1017070"/>
                </a:lnTo>
                <a:lnTo>
                  <a:pt x="380917" y="1020795"/>
                </a:lnTo>
                <a:lnTo>
                  <a:pt x="370003" y="1024271"/>
                </a:lnTo>
                <a:lnTo>
                  <a:pt x="359255" y="1027500"/>
                </a:lnTo>
                <a:lnTo>
                  <a:pt x="348837" y="1030479"/>
                </a:lnTo>
                <a:lnTo>
                  <a:pt x="338832" y="1033211"/>
                </a:lnTo>
                <a:lnTo>
                  <a:pt x="329241" y="1035860"/>
                </a:lnTo>
                <a:lnTo>
                  <a:pt x="320063" y="1038178"/>
                </a:lnTo>
                <a:lnTo>
                  <a:pt x="311382" y="1040247"/>
                </a:lnTo>
                <a:lnTo>
                  <a:pt x="303279" y="1042151"/>
                </a:lnTo>
                <a:lnTo>
                  <a:pt x="288809" y="1045462"/>
                </a:lnTo>
                <a:lnTo>
                  <a:pt x="277069" y="1047862"/>
                </a:lnTo>
                <a:lnTo>
                  <a:pt x="268139" y="1049684"/>
                </a:lnTo>
                <a:lnTo>
                  <a:pt x="260615" y="1050925"/>
                </a:lnTo>
                <a:lnTo>
                  <a:pt x="265410" y="1048607"/>
                </a:lnTo>
                <a:lnTo>
                  <a:pt x="271033" y="1045627"/>
                </a:lnTo>
                <a:lnTo>
                  <a:pt x="278557" y="1041737"/>
                </a:lnTo>
                <a:lnTo>
                  <a:pt x="287569" y="1036688"/>
                </a:lnTo>
                <a:lnTo>
                  <a:pt x="298070" y="1030728"/>
                </a:lnTo>
                <a:lnTo>
                  <a:pt x="309893" y="1023857"/>
                </a:lnTo>
                <a:lnTo>
                  <a:pt x="316095" y="1019967"/>
                </a:lnTo>
                <a:lnTo>
                  <a:pt x="322544" y="1015911"/>
                </a:lnTo>
                <a:lnTo>
                  <a:pt x="329158" y="1011689"/>
                </a:lnTo>
                <a:lnTo>
                  <a:pt x="336021" y="1007302"/>
                </a:lnTo>
                <a:lnTo>
                  <a:pt x="342966" y="1002749"/>
                </a:lnTo>
                <a:lnTo>
                  <a:pt x="349994" y="997948"/>
                </a:lnTo>
                <a:lnTo>
                  <a:pt x="357105" y="992899"/>
                </a:lnTo>
                <a:lnTo>
                  <a:pt x="364298" y="987684"/>
                </a:lnTo>
                <a:lnTo>
                  <a:pt x="371574" y="982304"/>
                </a:lnTo>
                <a:lnTo>
                  <a:pt x="378685" y="976841"/>
                </a:lnTo>
                <a:lnTo>
                  <a:pt x="385961" y="971129"/>
                </a:lnTo>
                <a:lnTo>
                  <a:pt x="392989" y="965335"/>
                </a:lnTo>
                <a:lnTo>
                  <a:pt x="400100" y="959375"/>
                </a:lnTo>
                <a:lnTo>
                  <a:pt x="407045" y="953249"/>
                </a:lnTo>
                <a:lnTo>
                  <a:pt x="413742" y="946958"/>
                </a:lnTo>
                <a:lnTo>
                  <a:pt x="420357" y="940585"/>
                </a:lnTo>
                <a:lnTo>
                  <a:pt x="426806" y="934045"/>
                </a:lnTo>
                <a:lnTo>
                  <a:pt x="429948" y="930734"/>
                </a:lnTo>
                <a:lnTo>
                  <a:pt x="433007" y="927423"/>
                </a:lnTo>
                <a:lnTo>
                  <a:pt x="437389" y="922374"/>
                </a:lnTo>
                <a:lnTo>
                  <a:pt x="441441" y="917490"/>
                </a:lnTo>
                <a:lnTo>
                  <a:pt x="445244" y="912772"/>
                </a:lnTo>
                <a:lnTo>
                  <a:pt x="448552" y="908136"/>
                </a:lnTo>
                <a:lnTo>
                  <a:pt x="451611" y="903749"/>
                </a:lnTo>
                <a:lnTo>
                  <a:pt x="454505" y="899279"/>
                </a:lnTo>
                <a:lnTo>
                  <a:pt x="456902" y="895058"/>
                </a:lnTo>
                <a:lnTo>
                  <a:pt x="459135" y="891002"/>
                </a:lnTo>
                <a:lnTo>
                  <a:pt x="460954" y="886946"/>
                </a:lnTo>
                <a:lnTo>
                  <a:pt x="462608" y="883055"/>
                </a:lnTo>
                <a:lnTo>
                  <a:pt x="463930" y="879248"/>
                </a:lnTo>
                <a:lnTo>
                  <a:pt x="465005" y="875688"/>
                </a:lnTo>
                <a:lnTo>
                  <a:pt x="465832" y="872129"/>
                </a:lnTo>
                <a:lnTo>
                  <a:pt x="466494" y="868652"/>
                </a:lnTo>
                <a:lnTo>
                  <a:pt x="466742" y="865341"/>
                </a:lnTo>
                <a:lnTo>
                  <a:pt x="466990" y="862113"/>
                </a:lnTo>
                <a:lnTo>
                  <a:pt x="466907" y="858967"/>
                </a:lnTo>
                <a:lnTo>
                  <a:pt x="466659" y="855988"/>
                </a:lnTo>
                <a:lnTo>
                  <a:pt x="466163" y="853008"/>
                </a:lnTo>
                <a:lnTo>
                  <a:pt x="465501" y="850276"/>
                </a:lnTo>
                <a:lnTo>
                  <a:pt x="464675" y="847544"/>
                </a:lnTo>
                <a:lnTo>
                  <a:pt x="463765" y="844896"/>
                </a:lnTo>
                <a:lnTo>
                  <a:pt x="462608" y="842412"/>
                </a:lnTo>
                <a:lnTo>
                  <a:pt x="461202" y="840012"/>
                </a:lnTo>
                <a:lnTo>
                  <a:pt x="459714" y="837694"/>
                </a:lnTo>
                <a:lnTo>
                  <a:pt x="458143" y="835376"/>
                </a:lnTo>
                <a:lnTo>
                  <a:pt x="456489" y="833224"/>
                </a:lnTo>
                <a:lnTo>
                  <a:pt x="454670" y="831155"/>
                </a:lnTo>
                <a:lnTo>
                  <a:pt x="452686" y="829251"/>
                </a:lnTo>
                <a:lnTo>
                  <a:pt x="450701" y="827264"/>
                </a:lnTo>
                <a:lnTo>
                  <a:pt x="448552" y="825443"/>
                </a:lnTo>
                <a:lnTo>
                  <a:pt x="446402" y="823788"/>
                </a:lnTo>
                <a:lnTo>
                  <a:pt x="444087" y="822049"/>
                </a:lnTo>
                <a:lnTo>
                  <a:pt x="441772" y="820477"/>
                </a:lnTo>
                <a:lnTo>
                  <a:pt x="439291" y="818987"/>
                </a:lnTo>
                <a:lnTo>
                  <a:pt x="436893" y="817579"/>
                </a:lnTo>
                <a:lnTo>
                  <a:pt x="434496" y="816172"/>
                </a:lnTo>
                <a:lnTo>
                  <a:pt x="431932" y="814931"/>
                </a:lnTo>
                <a:lnTo>
                  <a:pt x="429452" y="813606"/>
                </a:lnTo>
                <a:lnTo>
                  <a:pt x="426889" y="812613"/>
                </a:lnTo>
                <a:lnTo>
                  <a:pt x="421845" y="810461"/>
                </a:lnTo>
                <a:lnTo>
                  <a:pt x="416884" y="808557"/>
                </a:lnTo>
                <a:lnTo>
                  <a:pt x="412089" y="806984"/>
                </a:lnTo>
                <a:lnTo>
                  <a:pt x="407458" y="805660"/>
                </a:lnTo>
                <a:lnTo>
                  <a:pt x="402994" y="804335"/>
                </a:lnTo>
                <a:lnTo>
                  <a:pt x="399025" y="803425"/>
                </a:lnTo>
                <a:lnTo>
                  <a:pt x="395470" y="802680"/>
                </a:lnTo>
                <a:lnTo>
                  <a:pt x="392410" y="802018"/>
                </a:lnTo>
                <a:lnTo>
                  <a:pt x="387945" y="801190"/>
                </a:lnTo>
                <a:lnTo>
                  <a:pt x="386374" y="801024"/>
                </a:lnTo>
                <a:lnTo>
                  <a:pt x="362314" y="801521"/>
                </a:lnTo>
                <a:lnTo>
                  <a:pt x="340651" y="801852"/>
                </a:lnTo>
                <a:lnTo>
                  <a:pt x="321469" y="801935"/>
                </a:lnTo>
                <a:lnTo>
                  <a:pt x="312870" y="801852"/>
                </a:lnTo>
                <a:lnTo>
                  <a:pt x="305015" y="801769"/>
                </a:lnTo>
                <a:lnTo>
                  <a:pt x="299806" y="801604"/>
                </a:lnTo>
                <a:lnTo>
                  <a:pt x="294763" y="801438"/>
                </a:lnTo>
                <a:lnTo>
                  <a:pt x="289802" y="801107"/>
                </a:lnTo>
                <a:lnTo>
                  <a:pt x="284841" y="800776"/>
                </a:lnTo>
                <a:lnTo>
                  <a:pt x="280128" y="800362"/>
                </a:lnTo>
                <a:lnTo>
                  <a:pt x="275415" y="799865"/>
                </a:lnTo>
                <a:lnTo>
                  <a:pt x="270785" y="799203"/>
                </a:lnTo>
                <a:lnTo>
                  <a:pt x="266320" y="798541"/>
                </a:lnTo>
                <a:lnTo>
                  <a:pt x="261938" y="797796"/>
                </a:lnTo>
                <a:lnTo>
                  <a:pt x="257473" y="797134"/>
                </a:lnTo>
                <a:lnTo>
                  <a:pt x="253256" y="796223"/>
                </a:lnTo>
                <a:lnTo>
                  <a:pt x="249039" y="795313"/>
                </a:lnTo>
                <a:lnTo>
                  <a:pt x="245070" y="794319"/>
                </a:lnTo>
                <a:lnTo>
                  <a:pt x="241102" y="793160"/>
                </a:lnTo>
                <a:lnTo>
                  <a:pt x="237050" y="792167"/>
                </a:lnTo>
                <a:lnTo>
                  <a:pt x="233247" y="791008"/>
                </a:lnTo>
                <a:lnTo>
                  <a:pt x="229526" y="789684"/>
                </a:lnTo>
                <a:lnTo>
                  <a:pt x="225805" y="788359"/>
                </a:lnTo>
                <a:lnTo>
                  <a:pt x="222250" y="787118"/>
                </a:lnTo>
                <a:lnTo>
                  <a:pt x="218695" y="785628"/>
                </a:lnTo>
                <a:lnTo>
                  <a:pt x="215222" y="784138"/>
                </a:lnTo>
                <a:lnTo>
                  <a:pt x="211832" y="782565"/>
                </a:lnTo>
                <a:lnTo>
                  <a:pt x="208525" y="780992"/>
                </a:lnTo>
                <a:lnTo>
                  <a:pt x="205300" y="779420"/>
                </a:lnTo>
                <a:lnTo>
                  <a:pt x="202158" y="777599"/>
                </a:lnTo>
                <a:lnTo>
                  <a:pt x="199016" y="775943"/>
                </a:lnTo>
                <a:lnTo>
                  <a:pt x="195957" y="774039"/>
                </a:lnTo>
                <a:lnTo>
                  <a:pt x="192981" y="772218"/>
                </a:lnTo>
                <a:lnTo>
                  <a:pt x="190004" y="770314"/>
                </a:lnTo>
                <a:lnTo>
                  <a:pt x="187193" y="768328"/>
                </a:lnTo>
                <a:lnTo>
                  <a:pt x="184464" y="766341"/>
                </a:lnTo>
                <a:lnTo>
                  <a:pt x="181736" y="764189"/>
                </a:lnTo>
                <a:lnTo>
                  <a:pt x="178429" y="761706"/>
                </a:lnTo>
                <a:lnTo>
                  <a:pt x="175452" y="759140"/>
                </a:lnTo>
                <a:lnTo>
                  <a:pt x="171731" y="755994"/>
                </a:lnTo>
                <a:lnTo>
                  <a:pt x="168259" y="752600"/>
                </a:lnTo>
                <a:lnTo>
                  <a:pt x="164786" y="749372"/>
                </a:lnTo>
                <a:lnTo>
                  <a:pt x="161561" y="745895"/>
                </a:lnTo>
                <a:lnTo>
                  <a:pt x="158337" y="742419"/>
                </a:lnTo>
                <a:lnTo>
                  <a:pt x="155195" y="738694"/>
                </a:lnTo>
                <a:lnTo>
                  <a:pt x="152136" y="735134"/>
                </a:lnTo>
                <a:lnTo>
                  <a:pt x="149242" y="731327"/>
                </a:lnTo>
                <a:lnTo>
                  <a:pt x="146348" y="727519"/>
                </a:lnTo>
                <a:lnTo>
                  <a:pt x="143619" y="723629"/>
                </a:lnTo>
                <a:lnTo>
                  <a:pt x="140891" y="719738"/>
                </a:lnTo>
                <a:lnTo>
                  <a:pt x="138245" y="715765"/>
                </a:lnTo>
                <a:lnTo>
                  <a:pt x="135764" y="711626"/>
                </a:lnTo>
                <a:lnTo>
                  <a:pt x="133201" y="707570"/>
                </a:lnTo>
                <a:lnTo>
                  <a:pt x="130804" y="703431"/>
                </a:lnTo>
                <a:lnTo>
                  <a:pt x="128488" y="699210"/>
                </a:lnTo>
                <a:lnTo>
                  <a:pt x="126173" y="694905"/>
                </a:lnTo>
                <a:lnTo>
                  <a:pt x="123858" y="690601"/>
                </a:lnTo>
                <a:lnTo>
                  <a:pt x="119393" y="681909"/>
                </a:lnTo>
                <a:lnTo>
                  <a:pt x="115259" y="672970"/>
                </a:lnTo>
                <a:lnTo>
                  <a:pt x="111125" y="664030"/>
                </a:lnTo>
                <a:lnTo>
                  <a:pt x="106991" y="654924"/>
                </a:lnTo>
                <a:lnTo>
                  <a:pt x="103105" y="645819"/>
                </a:lnTo>
                <a:lnTo>
                  <a:pt x="95250" y="627360"/>
                </a:lnTo>
                <a:lnTo>
                  <a:pt x="86899" y="607742"/>
                </a:lnTo>
                <a:lnTo>
                  <a:pt x="79044" y="588869"/>
                </a:lnTo>
                <a:lnTo>
                  <a:pt x="71686" y="570658"/>
                </a:lnTo>
                <a:lnTo>
                  <a:pt x="64575" y="552944"/>
                </a:lnTo>
                <a:lnTo>
                  <a:pt x="57960" y="535561"/>
                </a:lnTo>
                <a:lnTo>
                  <a:pt x="51759" y="518509"/>
                </a:lnTo>
                <a:lnTo>
                  <a:pt x="48700" y="510066"/>
                </a:lnTo>
                <a:lnTo>
                  <a:pt x="45806" y="501540"/>
                </a:lnTo>
                <a:lnTo>
                  <a:pt x="42912" y="493097"/>
                </a:lnTo>
                <a:lnTo>
                  <a:pt x="40101" y="484571"/>
                </a:lnTo>
                <a:lnTo>
                  <a:pt x="37373" y="476045"/>
                </a:lnTo>
                <a:lnTo>
                  <a:pt x="34727" y="467437"/>
                </a:lnTo>
                <a:lnTo>
                  <a:pt x="32081" y="458745"/>
                </a:lnTo>
                <a:lnTo>
                  <a:pt x="29435" y="450054"/>
                </a:lnTo>
                <a:lnTo>
                  <a:pt x="26955" y="441197"/>
                </a:lnTo>
                <a:lnTo>
                  <a:pt x="24557" y="432174"/>
                </a:lnTo>
                <a:lnTo>
                  <a:pt x="21994" y="423151"/>
                </a:lnTo>
                <a:lnTo>
                  <a:pt x="19596" y="413880"/>
                </a:lnTo>
                <a:lnTo>
                  <a:pt x="17281" y="404527"/>
                </a:lnTo>
                <a:lnTo>
                  <a:pt x="14966" y="394925"/>
                </a:lnTo>
                <a:lnTo>
                  <a:pt x="12651" y="385074"/>
                </a:lnTo>
                <a:lnTo>
                  <a:pt x="10335" y="375141"/>
                </a:lnTo>
                <a:lnTo>
                  <a:pt x="8020" y="364877"/>
                </a:lnTo>
                <a:lnTo>
                  <a:pt x="5705" y="354365"/>
                </a:lnTo>
                <a:lnTo>
                  <a:pt x="1158" y="332512"/>
                </a:lnTo>
                <a:lnTo>
                  <a:pt x="827" y="330442"/>
                </a:lnTo>
                <a:lnTo>
                  <a:pt x="496" y="328290"/>
                </a:lnTo>
                <a:lnTo>
                  <a:pt x="331" y="326221"/>
                </a:lnTo>
                <a:lnTo>
                  <a:pt x="83" y="323986"/>
                </a:lnTo>
                <a:lnTo>
                  <a:pt x="0" y="321916"/>
                </a:lnTo>
                <a:lnTo>
                  <a:pt x="0" y="319681"/>
                </a:lnTo>
                <a:lnTo>
                  <a:pt x="0" y="317364"/>
                </a:lnTo>
                <a:lnTo>
                  <a:pt x="248" y="315129"/>
                </a:lnTo>
                <a:lnTo>
                  <a:pt x="414" y="312811"/>
                </a:lnTo>
                <a:lnTo>
                  <a:pt x="744" y="310493"/>
                </a:lnTo>
                <a:lnTo>
                  <a:pt x="1075" y="308175"/>
                </a:lnTo>
                <a:lnTo>
                  <a:pt x="1571" y="305858"/>
                </a:lnTo>
                <a:lnTo>
                  <a:pt x="2067" y="303457"/>
                </a:lnTo>
                <a:lnTo>
                  <a:pt x="2729" y="301057"/>
                </a:lnTo>
                <a:lnTo>
                  <a:pt x="3390" y="298573"/>
                </a:lnTo>
                <a:lnTo>
                  <a:pt x="4217" y="296173"/>
                </a:lnTo>
                <a:lnTo>
                  <a:pt x="5044" y="293772"/>
                </a:lnTo>
                <a:lnTo>
                  <a:pt x="6119" y="291206"/>
                </a:lnTo>
                <a:lnTo>
                  <a:pt x="7193" y="288723"/>
                </a:lnTo>
                <a:lnTo>
                  <a:pt x="8351" y="286157"/>
                </a:lnTo>
                <a:lnTo>
                  <a:pt x="9591" y="283674"/>
                </a:lnTo>
                <a:lnTo>
                  <a:pt x="10914" y="281108"/>
                </a:lnTo>
                <a:lnTo>
                  <a:pt x="12320" y="278624"/>
                </a:lnTo>
                <a:lnTo>
                  <a:pt x="13891" y="275976"/>
                </a:lnTo>
                <a:lnTo>
                  <a:pt x="15462" y="273327"/>
                </a:lnTo>
                <a:lnTo>
                  <a:pt x="17281" y="270678"/>
                </a:lnTo>
                <a:lnTo>
                  <a:pt x="19017" y="268029"/>
                </a:lnTo>
                <a:lnTo>
                  <a:pt x="20919" y="265380"/>
                </a:lnTo>
                <a:lnTo>
                  <a:pt x="23068" y="262814"/>
                </a:lnTo>
                <a:lnTo>
                  <a:pt x="25136" y="260165"/>
                </a:lnTo>
                <a:lnTo>
                  <a:pt x="27368" y="257434"/>
                </a:lnTo>
                <a:lnTo>
                  <a:pt x="29766" y="254702"/>
                </a:lnTo>
                <a:lnTo>
                  <a:pt x="32164" y="252053"/>
                </a:lnTo>
                <a:lnTo>
                  <a:pt x="34727" y="249322"/>
                </a:lnTo>
                <a:lnTo>
                  <a:pt x="37455" y="246590"/>
                </a:lnTo>
                <a:lnTo>
                  <a:pt x="40184" y="243858"/>
                </a:lnTo>
                <a:lnTo>
                  <a:pt x="43078" y="241044"/>
                </a:lnTo>
                <a:lnTo>
                  <a:pt x="46054" y="238230"/>
                </a:lnTo>
                <a:lnTo>
                  <a:pt x="49113" y="235498"/>
                </a:lnTo>
                <a:lnTo>
                  <a:pt x="52421" y="232766"/>
                </a:lnTo>
                <a:lnTo>
                  <a:pt x="55811" y="229869"/>
                </a:lnTo>
                <a:lnTo>
                  <a:pt x="59283" y="227138"/>
                </a:lnTo>
                <a:lnTo>
                  <a:pt x="62839" y="224323"/>
                </a:lnTo>
                <a:lnTo>
                  <a:pt x="66477" y="221509"/>
                </a:lnTo>
                <a:lnTo>
                  <a:pt x="70280" y="218612"/>
                </a:lnTo>
                <a:lnTo>
                  <a:pt x="74249" y="215880"/>
                </a:lnTo>
                <a:lnTo>
                  <a:pt x="78300" y="213066"/>
                </a:lnTo>
                <a:lnTo>
                  <a:pt x="82517" y="210169"/>
                </a:lnTo>
                <a:lnTo>
                  <a:pt x="86817" y="207354"/>
                </a:lnTo>
                <a:lnTo>
                  <a:pt x="91199" y="204540"/>
                </a:lnTo>
                <a:lnTo>
                  <a:pt x="95746" y="201643"/>
                </a:lnTo>
                <a:lnTo>
                  <a:pt x="100459" y="198828"/>
                </a:lnTo>
                <a:lnTo>
                  <a:pt x="105337" y="196014"/>
                </a:lnTo>
                <a:lnTo>
                  <a:pt x="110298" y="193117"/>
                </a:lnTo>
                <a:lnTo>
                  <a:pt x="115342" y="190302"/>
                </a:lnTo>
                <a:lnTo>
                  <a:pt x="120551" y="187488"/>
                </a:lnTo>
                <a:lnTo>
                  <a:pt x="125925" y="184591"/>
                </a:lnTo>
                <a:lnTo>
                  <a:pt x="131465" y="181776"/>
                </a:lnTo>
                <a:lnTo>
                  <a:pt x="137005" y="178879"/>
                </a:lnTo>
                <a:lnTo>
                  <a:pt x="142792" y="176065"/>
                </a:lnTo>
                <a:lnTo>
                  <a:pt x="154699" y="170519"/>
                </a:lnTo>
                <a:lnTo>
                  <a:pt x="167184" y="164807"/>
                </a:lnTo>
                <a:lnTo>
                  <a:pt x="180248" y="159179"/>
                </a:lnTo>
                <a:lnTo>
                  <a:pt x="193890" y="153550"/>
                </a:lnTo>
                <a:lnTo>
                  <a:pt x="208111" y="147921"/>
                </a:lnTo>
                <a:lnTo>
                  <a:pt x="222994" y="142458"/>
                </a:lnTo>
                <a:lnTo>
                  <a:pt x="238456" y="136912"/>
                </a:lnTo>
                <a:lnTo>
                  <a:pt x="254579" y="131366"/>
                </a:lnTo>
                <a:lnTo>
                  <a:pt x="271198" y="125985"/>
                </a:lnTo>
                <a:lnTo>
                  <a:pt x="288561" y="120522"/>
                </a:lnTo>
                <a:lnTo>
                  <a:pt x="306503" y="115307"/>
                </a:lnTo>
                <a:lnTo>
                  <a:pt x="325107" y="110010"/>
                </a:lnTo>
                <a:lnTo>
                  <a:pt x="344537" y="104712"/>
                </a:lnTo>
                <a:lnTo>
                  <a:pt x="364464" y="99580"/>
                </a:lnTo>
                <a:lnTo>
                  <a:pt x="385134" y="94530"/>
                </a:lnTo>
                <a:lnTo>
                  <a:pt x="406466" y="89481"/>
                </a:lnTo>
                <a:lnTo>
                  <a:pt x="428460" y="84514"/>
                </a:lnTo>
                <a:lnTo>
                  <a:pt x="451280" y="79631"/>
                </a:lnTo>
                <a:lnTo>
                  <a:pt x="474762" y="74912"/>
                </a:lnTo>
                <a:lnTo>
                  <a:pt x="498988" y="70194"/>
                </a:lnTo>
                <a:lnTo>
                  <a:pt x="523958" y="65642"/>
                </a:lnTo>
                <a:lnTo>
                  <a:pt x="549589" y="61089"/>
                </a:lnTo>
                <a:lnTo>
                  <a:pt x="576130" y="56702"/>
                </a:lnTo>
                <a:lnTo>
                  <a:pt x="603333" y="52397"/>
                </a:lnTo>
                <a:lnTo>
                  <a:pt x="631362" y="48259"/>
                </a:lnTo>
                <a:lnTo>
                  <a:pt x="660053" y="44120"/>
                </a:lnTo>
                <a:lnTo>
                  <a:pt x="689653" y="40229"/>
                </a:lnTo>
                <a:lnTo>
                  <a:pt x="720080" y="36339"/>
                </a:lnTo>
                <a:lnTo>
                  <a:pt x="751334" y="32697"/>
                </a:lnTo>
                <a:lnTo>
                  <a:pt x="783332" y="29055"/>
                </a:lnTo>
                <a:lnTo>
                  <a:pt x="816157" y="25578"/>
                </a:lnTo>
                <a:lnTo>
                  <a:pt x="849809" y="22350"/>
                </a:lnTo>
                <a:lnTo>
                  <a:pt x="884287" y="19204"/>
                </a:lnTo>
                <a:lnTo>
                  <a:pt x="919758" y="16141"/>
                </a:lnTo>
                <a:lnTo>
                  <a:pt x="942826" y="14320"/>
                </a:lnTo>
                <a:lnTo>
                  <a:pt x="965564" y="12499"/>
                </a:lnTo>
                <a:lnTo>
                  <a:pt x="987888" y="10927"/>
                </a:lnTo>
                <a:lnTo>
                  <a:pt x="1009964" y="9519"/>
                </a:lnTo>
                <a:lnTo>
                  <a:pt x="1031627" y="8112"/>
                </a:lnTo>
                <a:lnTo>
                  <a:pt x="1052876" y="6871"/>
                </a:lnTo>
                <a:lnTo>
                  <a:pt x="1073960" y="5712"/>
                </a:lnTo>
                <a:lnTo>
                  <a:pt x="1094548" y="4636"/>
                </a:lnTo>
                <a:lnTo>
                  <a:pt x="1114888" y="3725"/>
                </a:lnTo>
                <a:lnTo>
                  <a:pt x="1134815" y="2815"/>
                </a:lnTo>
                <a:lnTo>
                  <a:pt x="1154493" y="2070"/>
                </a:lnTo>
                <a:lnTo>
                  <a:pt x="1173758" y="1490"/>
                </a:lnTo>
                <a:lnTo>
                  <a:pt x="1192858" y="1076"/>
                </a:lnTo>
                <a:lnTo>
                  <a:pt x="1211461" y="662"/>
                </a:lnTo>
                <a:lnTo>
                  <a:pt x="1229734" y="331"/>
                </a:lnTo>
                <a:lnTo>
                  <a:pt x="1247841" y="83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</a:ln>
        </p:spPr>
        <p:txBody>
          <a:bodyPr bIns="216006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350" noProof="1">
              <a:solidFill>
                <a:srgbClr val="FFFFFF"/>
              </a:solidFill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36600" y="842963"/>
            <a:ext cx="5067300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207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3.详略得当，重点描写变形后奇特、有趣的经历。</a:t>
            </a:r>
            <a:r>
              <a:rPr lang="zh-CN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要有意识地运用动作、语言、心理等描写，把变形经历写得详细、具体。</a:t>
            </a:r>
            <a:endParaRPr lang="zh-CN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36600" y="842963"/>
            <a:ext cx="3133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736600" y="842963"/>
            <a:ext cx="0" cy="1243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30" name="组合 8"/>
          <p:cNvGrpSpPr/>
          <p:nvPr/>
        </p:nvGrpSpPr>
        <p:grpSpPr bwMode="auto">
          <a:xfrm>
            <a:off x="2076450" y="2224088"/>
            <a:ext cx="3727450" cy="1890712"/>
            <a:chOff x="6095" y="1328"/>
            <a:chExt cx="5868" cy="2977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1963" y="1328"/>
              <a:ext cx="0" cy="29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095" y="4265"/>
              <a:ext cx="5868" cy="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122029" y="3018317"/>
            <a:ext cx="17986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方法学习</a:t>
            </a:r>
            <a:endParaRPr lang="zh-CN" altLang="en-US" sz="28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6634" name="图片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10" t="64450" r="63336" b="-6857"/>
          <a:stretch>
            <a:fillRect/>
          </a:stretch>
        </p:blipFill>
        <p:spPr bwMode="auto">
          <a:xfrm rot="780000" flipH="1">
            <a:off x="5507038" y="1403350"/>
            <a:ext cx="112395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12"/>
          <p:cNvSpPr>
            <a:spLocks noChangeArrowheads="1"/>
          </p:cNvSpPr>
          <p:nvPr/>
        </p:nvSpPr>
        <p:spPr bwMode="auto">
          <a:xfrm>
            <a:off x="2838450" y="412601"/>
            <a:ext cx="32670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写作方法解密</a:t>
            </a:r>
            <a:endParaRPr lang="zh-CN" altLang="zh-CN" sz="28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281616" y="1454993"/>
            <a:ext cx="8423275" cy="2557462"/>
            <a:chOff x="169530" y="1420050"/>
            <a:chExt cx="8423805" cy="2557491"/>
          </a:xfrm>
        </p:grpSpPr>
        <p:sp>
          <p:nvSpPr>
            <p:cNvPr id="9" name="圆角矩形 8"/>
            <p:cNvSpPr/>
            <p:nvPr/>
          </p:nvSpPr>
          <p:spPr>
            <a:xfrm>
              <a:off x="2030197" y="1420050"/>
              <a:ext cx="6563138" cy="2557491"/>
            </a:xfrm>
            <a:prstGeom prst="roundRect">
              <a:avLst>
                <a:gd name="adj" fmla="val 5160"/>
              </a:avLst>
            </a:prstGeom>
            <a:ln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536575">
                <a:lnSpc>
                  <a:spcPct val="150000"/>
                </a:lnSpc>
              </a:pPr>
              <a:r>
                <a:rPr lang="en-US" altLang="zh-CN" sz="2800" b="1" noProof="1">
                  <a:solidFill>
                    <a:srgbClr val="C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   </a:t>
              </a:r>
              <a:r>
                <a:rPr lang="zh-CN" altLang="zh-CN" sz="2800" b="1" noProof="1">
                  <a:solidFill>
                    <a:srgbClr val="C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写作中如何合理运用想象</a:t>
              </a:r>
              <a:endParaRPr lang="zh-CN" altLang="zh-CN" sz="2800" b="1" noProof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indent="536575">
                <a:lnSpc>
                  <a:spcPct val="150000"/>
                </a:lnSpc>
              </a:pPr>
              <a:r>
                <a:rPr lang="zh-CN" altLang="zh-CN" sz="2800" b="1" noProof="1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zh-CN" sz="2800" b="1" noProof="1">
                  <a:latin typeface="宋体" panose="02010600030101010101" pitchFamily="2" charset="-122"/>
                  <a:ea typeface="宋体" panose="02010600030101010101" pitchFamily="2" charset="-122"/>
                </a:rPr>
                <a:t>想象，就是人们在感知客观事物的基础上，对过去的事物进行改造，组合成新的形象的心理过程。</a:t>
              </a:r>
              <a:endParaRPr lang="zh-CN" altLang="zh-CN" sz="2800" b="1" noProof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pic>
          <p:nvPicPr>
            <p:cNvPr id="27652" name="Picture 13" descr="C:\Users\Administrator\Desktop\17e1884f61f242d2a7c5ee365a480b19.png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9530" y="2264091"/>
              <a:ext cx="1738174" cy="171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C:\Users\Administrator\Desktop\17e1884f61f242d2a7c5ee365a480b19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624013"/>
            <a:ext cx="210185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圆角矩形标注 5"/>
          <p:cNvSpPr/>
          <p:nvPr/>
        </p:nvSpPr>
        <p:spPr>
          <a:xfrm>
            <a:off x="1895475" y="1032834"/>
            <a:ext cx="6834188" cy="3035300"/>
          </a:xfrm>
          <a:prstGeom prst="wedgeRoundRectCallout">
            <a:avLst>
              <a:gd name="adj1" fmla="val -55236"/>
              <a:gd name="adj2" fmla="val -478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30000"/>
              </a:lnSpc>
            </a:pPr>
            <a:r>
              <a:rPr lang="zh-CN" altLang="en-US" sz="2000" b="1" noProof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1.发挥想象，抓住事物的特点，赋予事物人的生命和思想、感情。</a:t>
            </a:r>
            <a:endParaRPr lang="zh-CN" altLang="en-US" sz="2000" b="1" noProof="1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sz="2000" b="1" noProof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2.发挥想象设定情节，使情节生动、有趣、离奇。要围绕有意义的、最能表现主题的内容展开想象，想象要新颖独特，符合生活逻辑。</a:t>
            </a:r>
            <a:endParaRPr lang="zh-CN" altLang="en-US" sz="2000" b="1" noProof="1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sz="2000" b="1" noProof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3.运用比喻、拟人、夸张、排比等修辞手法，让想象更生动形象，妙趣横生。</a:t>
            </a:r>
            <a:endParaRPr lang="zh-CN" altLang="en-US" sz="2000" b="1" noProof="1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00425" y="300038"/>
            <a:ext cx="1392238" cy="600075"/>
          </a:xfrm>
          <a:prstGeom prst="plaqu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zh-CN" altLang="en-US" sz="2400" b="1" noProof="1"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  <a:sym typeface="+mn-ea"/>
              </a:rPr>
              <a:t>记方法：</a:t>
            </a:r>
            <a:endParaRPr lang="zh-CN" altLang="en-US" sz="2400" b="1" noProof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棱台 25"/>
          <p:cNvSpPr/>
          <p:nvPr/>
        </p:nvSpPr>
        <p:spPr>
          <a:xfrm>
            <a:off x="2975208" y="683649"/>
            <a:ext cx="2090738" cy="641350"/>
          </a:xfrm>
          <a:prstGeom prst="beve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2800" b="1" noProof="1">
                <a:latin typeface="黑体" panose="02010609060101010101" pitchFamily="49" charset="-122"/>
                <a:ea typeface="黑体" panose="02010609060101010101" pitchFamily="49" charset="-122"/>
              </a:rPr>
              <a:t>树叶的故事</a:t>
            </a:r>
            <a:endParaRPr lang="zh-CN" altLang="en-US" sz="2800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20725" y="1643244"/>
            <a:ext cx="7316788" cy="229044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30000"/>
              </a:lnSpc>
            </a:pPr>
            <a:r>
              <a:rPr sz="22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秋天到了，阳光温暖恬静，秋风和煦轻柔。天空被风擦拭得非常明亮，像一块覆盖大地的蓝宝石①。</a:t>
            </a:r>
            <a:endParaRPr sz="2200" b="1" noProof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indent="449580">
              <a:lnSpc>
                <a:spcPct val="130000"/>
              </a:lnSpc>
            </a:pPr>
            <a:r>
              <a:rPr sz="22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我——树叶，感到浑身有说不出的舒畅，轻轻摇曳着身子，偶尔调皮地和同伴碰触一下。秋风想给大地织一条棉被，于是，我跳着</a:t>
            </a:r>
            <a:r>
              <a:rPr sz="2200" b="1" u="wavyHeavy" noProof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优美的舞姿，飘落</a:t>
            </a:r>
            <a:r>
              <a:rPr sz="2200" b="1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到地上②。</a:t>
            </a:r>
            <a:endParaRPr sz="2200" b="1" noProof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59"/>
          <a:stretch>
            <a:fillRect/>
          </a:stretch>
        </p:blipFill>
        <p:spPr bwMode="auto">
          <a:xfrm>
            <a:off x="3041650" y="-308124"/>
            <a:ext cx="30607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5433238" y="583274"/>
            <a:ext cx="3617334" cy="924722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sz="2000" b="1" noProof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  <a:sym typeface="+mn-ea"/>
              </a:rPr>
              <a:t>①开篇创设情境，把我们带入美丽的自然王国之中。</a:t>
            </a:r>
            <a:endParaRPr lang="zh-CN" altLang="en-US" sz="2000" b="1" noProof="1">
              <a:solidFill>
                <a:srgbClr val="C00000"/>
              </a:solidFill>
              <a:latin typeface="仿宋" panose="02010609060101010101" pitchFamily="49" charset="-122"/>
              <a:ea typeface="仿宋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10092" y="3863677"/>
            <a:ext cx="8316913" cy="11064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sz="2200" b="1" noProof="1"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  <a:sym typeface="+mn-ea"/>
              </a:rPr>
              <a:t>②用第一人称</a:t>
            </a:r>
            <a:r>
              <a:rPr sz="2200" b="1" noProof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  <a:sym typeface="+mn-ea"/>
              </a:rPr>
              <a:t>拟人化</a:t>
            </a:r>
            <a:r>
              <a:rPr sz="2200" b="1" noProof="1"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  <a:sym typeface="+mn-ea"/>
              </a:rPr>
              <a:t>的手法，选择熟悉的事物——树叶来写。“跳着优美的舞姿”是</a:t>
            </a:r>
            <a:r>
              <a:rPr sz="2200" b="1" noProof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  <a:sym typeface="+mn-ea"/>
              </a:rPr>
              <a:t>动作描写</a:t>
            </a:r>
            <a:r>
              <a:rPr sz="2200" b="1" noProof="1"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  <a:sym typeface="+mn-ea"/>
              </a:rPr>
              <a:t>，写出了树叶飘落时的</a:t>
            </a:r>
            <a:r>
              <a:rPr sz="2200" b="1" noProof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  <a:sym typeface="+mn-ea"/>
              </a:rPr>
              <a:t>优美姿态</a:t>
            </a:r>
            <a:r>
              <a:rPr sz="2200" b="1" noProof="1"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  <a:sym typeface="+mn-ea"/>
              </a:rPr>
              <a:t>。“飘落”突出</a:t>
            </a:r>
            <a:r>
              <a:rPr sz="2200" b="1" noProof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  <a:sym typeface="+mn-ea"/>
              </a:rPr>
              <a:t>树叶轻盈的特点</a:t>
            </a:r>
            <a:r>
              <a:rPr sz="2200" b="1" noProof="1"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  <a:sym typeface="+mn-ea"/>
              </a:rPr>
              <a:t>。</a:t>
            </a:r>
            <a:endParaRPr lang="zh-CN" altLang="en-US" sz="2200" b="1" noProof="1">
              <a:latin typeface="仿宋" panose="02010609060101010101" pitchFamily="49" charset="-122"/>
              <a:ea typeface="仿宋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2150" y="895350"/>
            <a:ext cx="7646988" cy="2892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noProof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000" b="1" noProof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忽然，一只小蚂蚁爬过来对我说：“树叶姐姐，我想漂流，你能带我去吗？”我</a:t>
            </a:r>
            <a:r>
              <a:rPr lang="zh-CN" altLang="en-US" sz="2000" b="1" u="wavyHeavy" noProof="1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欣然同意</a:t>
            </a:r>
            <a:r>
              <a:rPr lang="zh-CN" altLang="en-US" sz="2000" b="1" noProof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了。</a:t>
            </a:r>
            <a:endParaRPr lang="zh-CN" altLang="en-US" sz="2000" b="1" noProof="1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000" b="1" noProof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于是，我载着小蚂蚁，在秋风的帮助下，飘到了湖里。伴着秋风，我们在水面上随着微波飘荡，小蚂蚁多日来渴望水上漂流的愿望终于实现了！看着小蚂蚁熟睡惬意的样子，我的心里很快乐。我</a:t>
            </a:r>
            <a:r>
              <a:rPr lang="zh-CN" altLang="en-US" sz="2000" b="1" u="wavyHeavy" noProof="1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不忍心打扰</a:t>
            </a:r>
            <a:r>
              <a:rPr lang="zh-CN" altLang="en-US" sz="2000" b="1" noProof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小蚂蚁，只是</a:t>
            </a:r>
            <a:r>
              <a:rPr lang="zh-CN" altLang="en-US" sz="2000" b="1" u="wavyHeavy" noProof="1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默默地</a:t>
            </a:r>
            <a:r>
              <a:rPr lang="zh-CN" altLang="en-US" sz="2000" b="1" noProof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载着小蚂蚁在湖面上漂着，一直漂到了岸边③。</a:t>
            </a:r>
            <a:endParaRPr lang="zh-CN" altLang="en-US" sz="2000" b="1" noProof="1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>
            <a:spLocks noChangeArrowheads="1"/>
          </p:cNvSpPr>
          <p:nvPr/>
        </p:nvSpPr>
        <p:spPr bwMode="auto">
          <a:xfrm>
            <a:off x="2255740" y="3415620"/>
            <a:ext cx="5818188" cy="987504"/>
          </a:xfrm>
          <a:prstGeom prst="wedgeRoundRectCallout">
            <a:avLst>
              <a:gd name="adj1" fmla="val -36087"/>
              <a:gd name="adj2" fmla="val -59085"/>
              <a:gd name="adj3" fmla="val 16667"/>
            </a:avLst>
          </a:prstGeom>
          <a:solidFill>
            <a:srgbClr val="D8E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“欣然同意”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“不忍心打扰”“默默地”表现了树叶乐于助人、关心他人的美好心灵。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1"/>
          <p:cNvSpPr>
            <a:spLocks noChangeArrowheads="1"/>
          </p:cNvSpPr>
          <p:nvPr/>
        </p:nvSpPr>
        <p:spPr bwMode="auto">
          <a:xfrm>
            <a:off x="869918" y="802977"/>
            <a:ext cx="74199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 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湖岸很低，一个小男孩拉着妈妈的手在岸边站着。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“妈妈，这树叶真好看。呀，树叶上还趴着一只小蚂蚁呢！”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小男孩伸出小手把我们捞起，轻轻地放在地上，仰起充满快乐的笑脸，自豪地对妈妈说：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“妈妈，我把树叶和小蚂蚁捞上岸了④！”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>
            <a:spLocks noChangeArrowheads="1"/>
          </p:cNvSpPr>
          <p:nvPr/>
        </p:nvSpPr>
        <p:spPr bwMode="auto">
          <a:xfrm>
            <a:off x="649288" y="2743861"/>
            <a:ext cx="7981950" cy="1595021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D8E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    </a:t>
            </a:r>
            <a:r>
              <a:rPr lang="zh-CN" altLang="zh-CN" sz="20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④</a:t>
            </a:r>
            <a:r>
              <a:rPr lang="zh-CN" altLang="zh-CN" sz="2000" b="1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对小男孩的</a:t>
            </a:r>
            <a:r>
              <a:rPr lang="zh-CN" altLang="zh-CN" sz="20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语言描写</a:t>
            </a:r>
            <a:r>
              <a:rPr lang="zh-CN" altLang="zh-CN" sz="2000" b="1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，给读者呈现出“树叶载着小蚂蚁漂流”的美好画面。他“出手相捞”,又使故事得以延续。这一情节的设置真可谓巧妙至极！</a:t>
            </a:r>
            <a:endParaRPr lang="zh-CN" altLang="en-US" sz="2000" b="1" dirty="0">
              <a:solidFill>
                <a:srgbClr val="0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31747" name="图片 2" descr="49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282825"/>
            <a:ext cx="16224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1"/>
          <p:cNvSpPr>
            <a:spLocks noChangeArrowheads="1"/>
          </p:cNvSpPr>
          <p:nvPr/>
        </p:nvSpPr>
        <p:spPr bwMode="auto">
          <a:xfrm>
            <a:off x="692150" y="754063"/>
            <a:ext cx="728186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580">
              <a:lnSpc>
                <a:spcPct val="130000"/>
              </a:lnSpc>
            </a:pPr>
            <a:r>
              <a:rPr lang="en-US" altLang="zh-CN" sz="2000" b="1">
                <a:ea typeface="楷体" panose="02010609060101010101" pitchFamily="49" charset="-122"/>
              </a:rPr>
              <a:t> </a:t>
            </a:r>
            <a:r>
              <a:rPr lang="zh-CN" altLang="zh-CN" sz="2000" b="1">
                <a:ea typeface="楷体" panose="02010609060101010101" pitchFamily="49" charset="-122"/>
              </a:rPr>
              <a:t>我对小男孩微笑着，虽然，小男孩看不到我的笑颜。</a:t>
            </a:r>
            <a:endParaRPr lang="zh-CN" altLang="zh-CN" sz="2000" b="1">
              <a:ea typeface="楷体" panose="02010609060101010101" pitchFamily="49" charset="-122"/>
            </a:endParaRPr>
          </a:p>
          <a:p>
            <a:pPr indent="449580">
              <a:lnSpc>
                <a:spcPct val="130000"/>
              </a:lnSpc>
            </a:pPr>
            <a:r>
              <a:rPr lang="zh-CN" altLang="zh-CN" sz="2000" b="1">
                <a:ea typeface="楷体" panose="02010609060101010101" pitchFamily="49" charset="-122"/>
              </a:rPr>
              <a:t>小蚂蚁为了感谢我，请我一起到地下玩。</a:t>
            </a:r>
            <a:endParaRPr lang="zh-CN" altLang="zh-CN" sz="2000" b="1">
              <a:ea typeface="楷体" panose="02010609060101010101" pitchFamily="49" charset="-122"/>
            </a:endParaRPr>
          </a:p>
          <a:p>
            <a:pPr indent="449580">
              <a:lnSpc>
                <a:spcPct val="130000"/>
              </a:lnSpc>
            </a:pPr>
            <a:r>
              <a:rPr lang="zh-CN" altLang="zh-CN" sz="2000" b="1">
                <a:ea typeface="楷体" panose="02010609060101010101" pitchFamily="49" charset="-122"/>
              </a:rPr>
              <a:t> 在地底下，我又结识了许多新朋友，有</a:t>
            </a:r>
            <a:r>
              <a:rPr lang="zh-CN" altLang="zh-CN" sz="2000" b="1">
                <a:solidFill>
                  <a:srgbClr val="FF0000"/>
                </a:solidFill>
                <a:ea typeface="楷体" panose="02010609060101010101" pitchFamily="49" charset="-122"/>
              </a:rPr>
              <a:t>凤仙花的种子</a:t>
            </a:r>
            <a:r>
              <a:rPr lang="zh-CN" altLang="zh-CN" sz="2000" b="1">
                <a:ea typeface="楷体" panose="02010609060101010101" pitchFamily="49" charset="-122"/>
              </a:rPr>
              <a:t>，有</a:t>
            </a:r>
            <a:r>
              <a:rPr lang="zh-CN" altLang="zh-CN" sz="2000" b="1">
                <a:solidFill>
                  <a:srgbClr val="FF0000"/>
                </a:solidFill>
                <a:ea typeface="楷体" panose="02010609060101010101" pitchFamily="49" charset="-122"/>
              </a:rPr>
              <a:t>蒲公英的小花伞</a:t>
            </a:r>
            <a:r>
              <a:rPr lang="zh-CN" altLang="zh-CN" sz="2000" b="1">
                <a:ea typeface="楷体" panose="02010609060101010101" pitchFamily="49" charset="-122"/>
              </a:rPr>
              <a:t>……天渐渐亮了，我尽自己所能给予朋友们温暖和帮助。直到有一天，我的身体化成了无形的养分，滋润着泥土……⑤</a:t>
            </a:r>
            <a:endParaRPr lang="zh-CN" altLang="zh-CN" sz="2000" b="1"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2150" y="3331055"/>
            <a:ext cx="7888288" cy="1123712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sz="2000" b="1" noProof="1" smtClean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⑤</a:t>
            </a:r>
            <a:r>
              <a:rPr sz="2000" b="1" noProof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树叶飘落湖面，载着小蚂蚁漂流，又在地底下认识了凤仙花的种子、蒲公英的小花伞等新朋友，符合树叶的特点和生活、成长环境，想象奇妙合理。</a:t>
            </a:r>
            <a:endParaRPr lang="zh-CN" altLang="en-US" sz="2000" b="1" noProof="1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6" name="图片 5" descr="11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011488"/>
            <a:ext cx="1001713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2" descr="24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25" y="35884"/>
            <a:ext cx="258921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1" name="矩形 1"/>
          <p:cNvSpPr>
            <a:spLocks noChangeArrowheads="1"/>
          </p:cNvSpPr>
          <p:nvPr/>
        </p:nvSpPr>
        <p:spPr bwMode="auto">
          <a:xfrm>
            <a:off x="721354" y="1059854"/>
            <a:ext cx="77438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1.联系生活经验展开想象，把自己变成另一种事物。</a:t>
            </a:r>
            <a:endParaRPr lang="zh-CN" altLang="zh-CN" sz="2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2.把“变形”后的经历融入自己的感情写下来，把重点部分写详细一些。</a:t>
            </a:r>
            <a:endParaRPr lang="zh-CN" altLang="zh-CN" sz="2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3.可以从教材给出的题目中选择一个，也可以自拟一个有趣的题目。</a:t>
            </a:r>
            <a:endParaRPr lang="zh-CN" altLang="zh-CN" sz="2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4.根据同学的意见，修改自己的习作。</a:t>
            </a:r>
            <a:endParaRPr lang="zh-CN" altLang="zh-CN" sz="2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363" name="文本框 1"/>
          <p:cNvSpPr txBox="1">
            <a:spLocks noChangeArrowheads="1"/>
          </p:cNvSpPr>
          <p:nvPr/>
        </p:nvSpPr>
        <p:spPr bwMode="auto">
          <a:xfrm>
            <a:off x="3765550" y="399901"/>
            <a:ext cx="16129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习作要求</a:t>
            </a:r>
            <a:endParaRPr lang="zh-CN" altLang="en-US" sz="28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1"/>
          <p:cNvSpPr>
            <a:spLocks noChangeArrowheads="1"/>
          </p:cNvSpPr>
          <p:nvPr/>
        </p:nvSpPr>
        <p:spPr bwMode="auto">
          <a:xfrm>
            <a:off x="544513" y="1374775"/>
            <a:ext cx="5535612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 </a:t>
            </a:r>
            <a:r>
              <a:rPr lang="zh-CN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秋风温柔地吹着，又一片树叶跳着优美的舞姿，飘飘悠悠地落下，它是我曾经的伙伴。</a:t>
            </a:r>
            <a:r>
              <a:rPr lang="zh-CN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于是，又一个动人的故事开始了……⑥</a:t>
            </a:r>
            <a:endParaRPr lang="zh-CN" altLang="zh-CN" sz="2000" b="1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211888" y="592138"/>
            <a:ext cx="15875" cy="2073275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815975"/>
            <a:ext cx="178435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2041525" y="2979803"/>
            <a:ext cx="5861050" cy="1101725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sz="2000" b="1" noProof="1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⑥结尾不仅呼应前文,也让我们深有感触：</a:t>
            </a:r>
            <a:r>
              <a:rPr sz="2000" b="1" noProof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大自然中不断地演绎着和谐美好的动人故事。</a:t>
            </a:r>
            <a:endParaRPr lang="zh-CN" altLang="en-US" sz="2000" b="1" noProof="1">
              <a:solidFill>
                <a:srgbClr val="C00000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18380" y="1230839"/>
            <a:ext cx="8196004" cy="3139321"/>
          </a:xfrm>
          <a:prstGeom prst="rect">
            <a:avLst/>
          </a:prstGeom>
          <a:noFill/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indent="536575">
              <a:lnSpc>
                <a:spcPct val="150000"/>
              </a:lnSpc>
              <a:defRPr/>
            </a:pPr>
            <a:r>
              <a:rPr lang="zh-CN" altLang="en-US" sz="2200" b="1" noProof="1">
                <a:latin typeface="宋体" panose="02010600030101010101" pitchFamily="2" charset="-122"/>
                <a:ea typeface="宋体" panose="02010600030101010101" pitchFamily="2" charset="-122"/>
              </a:rPr>
              <a:t>美丽的文字，优美的意境，大胆的想象,细腻传神的描述,为我们</a:t>
            </a:r>
            <a:r>
              <a:rPr lang="zh-CN" altLang="en-US" sz="2200" b="1" noProof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展现了大自然中万物之间和谐相处的美好图景。</a:t>
            </a:r>
            <a:r>
              <a:rPr lang="zh-CN" altLang="en-US" sz="2200" b="1" noProof="1">
                <a:latin typeface="宋体" panose="02010600030101010101" pitchFamily="2" charset="-122"/>
                <a:ea typeface="宋体" panose="02010600030101010101" pitchFamily="2" charset="-122"/>
              </a:rPr>
              <a:t>小作者把自己当作一片树叶，运用第一人称把故事娓娓道来，亲切自然，感情充沛。习作脉络清晰，想象画面感强，故事情节生动，富有童真童趣。在小树叶“飘落、湖面漂流、入土化成养分”的经历中,无不</a:t>
            </a:r>
            <a:r>
              <a:rPr lang="zh-CN" altLang="en-US" sz="2200" b="1" noProof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体现了它关爱他人、无私奉献的美好品质。</a:t>
            </a:r>
            <a:endParaRPr lang="zh-CN" altLang="en-US" sz="2200" b="1" noProof="1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" name="Picture 8" descr="https://ss0.bdstatic.com/70cFvHSh_Q1YnxGkpoWK1HF6hhy/it/u=2420330119,3946864923&amp;fm=23&amp;gp=0.jpg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9"/>
          <a:stretch>
            <a:fillRect/>
          </a:stretch>
        </p:blipFill>
        <p:spPr bwMode="auto">
          <a:xfrm>
            <a:off x="336550" y="627063"/>
            <a:ext cx="8794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212520" y="796551"/>
            <a:ext cx="1127232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2400" b="1" spc="50" noProof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总评：</a:t>
            </a:r>
            <a:endParaRPr lang="zh-CN" altLang="en-US" sz="2000" b="1" spc="50" noProof="1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 bwMode="auto">
          <a:xfrm>
            <a:off x="1176338" y="1862138"/>
            <a:ext cx="7169150" cy="2641600"/>
            <a:chOff x="1853" y="2932"/>
            <a:chExt cx="11290" cy="4160"/>
          </a:xfrm>
        </p:grpSpPr>
        <p:pic>
          <p:nvPicPr>
            <p:cNvPr id="16386" name="图片 5" descr="130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3" y="2932"/>
              <a:ext cx="11290" cy="4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87" name="文本框 99"/>
            <p:cNvSpPr txBox="1">
              <a:spLocks noChangeArrowheads="1"/>
            </p:cNvSpPr>
            <p:nvPr/>
          </p:nvSpPr>
          <p:spPr bwMode="auto">
            <a:xfrm>
              <a:off x="2033" y="2932"/>
              <a:ext cx="9455" cy="3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</a:t>
              </a:r>
              <a:r>
                <a:rPr lang="en-US" altLang="zh-CN" sz="2400" b="1" dirty="0">
                  <a:solidFill>
                    <a:srgbClr val="C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</a:t>
              </a:r>
              <a:r>
                <a:rPr lang="zh-CN" altLang="zh-CN" sz="2400" b="1" dirty="0">
                  <a:solidFill>
                    <a:srgbClr val="C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本次习作是想象作文，要从变形后的事物的视角来看世界，写出它可能的经历、生活。</a:t>
              </a:r>
              <a:r>
                <a:rPr lang="zh-CN" altLang="zh-CN" sz="24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重点是发挥想象，写出变形后奇特、有趣的经历和感悟。</a:t>
              </a:r>
              <a:endPara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6388" name="文本框 1"/>
          <p:cNvSpPr txBox="1">
            <a:spLocks noChangeArrowheads="1"/>
          </p:cNvSpPr>
          <p:nvPr/>
        </p:nvSpPr>
        <p:spPr bwMode="auto">
          <a:xfrm>
            <a:off x="1108075" y="1090613"/>
            <a:ext cx="1257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1.审题</a:t>
            </a:r>
            <a:endParaRPr lang="zh-CN" altLang="en-US" sz="28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16389" name="组合 4"/>
          <p:cNvGrpSpPr/>
          <p:nvPr/>
        </p:nvGrpSpPr>
        <p:grpSpPr bwMode="auto">
          <a:xfrm>
            <a:off x="4392613" y="422275"/>
            <a:ext cx="2719387" cy="967423"/>
            <a:chOff x="4349" y="666"/>
            <a:chExt cx="4282" cy="1523"/>
          </a:xfrm>
        </p:grpSpPr>
        <p:pic>
          <p:nvPicPr>
            <p:cNvPr id="16390" name="图片 3" descr="12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9" y="666"/>
              <a:ext cx="4282" cy="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1" name="文本框 2"/>
            <p:cNvSpPr txBox="1">
              <a:spLocks noChangeArrowheads="1"/>
            </p:cNvSpPr>
            <p:nvPr/>
          </p:nvSpPr>
          <p:spPr bwMode="auto">
            <a:xfrm>
              <a:off x="4798" y="1016"/>
              <a:ext cx="2979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26860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习作指导</a:t>
              </a:r>
              <a:endParaRPr lang="zh-CN" altLang="en-US" sz="28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lum bright="6000"/>
          </a:blip>
          <a:stretch>
            <a:fillRect/>
          </a:stretch>
        </p:blipFill>
        <p:spPr>
          <a:xfrm rot="21180000">
            <a:off x="994816" y="968733"/>
            <a:ext cx="2666477" cy="1498721"/>
          </a:xfrm>
          <a:prstGeom prst="ellipse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9354" y="2920531"/>
            <a:ext cx="2364459" cy="1558984"/>
          </a:xfrm>
          <a:prstGeom prst="snip2Diag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rcRect b="10393"/>
          <a:stretch>
            <a:fillRect/>
          </a:stretch>
        </p:blipFill>
        <p:spPr>
          <a:xfrm>
            <a:off x="4628548" y="1504279"/>
            <a:ext cx="3752960" cy="2107218"/>
          </a:xfrm>
          <a:prstGeom prst="round2Diag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787400" y="706554"/>
            <a:ext cx="3317875" cy="2016125"/>
          </a:xfrm>
          <a:prstGeom prst="ellipse">
            <a:avLst/>
          </a:prstGeom>
          <a:grpFill/>
          <a:ln>
            <a:solidFill>
              <a:schemeClr val="tx1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350" noProof="1"/>
          </a:p>
        </p:txBody>
      </p:sp>
      <p:sp>
        <p:nvSpPr>
          <p:cNvPr id="8" name="对角圆角矩形 7"/>
          <p:cNvSpPr/>
          <p:nvPr/>
        </p:nvSpPr>
        <p:spPr>
          <a:xfrm>
            <a:off x="4493170" y="1341438"/>
            <a:ext cx="4011612" cy="2428875"/>
          </a:xfrm>
          <a:prstGeom prst="round2DiagRect">
            <a:avLst/>
          </a:prstGeom>
          <a:grpFill/>
          <a:ln>
            <a:solidFill>
              <a:schemeClr val="tx1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350" noProof="1"/>
          </a:p>
        </p:txBody>
      </p:sp>
      <p:sp>
        <p:nvSpPr>
          <p:cNvPr id="9" name="剪去对角的矩形 8"/>
          <p:cNvSpPr/>
          <p:nvPr/>
        </p:nvSpPr>
        <p:spPr>
          <a:xfrm>
            <a:off x="1517650" y="2768633"/>
            <a:ext cx="2897188" cy="1984375"/>
          </a:xfrm>
          <a:prstGeom prst="snip2DiagRect">
            <a:avLst/>
          </a:prstGeom>
          <a:grpFill/>
          <a:ln>
            <a:solidFill>
              <a:schemeClr val="tx1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35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008380" y="1672033"/>
            <a:ext cx="6830060" cy="2629615"/>
          </a:xfrm>
          <a:prstGeom prst="plaque">
            <a:avLst/>
          </a:prstGeom>
          <a:noFill/>
          <a:ln w="38100">
            <a:solidFill>
              <a:srgbClr val="87CDD5"/>
            </a:solidFill>
            <a:prstDash val="dash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627380">
              <a:lnSpc>
                <a:spcPct val="130000"/>
              </a:lnSpc>
            </a:pPr>
            <a:r>
              <a:rPr lang="zh-CN" altLang="zh-CN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变形</a:t>
            </a:r>
            <a:r>
              <a:rPr lang="zh-CN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的事物（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）可以是动物、植物或其他事物，范围不限；（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）可以变得很小，如一只蚂蚁，一棵草等；</a:t>
            </a:r>
            <a:r>
              <a:rPr lang="zh-CN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）</a:t>
            </a:r>
            <a:r>
              <a:rPr lang="zh-CN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可以变得很大，如一头大象、一辆汽车等。</a:t>
            </a:r>
            <a:endParaRPr lang="zh-CN" altLang="zh-CN" sz="2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1108075" y="994916"/>
            <a:ext cx="1257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2.选材</a:t>
            </a:r>
            <a:endParaRPr lang="zh-CN" altLang="en-US" sz="28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8435" name="组合 4"/>
          <p:cNvGrpSpPr/>
          <p:nvPr/>
        </p:nvGrpSpPr>
        <p:grpSpPr bwMode="auto">
          <a:xfrm>
            <a:off x="4392613" y="326578"/>
            <a:ext cx="2719387" cy="967423"/>
            <a:chOff x="4349" y="666"/>
            <a:chExt cx="4282" cy="1523"/>
          </a:xfrm>
        </p:grpSpPr>
        <p:pic>
          <p:nvPicPr>
            <p:cNvPr id="18436" name="图片 3" descr="125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9" y="666"/>
              <a:ext cx="4282" cy="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7" name="文本框 2"/>
            <p:cNvSpPr txBox="1">
              <a:spLocks noChangeArrowheads="1"/>
            </p:cNvSpPr>
            <p:nvPr/>
          </p:nvSpPr>
          <p:spPr bwMode="auto">
            <a:xfrm>
              <a:off x="4798" y="1016"/>
              <a:ext cx="299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26860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习作指导</a:t>
              </a:r>
              <a:endParaRPr lang="zh-CN" altLang="en-US" sz="28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21180000">
            <a:off x="994818" y="739007"/>
            <a:ext cx="2666475" cy="1681714"/>
          </a:xfrm>
          <a:prstGeom prst="ellipse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9354" y="2950301"/>
            <a:ext cx="2364459" cy="1712104"/>
          </a:xfrm>
          <a:prstGeom prst="snip2Diag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1638" y="1491911"/>
            <a:ext cx="3753103" cy="2376634"/>
          </a:xfrm>
          <a:prstGeom prst="round2Diag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787400" y="568325"/>
            <a:ext cx="3317875" cy="2016125"/>
          </a:xfrm>
          <a:prstGeom prst="ellipse">
            <a:avLst/>
          </a:prstGeom>
          <a:grpFill/>
          <a:ln>
            <a:solidFill>
              <a:schemeClr val="tx1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350" noProof="1"/>
          </a:p>
        </p:txBody>
      </p:sp>
      <p:sp>
        <p:nvSpPr>
          <p:cNvPr id="8" name="对角圆角矩形 7"/>
          <p:cNvSpPr/>
          <p:nvPr/>
        </p:nvSpPr>
        <p:spPr>
          <a:xfrm>
            <a:off x="4716463" y="1341438"/>
            <a:ext cx="4011612" cy="2695575"/>
          </a:xfrm>
          <a:prstGeom prst="round2DiagRect">
            <a:avLst/>
          </a:prstGeom>
          <a:grpFill/>
          <a:ln>
            <a:solidFill>
              <a:schemeClr val="tx1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350" noProof="1"/>
          </a:p>
        </p:txBody>
      </p:sp>
      <p:sp>
        <p:nvSpPr>
          <p:cNvPr id="9" name="剪去对角的矩形 8"/>
          <p:cNvSpPr/>
          <p:nvPr/>
        </p:nvSpPr>
        <p:spPr>
          <a:xfrm>
            <a:off x="1517650" y="2874963"/>
            <a:ext cx="2897188" cy="1984375"/>
          </a:xfrm>
          <a:prstGeom prst="snip2DiagRect">
            <a:avLst/>
          </a:prstGeom>
          <a:grpFill/>
          <a:ln>
            <a:solidFill>
              <a:schemeClr val="tx1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35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1"/>
          <p:cNvSpPr txBox="1">
            <a:spLocks noChangeArrowheads="1"/>
          </p:cNvSpPr>
          <p:nvPr/>
        </p:nvSpPr>
        <p:spPr bwMode="auto">
          <a:xfrm>
            <a:off x="752475" y="2303463"/>
            <a:ext cx="12557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写什么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10953" y="1865296"/>
            <a:ext cx="3278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植物、动物、其他事物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305050" y="2802883"/>
            <a:ext cx="2800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变大、变小……   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167503" y="2074863"/>
            <a:ext cx="23955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（熟悉的、有趣的、有感触的）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2008188" y="1566863"/>
            <a:ext cx="296862" cy="1997075"/>
          </a:xfrm>
          <a:prstGeom prst="leftBrac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右大括号 6"/>
          <p:cNvSpPr/>
          <p:nvPr/>
        </p:nvSpPr>
        <p:spPr>
          <a:xfrm>
            <a:off x="5786438" y="1566863"/>
            <a:ext cx="76200" cy="1997075"/>
          </a:xfrm>
          <a:prstGeom prst="rightBrac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301730" y="1892838"/>
            <a:ext cx="68746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627380">
              <a:lnSpc>
                <a:spcPct val="150000"/>
              </a:lnSpc>
            </a:pPr>
            <a:r>
              <a:rPr lang="zh-CN" altLang="zh-C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首先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确定自己要变形成什么事物，它有什么特点。</a:t>
            </a:r>
            <a:r>
              <a:rPr lang="zh-CN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然后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发挥想象，重点描写“变形”后的经历。</a:t>
            </a:r>
            <a:r>
              <a:rPr lang="zh-CN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最后，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写出自己从经历中得到的感悟。</a:t>
            </a:r>
            <a:endParaRPr lang="zh-CN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506" name="文本框 1"/>
          <p:cNvSpPr txBox="1">
            <a:spLocks noChangeArrowheads="1"/>
          </p:cNvSpPr>
          <p:nvPr/>
        </p:nvSpPr>
        <p:spPr bwMode="auto">
          <a:xfrm>
            <a:off x="1028700" y="1374659"/>
            <a:ext cx="1257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zh-CN" sz="28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.构思</a:t>
            </a:r>
            <a:endParaRPr lang="zh-CN" altLang="en-US" sz="2800" b="1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21507" name="组合 4"/>
          <p:cNvGrpSpPr/>
          <p:nvPr/>
        </p:nvGrpSpPr>
        <p:grpSpPr bwMode="auto">
          <a:xfrm>
            <a:off x="4392613" y="284046"/>
            <a:ext cx="2719387" cy="967423"/>
            <a:chOff x="4349" y="666"/>
            <a:chExt cx="4282" cy="1523"/>
          </a:xfrm>
        </p:grpSpPr>
        <p:pic>
          <p:nvPicPr>
            <p:cNvPr id="21508" name="图片 3" descr="125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9" y="666"/>
              <a:ext cx="4282" cy="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09" name="文本框 2"/>
            <p:cNvSpPr txBox="1">
              <a:spLocks noChangeArrowheads="1"/>
            </p:cNvSpPr>
            <p:nvPr/>
          </p:nvSpPr>
          <p:spPr bwMode="auto">
            <a:xfrm>
              <a:off x="4798" y="1016"/>
              <a:ext cx="2979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26860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习作指导</a:t>
              </a:r>
              <a:endPara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21180000">
            <a:off x="927573" y="670134"/>
            <a:ext cx="2833541" cy="1802066"/>
          </a:xfrm>
          <a:prstGeom prst="ellipse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9705" y="3003944"/>
            <a:ext cx="2484360" cy="1566226"/>
          </a:xfrm>
          <a:prstGeom prst="snip2Diag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rcRect b="5987"/>
          <a:stretch>
            <a:fillRect/>
          </a:stretch>
        </p:blipFill>
        <p:spPr>
          <a:xfrm>
            <a:off x="4912768" y="1547435"/>
            <a:ext cx="3618666" cy="2281732"/>
          </a:xfrm>
          <a:prstGeom prst="round2Diag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787400" y="568325"/>
            <a:ext cx="3317875" cy="2016125"/>
          </a:xfrm>
          <a:prstGeom prst="ellipse">
            <a:avLst/>
          </a:prstGeom>
          <a:grpFill/>
          <a:ln>
            <a:solidFill>
              <a:schemeClr val="tx1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350" noProof="1"/>
          </a:p>
        </p:txBody>
      </p:sp>
      <p:sp>
        <p:nvSpPr>
          <p:cNvPr id="8" name="对角圆角矩形 7"/>
          <p:cNvSpPr/>
          <p:nvPr/>
        </p:nvSpPr>
        <p:spPr>
          <a:xfrm>
            <a:off x="4716463" y="1341438"/>
            <a:ext cx="4011612" cy="2695575"/>
          </a:xfrm>
          <a:prstGeom prst="round2DiagRect">
            <a:avLst/>
          </a:prstGeom>
          <a:grpFill/>
          <a:ln>
            <a:solidFill>
              <a:schemeClr val="tx1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350" noProof="1"/>
          </a:p>
        </p:txBody>
      </p:sp>
      <p:sp>
        <p:nvSpPr>
          <p:cNvPr id="9" name="剪去对角的矩形 8"/>
          <p:cNvSpPr/>
          <p:nvPr/>
        </p:nvSpPr>
        <p:spPr>
          <a:xfrm>
            <a:off x="1517650" y="2874963"/>
            <a:ext cx="2897188" cy="1984375"/>
          </a:xfrm>
          <a:prstGeom prst="snip2DiagRect">
            <a:avLst/>
          </a:prstGeom>
          <a:grpFill/>
          <a:ln>
            <a:solidFill>
              <a:schemeClr val="tx1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350" noProof="1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1890</Words>
  <Application>WPS 演示</Application>
  <PresentationFormat>全屏显示(16:9)</PresentationFormat>
  <Paragraphs>100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7" baseType="lpstr">
      <vt:lpstr>Arial</vt:lpstr>
      <vt:lpstr>宋体</vt:lpstr>
      <vt:lpstr>Wingdings</vt:lpstr>
      <vt:lpstr>Baoli SC</vt:lpstr>
      <vt:lpstr>Calibri</vt:lpstr>
      <vt:lpstr>黑体</vt:lpstr>
      <vt:lpstr>微软雅黑</vt:lpstr>
      <vt:lpstr>Times New Roman</vt:lpstr>
      <vt:lpstr>楷体</vt:lpstr>
      <vt:lpstr>Lao UI</vt:lpstr>
      <vt:lpstr>Segoe Print</vt:lpstr>
      <vt:lpstr>Arial Unicode MS</vt:lpstr>
      <vt:lpstr>方正卡通简体</vt:lpstr>
      <vt:lpstr>仿宋</vt:lpstr>
      <vt:lpstr>Wingdings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iTianKong.com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dreamsummit</dc:creator>
  <cp:lastModifiedBy>Administrator</cp:lastModifiedBy>
  <cp:revision>107</cp:revision>
  <dcterms:created xsi:type="dcterms:W3CDTF">2015-05-21T02:05:00Z</dcterms:created>
  <dcterms:modified xsi:type="dcterms:W3CDTF">2020-07-02T00:47:57Z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